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89" r:id="rId1"/>
  </p:sldMasterIdLst>
  <p:sldIdLst>
    <p:sldId id="309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3" r:id="rId13"/>
    <p:sldId id="294" r:id="rId14"/>
    <p:sldId id="299" r:id="rId15"/>
    <p:sldId id="303" r:id="rId16"/>
    <p:sldId id="304" r:id="rId17"/>
    <p:sldId id="305" r:id="rId18"/>
    <p:sldId id="301" r:id="rId19"/>
    <p:sldId id="314" r:id="rId20"/>
    <p:sldId id="257" r:id="rId21"/>
    <p:sldId id="296" r:id="rId22"/>
    <p:sldId id="297" r:id="rId2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8744"/>
    <a:srgbClr val="D53F28"/>
    <a:srgbClr val="F6BE18"/>
    <a:srgbClr val="EE2F5A"/>
    <a:srgbClr val="72429A"/>
    <a:srgbClr val="FBAA1E"/>
    <a:srgbClr val="54BE92"/>
    <a:srgbClr val="F6E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6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lha_de_C_lculo_do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lha_de_C_lculo_do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26618213985492E-2"/>
          <c:y val="3.8913031702886569E-2"/>
          <c:w val="0.92527700000000002"/>
          <c:h val="0.870052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D53F28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27</c:v>
                </c:pt>
                <c:pt idx="1">
                  <c:v>36</c:v>
                </c:pt>
                <c:pt idx="2">
                  <c:v>73</c:v>
                </c:pt>
                <c:pt idx="3">
                  <c:v>113</c:v>
                </c:pt>
                <c:pt idx="4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E7-4A14-8251-8EFD248554F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6BE18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55</c:v>
                </c:pt>
                <c:pt idx="1">
                  <c:v>43</c:v>
                </c:pt>
                <c:pt idx="2">
                  <c:v>92</c:v>
                </c:pt>
                <c:pt idx="3">
                  <c:v>48</c:v>
                </c:pt>
                <c:pt idx="4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E7-4A14-8251-8EFD248554F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rgbClr val="028744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16</c:v>
                </c:pt>
                <c:pt idx="3">
                  <c:v>18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E7-4A14-8251-8EFD248554F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Region 4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25</c:v>
                </c:pt>
                <c:pt idx="1">
                  <c:v>20</c:v>
                </c:pt>
                <c:pt idx="2">
                  <c:v>35</c:v>
                </c:pt>
                <c:pt idx="3">
                  <c:v>25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E7-4A14-8251-8EFD248554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1291552"/>
        <c:axId val="191294272"/>
      </c:barChart>
      <c:catAx>
        <c:axId val="191291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pt-PT"/>
          </a:p>
        </c:txPr>
        <c:crossAx val="191294272"/>
        <c:crosses val="autoZero"/>
        <c:auto val="1"/>
        <c:lblAlgn val="ctr"/>
        <c:lblOffset val="100"/>
        <c:noMultiLvlLbl val="1"/>
      </c:catAx>
      <c:valAx>
        <c:axId val="191294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pt-PT"/>
          </a:p>
        </c:txPr>
        <c:crossAx val="191291552"/>
        <c:crosses val="autoZero"/>
        <c:crossBetween val="between"/>
        <c:majorUnit val="40"/>
        <c:minorUnit val="20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100">
          <a:solidFill>
            <a:schemeClr val="bg2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pPr>
      <a:endParaRPr lang="pt-P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176753463996818E-2"/>
          <c:y val="3.1702638856662892E-2"/>
          <c:w val="0.89210131643700785"/>
          <c:h val="0.8217646082661193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4">
                <a:tint val="58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10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66-486C-A176-4D3352C730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accent4">
                <a:tint val="86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20</c:v>
                </c:pt>
                <c:pt idx="2">
                  <c:v>15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66-486C-A176-4D3352C730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chemeClr val="accent4">
                <a:shade val="86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20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66-486C-A176-4D3352C7305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Region 4</c:v>
                </c:pt>
              </c:strCache>
            </c:strRef>
          </c:tx>
          <c:spPr>
            <a:solidFill>
              <a:schemeClr val="accent4">
                <a:shade val="58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65</c:v>
                </c:pt>
                <c:pt idx="1">
                  <c:v>10</c:v>
                </c:pt>
                <c:pt idx="2">
                  <c:v>15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66-486C-A176-4D3352C73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4626880"/>
        <c:axId val="224627272"/>
      </c:areaChart>
      <c:catAx>
        <c:axId val="22462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4627272"/>
        <c:crosses val="autoZero"/>
        <c:auto val="1"/>
        <c:lblAlgn val="ctr"/>
        <c:lblOffset val="100"/>
        <c:noMultiLvlLbl val="0"/>
      </c:catAx>
      <c:valAx>
        <c:axId val="224627272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4626880"/>
        <c:crosses val="autoZero"/>
        <c:crossBetween val="midCat"/>
        <c:majorUnit val="7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do subtítulo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496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324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748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8DB00C5-33DF-4187-ADA2-6C9F0EBF7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542131"/>
            <a:ext cx="6096000" cy="5773737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43635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5D9AF619-62B9-4730-89C8-1B8F419EB3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81006" y="1672046"/>
            <a:ext cx="7410994" cy="3141594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85409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E559C69A-F011-4F0C-8460-02BC1B6FF7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873761"/>
            <a:ext cx="4958080" cy="2101779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8222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DE81A4BD-8800-440E-8506-5400DCD6A2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62652" y="2305618"/>
            <a:ext cx="3753394" cy="455238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2047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3E7615A-F90F-4D30-AF3D-9ADDCE3A60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7348" y="1459785"/>
            <a:ext cx="5234027" cy="495733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6964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2250A160-FF84-41B7-B7C8-A81BC1862F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0371909" cy="4245429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4425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A01BE38-1E2B-4693-9879-9FEE1E1D34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0045" y="2612571"/>
            <a:ext cx="10371909" cy="4245429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2779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D28DD66E-6C49-4BE6-96E6-E356644C29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80515" y="0"/>
            <a:ext cx="3522616" cy="5551714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4200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119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D94A0637-F044-477A-9C8F-F0D82348F9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81050"/>
            <a:ext cx="4587239" cy="4976949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290986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659F88E-216F-4C62-9DD3-A8DE988C53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905000" y="1198888"/>
            <a:ext cx="8381999" cy="4460223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6559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F07F883F-755A-4185-AB5A-7CA3656CB6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0432600">
            <a:off x="831589" y="1331796"/>
            <a:ext cx="5070125" cy="3237696"/>
          </a:xfrm>
          <a:prstGeom prst="rect">
            <a:avLst/>
          </a:prstGeom>
          <a:ln w="63500"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048343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DBCEDE6-6513-4F5F-8915-6B66D3FEBF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72908" y="1648586"/>
            <a:ext cx="6586978" cy="4157127"/>
          </a:xfrm>
          <a:prstGeom prst="rect">
            <a:avLst/>
          </a:prstGeom>
          <a:ln w="63500"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77179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146AA3FF-45C0-46EB-8221-6D3CFCAFD1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84563" y="1706643"/>
            <a:ext cx="2958407" cy="3924899"/>
          </a:xfrm>
          <a:prstGeom prst="rect">
            <a:avLst/>
          </a:prstGeom>
          <a:ln w="63500"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288710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5A9B23F-E107-4A82-9E03-AC0A043C4D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737231" cy="6858000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58883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74E5777F-6A1C-4CE8-B489-A628E16993D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897" y="383344"/>
            <a:ext cx="5359790" cy="6091311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16668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853600C-021E-4425-9C43-5947751E64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07068" y="654814"/>
            <a:ext cx="2688932" cy="554837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2AD1907C-80F1-4001-B2D1-FA3F894E5B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4814"/>
            <a:ext cx="2688932" cy="554837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E77CFAD0-A5E5-4D80-8DED-6A44C4D7AB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4588" y="654814"/>
            <a:ext cx="2688932" cy="554837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C7B9E331-9B7A-4C63-95F3-71F89CA80E5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84932" y="654814"/>
            <a:ext cx="2688932" cy="554837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27269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8DB00C5-33DF-4187-ADA2-6C9F0EBF73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542131"/>
            <a:ext cx="6096000" cy="5773737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/>
          <a:lstStyle>
            <a:lvl1pPr>
              <a:defRPr sz="1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49085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283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595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780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262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866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2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2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3/22/22</a:t>
            </a:fld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4603EAB7-1D56-460B-A97B-D9F7ACC1D3E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734758"/>
              <a:gd name="connsiteY0" fmla="*/ 0 h 734758"/>
              <a:gd name="connsiteX1" fmla="*/ 734759 w 734758"/>
              <a:gd name="connsiteY1" fmla="*/ 0 h 734758"/>
              <a:gd name="connsiteX2" fmla="*/ 734759 w 734758"/>
              <a:gd name="connsiteY2" fmla="*/ 734759 h 734758"/>
              <a:gd name="connsiteX3" fmla="*/ 0 w 734758"/>
              <a:gd name="connsiteY3" fmla="*/ 734759 h 73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758" h="734758">
                <a:moveTo>
                  <a:pt x="0" y="0"/>
                </a:moveTo>
                <a:lnTo>
                  <a:pt x="734759" y="0"/>
                </a:lnTo>
                <a:lnTo>
                  <a:pt x="734759" y="734759"/>
                </a:lnTo>
                <a:lnTo>
                  <a:pt x="0" y="734759"/>
                </a:lnTo>
                <a:close/>
              </a:path>
            </a:pathLst>
          </a:custGeom>
          <a:solidFill>
            <a:srgbClr val="F6BE1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5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0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  <p:sldLayoutId id="2147485302" r:id="rId13"/>
    <p:sldLayoutId id="2147485303" r:id="rId14"/>
    <p:sldLayoutId id="2147485304" r:id="rId15"/>
    <p:sldLayoutId id="2147485305" r:id="rId16"/>
    <p:sldLayoutId id="2147485306" r:id="rId17"/>
    <p:sldLayoutId id="2147485307" r:id="rId18"/>
    <p:sldLayoutId id="2147485308" r:id="rId19"/>
    <p:sldLayoutId id="2147485309" r:id="rId20"/>
    <p:sldLayoutId id="2147485334" r:id="rId21"/>
    <p:sldLayoutId id="2147485335" r:id="rId22"/>
    <p:sldLayoutId id="2147485336" r:id="rId23"/>
    <p:sldLayoutId id="2147485339" r:id="rId24"/>
    <p:sldLayoutId id="2147485340" r:id="rId25"/>
    <p:sldLayoutId id="2147485341" r:id="rId26"/>
    <p:sldLayoutId id="2147485343" r:id="rId27"/>
    <p:sldLayoutId id="2147484513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.png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Paralelogramo 9"/>
          <p:cNvSpPr/>
          <p:nvPr/>
        </p:nvSpPr>
        <p:spPr>
          <a:xfrm rot="10800000">
            <a:off x="1932654" y="-71021"/>
            <a:ext cx="8326690" cy="7013358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942" y="728466"/>
            <a:ext cx="5404115" cy="540106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9496">
            <a:off x="-3250482" y="2195745"/>
            <a:ext cx="7948163" cy="1899425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9496">
            <a:off x="7738381" y="2195744"/>
            <a:ext cx="7948163" cy="189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79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255FE8-0EA4-4F1A-8406-72C31715F7B0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53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3AE218-524A-4609-9988-7892F763BB42}"/>
              </a:ext>
            </a:extLst>
          </p:cNvPr>
          <p:cNvSpPr/>
          <p:nvPr/>
        </p:nvSpPr>
        <p:spPr>
          <a:xfrm>
            <a:off x="881275" y="939074"/>
            <a:ext cx="2987340" cy="889726"/>
          </a:xfrm>
          <a:prstGeom prst="rect">
            <a:avLst/>
          </a:prstGeom>
          <a:solidFill>
            <a:srgbClr val="F6B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EA770A-499D-4682-8E21-4C54784F3FC2}"/>
              </a:ext>
            </a:extLst>
          </p:cNvPr>
          <p:cNvSpPr txBox="1"/>
          <p:nvPr/>
        </p:nvSpPr>
        <p:spPr>
          <a:xfrm>
            <a:off x="946327" y="939074"/>
            <a:ext cx="3907687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5400" dirty="0">
                <a:ln w="25400">
                  <a:noFill/>
                </a:ln>
                <a:solidFill>
                  <a:srgbClr val="D53F28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TEXTO</a:t>
            </a:r>
            <a:r>
              <a:rPr lang="en-ID" sz="5400" dirty="0">
                <a:ln w="25400">
                  <a:noFill/>
                </a:ln>
                <a:solidFill>
                  <a:schemeClr val="bg2"/>
                </a:solidFill>
                <a:latin typeface="Montserrat Black" panose="00000A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ID" sz="5400" dirty="0">
                <a:ln w="25400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rPr>
              <a:t>EXEMPLO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0181A5-533B-42D5-885C-F8B956EE90C1}"/>
              </a:ext>
            </a:extLst>
          </p:cNvPr>
          <p:cNvSpPr txBox="1"/>
          <p:nvPr/>
        </p:nvSpPr>
        <p:spPr>
          <a:xfrm>
            <a:off x="1027501" y="3530388"/>
            <a:ext cx="81509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Lorem ipsum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09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B094884-2A6E-4AEB-9C95-B4625411F42F}"/>
              </a:ext>
            </a:extLst>
          </p:cNvPr>
          <p:cNvSpPr/>
          <p:nvPr/>
        </p:nvSpPr>
        <p:spPr>
          <a:xfrm>
            <a:off x="2148115" y="0"/>
            <a:ext cx="10043886" cy="6858000"/>
          </a:xfrm>
          <a:prstGeom prst="rect">
            <a:avLst/>
          </a:prstGeom>
          <a:solidFill>
            <a:srgbClr val="028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" name="Marcador de Posição da Imagem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3" r="24073"/>
          <a:stretch>
            <a:fillRect/>
          </a:stretch>
        </p:blipFill>
        <p:spPr/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3EB7CDC-ED06-4B06-B580-30D6AE4B8755}"/>
              </a:ext>
            </a:extLst>
          </p:cNvPr>
          <p:cNvSpPr txBox="1"/>
          <p:nvPr/>
        </p:nvSpPr>
        <p:spPr>
          <a:xfrm>
            <a:off x="6095999" y="1023907"/>
            <a:ext cx="48791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77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257FD32-DB5D-499C-A7CC-1969993D47D0}"/>
              </a:ext>
            </a:extLst>
          </p:cNvPr>
          <p:cNvSpPr/>
          <p:nvPr/>
        </p:nvSpPr>
        <p:spPr>
          <a:xfrm rot="16200000">
            <a:off x="358" y="-359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19C841-2E77-4263-AA61-928EB5936636}"/>
              </a:ext>
            </a:extLst>
          </p:cNvPr>
          <p:cNvSpPr txBox="1"/>
          <p:nvPr/>
        </p:nvSpPr>
        <p:spPr>
          <a:xfrm>
            <a:off x="2849716" y="1339079"/>
            <a:ext cx="6680707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13800" dirty="0" err="1">
                <a:ln w="25400">
                  <a:noFill/>
                </a:ln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Texto</a:t>
            </a:r>
            <a:endParaRPr lang="en-ID" sz="13800" dirty="0">
              <a:ln w="25400">
                <a:noFill/>
              </a:ln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CFF922-7A19-4ACB-B06E-0FDB898EEE8D}"/>
              </a:ext>
            </a:extLst>
          </p:cNvPr>
          <p:cNvSpPr txBox="1"/>
          <p:nvPr/>
        </p:nvSpPr>
        <p:spPr>
          <a:xfrm>
            <a:off x="2995133" y="4467716"/>
            <a:ext cx="438875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DE8A11-97DA-430F-8C14-A0ABC5D63CAE}"/>
              </a:ext>
            </a:extLst>
          </p:cNvPr>
          <p:cNvSpPr txBox="1"/>
          <p:nvPr/>
        </p:nvSpPr>
        <p:spPr>
          <a:xfrm>
            <a:off x="2995132" y="4006051"/>
            <a:ext cx="3053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+mj-lt"/>
              </a:rPr>
              <a:t>Subtítulo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94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C47E630-35C4-4BA1-9924-17BEDEEE6EB5}"/>
              </a:ext>
            </a:extLst>
          </p:cNvPr>
          <p:cNvSpPr/>
          <p:nvPr/>
        </p:nvSpPr>
        <p:spPr>
          <a:xfrm flipH="1">
            <a:off x="4078514" y="0"/>
            <a:ext cx="8113486" cy="6858000"/>
          </a:xfrm>
          <a:prstGeom prst="rect">
            <a:avLst/>
          </a:prstGeom>
          <a:solidFill>
            <a:srgbClr val="D53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mage2.png">
            <a:extLst>
              <a:ext uri="{FF2B5EF4-FFF2-40B4-BE49-F238E27FC236}">
                <a16:creationId xmlns:a16="http://schemas.microsoft.com/office/drawing/2014/main" id="{26ABA19C-5549-415C-920C-FDBE12405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38308">
            <a:off x="-565766" y="1127609"/>
            <a:ext cx="8077604" cy="4519206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Marcador de Posição da Imagem 1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r="5943"/>
          <a:stretch>
            <a:fillRect/>
          </a:stretch>
        </p:blipFill>
        <p:spPr/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19193AC-0FF6-4570-A8D9-0092A6B6ECF9}"/>
              </a:ext>
            </a:extLst>
          </p:cNvPr>
          <p:cNvSpPr/>
          <p:nvPr/>
        </p:nvSpPr>
        <p:spPr>
          <a:xfrm rot="16200000">
            <a:off x="5405827" y="71827"/>
            <a:ext cx="5461708" cy="8110638"/>
          </a:xfrm>
          <a:custGeom>
            <a:avLst/>
            <a:gdLst>
              <a:gd name="connsiteX0" fmla="*/ 1 w 1673038"/>
              <a:gd name="connsiteY0" fmla="*/ 0 h 2484462"/>
              <a:gd name="connsiteX1" fmla="*/ 811424 w 1673038"/>
              <a:gd name="connsiteY1" fmla="*/ 811423 h 2484462"/>
              <a:gd name="connsiteX2" fmla="*/ 1673038 w 1673038"/>
              <a:gd name="connsiteY2" fmla="*/ 1673595 h 2484462"/>
              <a:gd name="connsiteX3" fmla="*/ 862171 w 1673038"/>
              <a:gd name="connsiteY3" fmla="*/ 2484462 h 2484462"/>
              <a:gd name="connsiteX4" fmla="*/ 1 w 1673038"/>
              <a:gd name="connsiteY4" fmla="*/ 1622848 h 2484462"/>
              <a:gd name="connsiteX5" fmla="*/ 0 w 1673038"/>
              <a:gd name="connsiteY5" fmla="*/ 1622849 h 2484462"/>
              <a:gd name="connsiteX6" fmla="*/ 0 w 1673038"/>
              <a:gd name="connsiteY6" fmla="*/ 1 h 2484462"/>
              <a:gd name="connsiteX7" fmla="*/ 1 w 1673038"/>
              <a:gd name="connsiteY7" fmla="*/ 0 h 24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3038" h="2484462">
                <a:moveTo>
                  <a:pt x="1" y="0"/>
                </a:moveTo>
                <a:lnTo>
                  <a:pt x="811424" y="811423"/>
                </a:lnTo>
                <a:lnTo>
                  <a:pt x="1673038" y="1673595"/>
                </a:lnTo>
                <a:lnTo>
                  <a:pt x="862171" y="2484462"/>
                </a:lnTo>
                <a:lnTo>
                  <a:pt x="1" y="1622848"/>
                </a:lnTo>
                <a:lnTo>
                  <a:pt x="0" y="1622849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028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DE1AA9-7D77-46FE-BBD0-1A1BCA49C06A}"/>
              </a:ext>
            </a:extLst>
          </p:cNvPr>
          <p:cNvSpPr/>
          <p:nvPr/>
        </p:nvSpPr>
        <p:spPr>
          <a:xfrm>
            <a:off x="6630632" y="2630658"/>
            <a:ext cx="2189811" cy="478258"/>
          </a:xfrm>
          <a:prstGeom prst="rect">
            <a:avLst/>
          </a:prstGeom>
          <a:solidFill>
            <a:srgbClr val="F6B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6E0E56-D4EF-4C01-A301-1912022463C8}"/>
              </a:ext>
            </a:extLst>
          </p:cNvPr>
          <p:cNvSpPr txBox="1"/>
          <p:nvPr/>
        </p:nvSpPr>
        <p:spPr>
          <a:xfrm>
            <a:off x="6627095" y="1539257"/>
            <a:ext cx="502502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7200" dirty="0">
                <a:ln w="25400">
                  <a:noFill/>
                </a:ln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MOCKUP</a:t>
            </a:r>
          </a:p>
          <a:p>
            <a:r>
              <a:rPr lang="en-ID" sz="2400" dirty="0">
                <a:ln w="25400">
                  <a:noFill/>
                </a:ln>
                <a:solidFill>
                  <a:srgbClr val="028744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MACKBOOK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7BDD52-F0AF-42DA-8455-057C5CDA2B95}"/>
              </a:ext>
            </a:extLst>
          </p:cNvPr>
          <p:cNvSpPr txBox="1"/>
          <p:nvPr/>
        </p:nvSpPr>
        <p:spPr>
          <a:xfrm>
            <a:off x="8415624" y="3308571"/>
            <a:ext cx="2894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.</a:t>
            </a:r>
            <a:endParaRPr lang="en-ID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6CAB4-0586-4C0D-BD8F-9AA433B1F99F}"/>
              </a:ext>
            </a:extLst>
          </p:cNvPr>
          <p:cNvSpPr txBox="1"/>
          <p:nvPr/>
        </p:nvSpPr>
        <p:spPr>
          <a:xfrm>
            <a:off x="6627095" y="4387948"/>
            <a:ext cx="4386696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38523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802016C-6C62-4AC3-B8FB-E773E64C1777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F6B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mage2.png">
            <a:extLst>
              <a:ext uri="{FF2B5EF4-FFF2-40B4-BE49-F238E27FC236}">
                <a16:creationId xmlns:a16="http://schemas.microsoft.com/office/drawing/2014/main" id="{B1F3DBE0-7364-4BDC-95CC-2B829AC3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1" y="1437650"/>
            <a:ext cx="10328765" cy="5778671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B0E103-1782-46A6-8B15-5D0B562AED7F}"/>
              </a:ext>
            </a:extLst>
          </p:cNvPr>
          <p:cNvSpPr/>
          <p:nvPr/>
        </p:nvSpPr>
        <p:spPr>
          <a:xfrm>
            <a:off x="0" y="0"/>
            <a:ext cx="12192000" cy="986373"/>
          </a:xfrm>
          <a:prstGeom prst="rect">
            <a:avLst/>
          </a:prstGeom>
          <a:solidFill>
            <a:srgbClr val="F6B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Marcador de Posição da Imagem 4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" b="3047"/>
          <a:stretch>
            <a:fillRect/>
          </a:stretch>
        </p:blipFill>
        <p:spPr>
          <a:xfrm>
            <a:off x="4540250" y="1712913"/>
            <a:ext cx="6486525" cy="406082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C9CDB5-BE10-45BC-8D24-028E408F53DE}"/>
              </a:ext>
            </a:extLst>
          </p:cNvPr>
          <p:cNvSpPr txBox="1"/>
          <p:nvPr/>
        </p:nvSpPr>
        <p:spPr>
          <a:xfrm>
            <a:off x="5014012" y="3887681"/>
            <a:ext cx="502149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7200" dirty="0" err="1">
                <a:ln w="25400">
                  <a:noFill/>
                </a:ln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Tópico</a:t>
            </a:r>
            <a:endParaRPr lang="en-ID" sz="7200" dirty="0">
              <a:ln w="25400">
                <a:noFill/>
              </a:ln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  <a:p>
            <a:r>
              <a:rPr lang="en-ID" sz="2400" dirty="0">
                <a:ln w="25400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rPr>
              <a:t>MACKBOOK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73EA22-5A21-4ABE-A659-CFE952951688}"/>
              </a:ext>
            </a:extLst>
          </p:cNvPr>
          <p:cNvSpPr txBox="1"/>
          <p:nvPr/>
        </p:nvSpPr>
        <p:spPr>
          <a:xfrm>
            <a:off x="1086866" y="2222939"/>
            <a:ext cx="2677546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.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enim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ad minim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veniam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quis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nostrud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exercitation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ullamco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laboris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nisi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aliquip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ex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ea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commodo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consequat</a:t>
            </a:r>
            <a:r>
              <a:rPr lang="en-ID" sz="1200" dirty="0">
                <a:solidFill>
                  <a:schemeClr val="bg1"/>
                </a:solidFill>
                <a:latin typeface="+mj-lt"/>
                <a:cs typeface="Poppins" panose="00000500000000000000" pitchFamily="50" charset="0"/>
              </a:rPr>
              <a:t>. 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08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 4">
            <a:extLst>
              <a:ext uri="{FF2B5EF4-FFF2-40B4-BE49-F238E27FC236}">
                <a16:creationId xmlns:a16="http://schemas.microsoft.com/office/drawing/2014/main" id="{CE3AB921-5D46-49ED-AB31-6FDD735355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788" y="685890"/>
            <a:ext cx="11018424" cy="5486219"/>
            <a:chOff x="-237" y="72"/>
            <a:chExt cx="6230" cy="3102"/>
          </a:xfrm>
          <a:solidFill>
            <a:srgbClr val="028744"/>
          </a:solidFill>
        </p:grpSpPr>
        <p:sp>
          <p:nvSpPr>
            <p:cNvPr id="181" name="Freeform 5">
              <a:extLst>
                <a:ext uri="{FF2B5EF4-FFF2-40B4-BE49-F238E27FC236}">
                  <a16:creationId xmlns:a16="http://schemas.microsoft.com/office/drawing/2014/main" id="{10772982-9217-4661-873A-F6D629407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2292"/>
              <a:ext cx="147" cy="285"/>
            </a:xfrm>
            <a:custGeom>
              <a:avLst/>
              <a:gdLst>
                <a:gd name="T0" fmla="*/ 69 w 83"/>
                <a:gd name="T1" fmla="*/ 0 h 161"/>
                <a:gd name="T2" fmla="*/ 32 w 83"/>
                <a:gd name="T3" fmla="*/ 38 h 161"/>
                <a:gd name="T4" fmla="*/ 19 w 83"/>
                <a:gd name="T5" fmla="*/ 89 h 161"/>
                <a:gd name="T6" fmla="*/ 52 w 83"/>
                <a:gd name="T7" fmla="*/ 123 h 161"/>
                <a:gd name="T8" fmla="*/ 78 w 83"/>
                <a:gd name="T9" fmla="*/ 36 h 161"/>
                <a:gd name="T10" fmla="*/ 83 w 83"/>
                <a:gd name="T11" fmla="*/ 38 h 161"/>
                <a:gd name="T12" fmla="*/ 69 w 83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61">
                  <a:moveTo>
                    <a:pt x="69" y="0"/>
                  </a:moveTo>
                  <a:cubicBezTo>
                    <a:pt x="68" y="18"/>
                    <a:pt x="47" y="32"/>
                    <a:pt x="32" y="38"/>
                  </a:cubicBezTo>
                  <a:cubicBezTo>
                    <a:pt x="11" y="47"/>
                    <a:pt x="30" y="72"/>
                    <a:pt x="19" y="89"/>
                  </a:cubicBezTo>
                  <a:cubicBezTo>
                    <a:pt x="0" y="101"/>
                    <a:pt x="24" y="161"/>
                    <a:pt x="52" y="123"/>
                  </a:cubicBezTo>
                  <a:cubicBezTo>
                    <a:pt x="67" y="103"/>
                    <a:pt x="78" y="61"/>
                    <a:pt x="78" y="36"/>
                  </a:cubicBezTo>
                  <a:cubicBezTo>
                    <a:pt x="79" y="37"/>
                    <a:pt x="81" y="37"/>
                    <a:pt x="83" y="38"/>
                  </a:cubicBezTo>
                  <a:cubicBezTo>
                    <a:pt x="83" y="25"/>
                    <a:pt x="81" y="7"/>
                    <a:pt x="69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2" name="Freeform 6">
              <a:extLst>
                <a:ext uri="{FF2B5EF4-FFF2-40B4-BE49-F238E27FC236}">
                  <a16:creationId xmlns:a16="http://schemas.microsoft.com/office/drawing/2014/main" id="{1B4328F9-06BC-4EB4-ADC7-1930AF31F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" y="1903"/>
              <a:ext cx="37" cy="78"/>
            </a:xfrm>
            <a:custGeom>
              <a:avLst/>
              <a:gdLst>
                <a:gd name="T0" fmla="*/ 3 w 21"/>
                <a:gd name="T1" fmla="*/ 31 h 44"/>
                <a:gd name="T2" fmla="*/ 21 w 21"/>
                <a:gd name="T3" fmla="*/ 23 h 44"/>
                <a:gd name="T4" fmla="*/ 7 w 21"/>
                <a:gd name="T5" fmla="*/ 0 h 44"/>
                <a:gd name="T6" fmla="*/ 3 w 21"/>
                <a:gd name="T7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3" y="31"/>
                  </a:moveTo>
                  <a:cubicBezTo>
                    <a:pt x="7" y="44"/>
                    <a:pt x="20" y="32"/>
                    <a:pt x="21" y="23"/>
                  </a:cubicBezTo>
                  <a:cubicBezTo>
                    <a:pt x="19" y="14"/>
                    <a:pt x="13" y="6"/>
                    <a:pt x="7" y="0"/>
                  </a:cubicBezTo>
                  <a:cubicBezTo>
                    <a:pt x="5" y="9"/>
                    <a:pt x="0" y="22"/>
                    <a:pt x="3" y="3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3" name="Freeform 7">
              <a:extLst>
                <a:ext uri="{FF2B5EF4-FFF2-40B4-BE49-F238E27FC236}">
                  <a16:creationId xmlns:a16="http://schemas.microsoft.com/office/drawing/2014/main" id="{EBB7B972-85BB-41ED-B4CD-89EFA72B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1974"/>
              <a:ext cx="223" cy="201"/>
            </a:xfrm>
            <a:custGeom>
              <a:avLst/>
              <a:gdLst>
                <a:gd name="T0" fmla="*/ 83 w 126"/>
                <a:gd name="T1" fmla="*/ 58 h 113"/>
                <a:gd name="T2" fmla="*/ 48 w 126"/>
                <a:gd name="T3" fmla="*/ 27 h 113"/>
                <a:gd name="T4" fmla="*/ 29 w 126"/>
                <a:gd name="T5" fmla="*/ 8 h 113"/>
                <a:gd name="T6" fmla="*/ 0 w 126"/>
                <a:gd name="T7" fmla="*/ 0 h 113"/>
                <a:gd name="T8" fmla="*/ 26 w 126"/>
                <a:gd name="T9" fmla="*/ 32 h 113"/>
                <a:gd name="T10" fmla="*/ 47 w 126"/>
                <a:gd name="T11" fmla="*/ 58 h 113"/>
                <a:gd name="T12" fmla="*/ 94 w 126"/>
                <a:gd name="T13" fmla="*/ 113 h 113"/>
                <a:gd name="T14" fmla="*/ 83 w 126"/>
                <a:gd name="T15" fmla="*/ 5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13">
                  <a:moveTo>
                    <a:pt x="83" y="58"/>
                  </a:moveTo>
                  <a:cubicBezTo>
                    <a:pt x="76" y="47"/>
                    <a:pt x="63" y="39"/>
                    <a:pt x="48" y="27"/>
                  </a:cubicBezTo>
                  <a:cubicBezTo>
                    <a:pt x="43" y="22"/>
                    <a:pt x="34" y="11"/>
                    <a:pt x="29" y="8"/>
                  </a:cubicBezTo>
                  <a:cubicBezTo>
                    <a:pt x="19" y="3"/>
                    <a:pt x="10" y="4"/>
                    <a:pt x="0" y="0"/>
                  </a:cubicBezTo>
                  <a:cubicBezTo>
                    <a:pt x="2" y="10"/>
                    <a:pt x="18" y="27"/>
                    <a:pt x="26" y="32"/>
                  </a:cubicBezTo>
                  <a:cubicBezTo>
                    <a:pt x="37" y="39"/>
                    <a:pt x="38" y="52"/>
                    <a:pt x="47" y="58"/>
                  </a:cubicBezTo>
                  <a:cubicBezTo>
                    <a:pt x="55" y="69"/>
                    <a:pt x="78" y="113"/>
                    <a:pt x="94" y="113"/>
                  </a:cubicBezTo>
                  <a:cubicBezTo>
                    <a:pt x="126" y="113"/>
                    <a:pt x="88" y="65"/>
                    <a:pt x="83" y="5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4" name="Freeform 8">
              <a:extLst>
                <a:ext uri="{FF2B5EF4-FFF2-40B4-BE49-F238E27FC236}">
                  <a16:creationId xmlns:a16="http://schemas.microsoft.com/office/drawing/2014/main" id="{33E89216-48C0-455F-9909-CF54DF210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" y="1949"/>
              <a:ext cx="179" cy="210"/>
            </a:xfrm>
            <a:custGeom>
              <a:avLst/>
              <a:gdLst>
                <a:gd name="T0" fmla="*/ 18 w 101"/>
                <a:gd name="T1" fmla="*/ 97 h 118"/>
                <a:gd name="T2" fmla="*/ 30 w 101"/>
                <a:gd name="T3" fmla="*/ 102 h 118"/>
                <a:gd name="T4" fmla="*/ 75 w 101"/>
                <a:gd name="T5" fmla="*/ 96 h 118"/>
                <a:gd name="T6" fmla="*/ 99 w 101"/>
                <a:gd name="T7" fmla="*/ 57 h 118"/>
                <a:gd name="T8" fmla="*/ 101 w 101"/>
                <a:gd name="T9" fmla="*/ 18 h 118"/>
                <a:gd name="T10" fmla="*/ 81 w 101"/>
                <a:gd name="T11" fmla="*/ 0 h 118"/>
                <a:gd name="T12" fmla="*/ 51 w 101"/>
                <a:gd name="T13" fmla="*/ 25 h 118"/>
                <a:gd name="T14" fmla="*/ 18 w 101"/>
                <a:gd name="T15" fmla="*/ 55 h 118"/>
                <a:gd name="T16" fmla="*/ 11 w 101"/>
                <a:gd name="T17" fmla="*/ 78 h 118"/>
                <a:gd name="T18" fmla="*/ 18 w 101"/>
                <a:gd name="T19" fmla="*/ 9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18">
                  <a:moveTo>
                    <a:pt x="18" y="97"/>
                  </a:moveTo>
                  <a:cubicBezTo>
                    <a:pt x="27" y="100"/>
                    <a:pt x="26" y="95"/>
                    <a:pt x="30" y="102"/>
                  </a:cubicBezTo>
                  <a:cubicBezTo>
                    <a:pt x="47" y="100"/>
                    <a:pt x="68" y="118"/>
                    <a:pt x="75" y="96"/>
                  </a:cubicBezTo>
                  <a:cubicBezTo>
                    <a:pt x="79" y="84"/>
                    <a:pt x="82" y="60"/>
                    <a:pt x="99" y="57"/>
                  </a:cubicBezTo>
                  <a:cubicBezTo>
                    <a:pt x="73" y="42"/>
                    <a:pt x="89" y="28"/>
                    <a:pt x="101" y="18"/>
                  </a:cubicBezTo>
                  <a:cubicBezTo>
                    <a:pt x="93" y="14"/>
                    <a:pt x="85" y="8"/>
                    <a:pt x="81" y="0"/>
                  </a:cubicBezTo>
                  <a:cubicBezTo>
                    <a:pt x="70" y="6"/>
                    <a:pt x="61" y="18"/>
                    <a:pt x="51" y="25"/>
                  </a:cubicBezTo>
                  <a:cubicBezTo>
                    <a:pt x="39" y="34"/>
                    <a:pt x="30" y="47"/>
                    <a:pt x="18" y="55"/>
                  </a:cubicBezTo>
                  <a:cubicBezTo>
                    <a:pt x="0" y="66"/>
                    <a:pt x="2" y="59"/>
                    <a:pt x="11" y="78"/>
                  </a:cubicBezTo>
                  <a:cubicBezTo>
                    <a:pt x="14" y="84"/>
                    <a:pt x="11" y="94"/>
                    <a:pt x="18" y="9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5" name="Freeform 9">
              <a:extLst>
                <a:ext uri="{FF2B5EF4-FFF2-40B4-BE49-F238E27FC236}">
                  <a16:creationId xmlns:a16="http://schemas.microsoft.com/office/drawing/2014/main" id="{3F99DAD8-43CA-46E3-BDE9-26AE93CE2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" y="2034"/>
              <a:ext cx="112" cy="137"/>
            </a:xfrm>
            <a:custGeom>
              <a:avLst/>
              <a:gdLst>
                <a:gd name="T0" fmla="*/ 29 w 63"/>
                <a:gd name="T1" fmla="*/ 17 h 77"/>
                <a:gd name="T2" fmla="*/ 63 w 63"/>
                <a:gd name="T3" fmla="*/ 4 h 77"/>
                <a:gd name="T4" fmla="*/ 11 w 63"/>
                <a:gd name="T5" fmla="*/ 20 h 77"/>
                <a:gd name="T6" fmla="*/ 13 w 63"/>
                <a:gd name="T7" fmla="*/ 77 h 77"/>
                <a:gd name="T8" fmla="*/ 23 w 63"/>
                <a:gd name="T9" fmla="*/ 48 h 77"/>
                <a:gd name="T10" fmla="*/ 27 w 63"/>
                <a:gd name="T11" fmla="*/ 69 h 77"/>
                <a:gd name="T12" fmla="*/ 27 w 63"/>
                <a:gd name="T13" fmla="*/ 39 h 77"/>
                <a:gd name="T14" fmla="*/ 45 w 63"/>
                <a:gd name="T15" fmla="*/ 26 h 77"/>
                <a:gd name="T16" fmla="*/ 25 w 63"/>
                <a:gd name="T17" fmla="*/ 31 h 77"/>
                <a:gd name="T18" fmla="*/ 29 w 63"/>
                <a:gd name="T19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77">
                  <a:moveTo>
                    <a:pt x="29" y="17"/>
                  </a:moveTo>
                  <a:cubicBezTo>
                    <a:pt x="43" y="15"/>
                    <a:pt x="59" y="23"/>
                    <a:pt x="63" y="4"/>
                  </a:cubicBezTo>
                  <a:cubicBezTo>
                    <a:pt x="45" y="21"/>
                    <a:pt x="27" y="0"/>
                    <a:pt x="11" y="20"/>
                  </a:cubicBezTo>
                  <a:cubicBezTo>
                    <a:pt x="0" y="35"/>
                    <a:pt x="0" y="66"/>
                    <a:pt x="13" y="77"/>
                  </a:cubicBezTo>
                  <a:cubicBezTo>
                    <a:pt x="21" y="67"/>
                    <a:pt x="10" y="51"/>
                    <a:pt x="23" y="48"/>
                  </a:cubicBezTo>
                  <a:cubicBezTo>
                    <a:pt x="22" y="55"/>
                    <a:pt x="24" y="63"/>
                    <a:pt x="27" y="69"/>
                  </a:cubicBezTo>
                  <a:cubicBezTo>
                    <a:pt x="46" y="67"/>
                    <a:pt x="33" y="50"/>
                    <a:pt x="27" y="39"/>
                  </a:cubicBezTo>
                  <a:cubicBezTo>
                    <a:pt x="35" y="36"/>
                    <a:pt x="42" y="33"/>
                    <a:pt x="45" y="26"/>
                  </a:cubicBezTo>
                  <a:cubicBezTo>
                    <a:pt x="40" y="27"/>
                    <a:pt x="27" y="31"/>
                    <a:pt x="25" y="31"/>
                  </a:cubicBezTo>
                  <a:cubicBezTo>
                    <a:pt x="12" y="36"/>
                    <a:pt x="12" y="19"/>
                    <a:pt x="29" y="1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6" name="Freeform 10">
              <a:extLst>
                <a:ext uri="{FF2B5EF4-FFF2-40B4-BE49-F238E27FC236}">
                  <a16:creationId xmlns:a16="http://schemas.microsoft.com/office/drawing/2014/main" id="{EDDC6B76-C8E0-4D15-A126-2DCB388B8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" y="2162"/>
              <a:ext cx="179" cy="62"/>
            </a:xfrm>
            <a:custGeom>
              <a:avLst/>
              <a:gdLst>
                <a:gd name="T0" fmla="*/ 101 w 101"/>
                <a:gd name="T1" fmla="*/ 31 h 35"/>
                <a:gd name="T2" fmla="*/ 69 w 101"/>
                <a:gd name="T3" fmla="*/ 20 h 35"/>
                <a:gd name="T4" fmla="*/ 76 w 101"/>
                <a:gd name="T5" fmla="*/ 18 h 35"/>
                <a:gd name="T6" fmla="*/ 58 w 101"/>
                <a:gd name="T7" fmla="*/ 14 h 35"/>
                <a:gd name="T8" fmla="*/ 35 w 101"/>
                <a:gd name="T9" fmla="*/ 16 h 35"/>
                <a:gd name="T10" fmla="*/ 0 w 101"/>
                <a:gd name="T11" fmla="*/ 15 h 35"/>
                <a:gd name="T12" fmla="*/ 97 w 101"/>
                <a:gd name="T13" fmla="*/ 35 h 35"/>
                <a:gd name="T14" fmla="*/ 101 w 101"/>
                <a:gd name="T1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35">
                  <a:moveTo>
                    <a:pt x="101" y="31"/>
                  </a:moveTo>
                  <a:cubicBezTo>
                    <a:pt x="90" y="27"/>
                    <a:pt x="80" y="25"/>
                    <a:pt x="69" y="20"/>
                  </a:cubicBezTo>
                  <a:cubicBezTo>
                    <a:pt x="72" y="19"/>
                    <a:pt x="74" y="19"/>
                    <a:pt x="76" y="18"/>
                  </a:cubicBezTo>
                  <a:cubicBezTo>
                    <a:pt x="70" y="19"/>
                    <a:pt x="64" y="17"/>
                    <a:pt x="58" y="14"/>
                  </a:cubicBezTo>
                  <a:cubicBezTo>
                    <a:pt x="51" y="12"/>
                    <a:pt x="42" y="16"/>
                    <a:pt x="35" y="16"/>
                  </a:cubicBezTo>
                  <a:cubicBezTo>
                    <a:pt x="19" y="14"/>
                    <a:pt x="14" y="0"/>
                    <a:pt x="0" y="15"/>
                  </a:cubicBezTo>
                  <a:cubicBezTo>
                    <a:pt x="26" y="31"/>
                    <a:pt x="72" y="33"/>
                    <a:pt x="97" y="35"/>
                  </a:cubicBezTo>
                  <a:cubicBezTo>
                    <a:pt x="98" y="34"/>
                    <a:pt x="99" y="33"/>
                    <a:pt x="101" y="3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7" name="Freeform 11">
              <a:extLst>
                <a:ext uri="{FF2B5EF4-FFF2-40B4-BE49-F238E27FC236}">
                  <a16:creationId xmlns:a16="http://schemas.microsoft.com/office/drawing/2014/main" id="{361F8456-6957-49FB-AAA9-AF17B9A50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8" y="2194"/>
              <a:ext cx="11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8" name="Freeform 12">
              <a:extLst>
                <a:ext uri="{FF2B5EF4-FFF2-40B4-BE49-F238E27FC236}">
                  <a16:creationId xmlns:a16="http://schemas.microsoft.com/office/drawing/2014/main" id="{0D05EE57-5A62-404D-AC4F-D30360CEA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" y="2215"/>
              <a:ext cx="54" cy="15"/>
            </a:xfrm>
            <a:custGeom>
              <a:avLst/>
              <a:gdLst>
                <a:gd name="T0" fmla="*/ 20 w 30"/>
                <a:gd name="T1" fmla="*/ 7 h 8"/>
                <a:gd name="T2" fmla="*/ 30 w 30"/>
                <a:gd name="T3" fmla="*/ 0 h 8"/>
                <a:gd name="T4" fmla="*/ 0 w 30"/>
                <a:gd name="T5" fmla="*/ 4 h 8"/>
                <a:gd name="T6" fmla="*/ 20 w 30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8">
                  <a:moveTo>
                    <a:pt x="20" y="7"/>
                  </a:moveTo>
                  <a:cubicBezTo>
                    <a:pt x="23" y="5"/>
                    <a:pt x="27" y="3"/>
                    <a:pt x="30" y="0"/>
                  </a:cubicBezTo>
                  <a:cubicBezTo>
                    <a:pt x="19" y="6"/>
                    <a:pt x="10" y="0"/>
                    <a:pt x="0" y="4"/>
                  </a:cubicBezTo>
                  <a:cubicBezTo>
                    <a:pt x="6" y="7"/>
                    <a:pt x="13" y="8"/>
                    <a:pt x="20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9" name="Freeform 13">
              <a:extLst>
                <a:ext uri="{FF2B5EF4-FFF2-40B4-BE49-F238E27FC236}">
                  <a16:creationId xmlns:a16="http://schemas.microsoft.com/office/drawing/2014/main" id="{CC0AB525-BCFB-4873-8294-AC574718D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" y="2214"/>
              <a:ext cx="37" cy="16"/>
            </a:xfrm>
            <a:custGeom>
              <a:avLst/>
              <a:gdLst>
                <a:gd name="T0" fmla="*/ 0 w 21"/>
                <a:gd name="T1" fmla="*/ 7 h 9"/>
                <a:gd name="T2" fmla="*/ 21 w 21"/>
                <a:gd name="T3" fmla="*/ 8 h 9"/>
                <a:gd name="T4" fmla="*/ 0 w 21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9">
                  <a:moveTo>
                    <a:pt x="0" y="7"/>
                  </a:moveTo>
                  <a:cubicBezTo>
                    <a:pt x="7" y="9"/>
                    <a:pt x="13" y="8"/>
                    <a:pt x="21" y="8"/>
                  </a:cubicBezTo>
                  <a:cubicBezTo>
                    <a:pt x="17" y="0"/>
                    <a:pt x="9" y="4"/>
                    <a:pt x="0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0" name="Freeform 14">
              <a:extLst>
                <a:ext uri="{FF2B5EF4-FFF2-40B4-BE49-F238E27FC236}">
                  <a16:creationId xmlns:a16="http://schemas.microsoft.com/office/drawing/2014/main" id="{2A16A42A-5839-4BA5-8116-0DC41B3CA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1" y="2231"/>
              <a:ext cx="29" cy="23"/>
            </a:xfrm>
            <a:custGeom>
              <a:avLst/>
              <a:gdLst>
                <a:gd name="T0" fmla="*/ 0 w 16"/>
                <a:gd name="T1" fmla="*/ 4 h 13"/>
                <a:gd name="T2" fmla="*/ 11 w 16"/>
                <a:gd name="T3" fmla="*/ 13 h 13"/>
                <a:gd name="T4" fmla="*/ 0 w 16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4"/>
                  </a:moveTo>
                  <a:cubicBezTo>
                    <a:pt x="7" y="5"/>
                    <a:pt x="7" y="10"/>
                    <a:pt x="11" y="13"/>
                  </a:cubicBezTo>
                  <a:cubicBezTo>
                    <a:pt x="16" y="6"/>
                    <a:pt x="10" y="0"/>
                    <a:pt x="0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1" name="Freeform 15">
              <a:extLst>
                <a:ext uri="{FF2B5EF4-FFF2-40B4-BE49-F238E27FC236}">
                  <a16:creationId xmlns:a16="http://schemas.microsoft.com/office/drawing/2014/main" id="{A180F0F8-755A-4359-BCE5-0E81BB5AC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" y="2217"/>
              <a:ext cx="13" cy="11"/>
            </a:xfrm>
            <a:custGeom>
              <a:avLst/>
              <a:gdLst>
                <a:gd name="T0" fmla="*/ 4 w 7"/>
                <a:gd name="T1" fmla="*/ 6 h 6"/>
                <a:gd name="T2" fmla="*/ 7 w 7"/>
                <a:gd name="T3" fmla="*/ 3 h 6"/>
                <a:gd name="T4" fmla="*/ 1 w 7"/>
                <a:gd name="T5" fmla="*/ 0 h 6"/>
                <a:gd name="T6" fmla="*/ 4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5" y="5"/>
                    <a:pt x="6" y="4"/>
                    <a:pt x="7" y="3"/>
                  </a:cubicBezTo>
                  <a:cubicBezTo>
                    <a:pt x="5" y="1"/>
                    <a:pt x="2" y="1"/>
                    <a:pt x="1" y="0"/>
                  </a:cubicBezTo>
                  <a:cubicBezTo>
                    <a:pt x="2" y="2"/>
                    <a:pt x="0" y="4"/>
                    <a:pt x="4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2" name="Freeform 16">
              <a:extLst>
                <a:ext uri="{FF2B5EF4-FFF2-40B4-BE49-F238E27FC236}">
                  <a16:creationId xmlns:a16="http://schemas.microsoft.com/office/drawing/2014/main" id="{E65C65CF-11E4-4074-9D6B-4A7F8FB25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" y="2219"/>
              <a:ext cx="65" cy="35"/>
            </a:xfrm>
            <a:custGeom>
              <a:avLst/>
              <a:gdLst>
                <a:gd name="T0" fmla="*/ 16 w 37"/>
                <a:gd name="T1" fmla="*/ 10 h 20"/>
                <a:gd name="T2" fmla="*/ 37 w 37"/>
                <a:gd name="T3" fmla="*/ 2 h 20"/>
                <a:gd name="T4" fmla="*/ 4 w 37"/>
                <a:gd name="T5" fmla="*/ 20 h 20"/>
                <a:gd name="T6" fmla="*/ 16 w 37"/>
                <a:gd name="T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0">
                  <a:moveTo>
                    <a:pt x="16" y="10"/>
                  </a:moveTo>
                  <a:cubicBezTo>
                    <a:pt x="24" y="10"/>
                    <a:pt x="31" y="7"/>
                    <a:pt x="37" y="2"/>
                  </a:cubicBezTo>
                  <a:cubicBezTo>
                    <a:pt x="25" y="0"/>
                    <a:pt x="0" y="7"/>
                    <a:pt x="4" y="20"/>
                  </a:cubicBezTo>
                  <a:cubicBezTo>
                    <a:pt x="11" y="19"/>
                    <a:pt x="14" y="15"/>
                    <a:pt x="16" y="1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3" name="Freeform 17">
              <a:extLst>
                <a:ext uri="{FF2B5EF4-FFF2-40B4-BE49-F238E27FC236}">
                  <a16:creationId xmlns:a16="http://schemas.microsoft.com/office/drawing/2014/main" id="{AAFCCBD1-DAD8-4336-869A-DF709639A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" y="2169"/>
              <a:ext cx="9" cy="25"/>
            </a:xfrm>
            <a:custGeom>
              <a:avLst/>
              <a:gdLst>
                <a:gd name="T0" fmla="*/ 5 w 5"/>
                <a:gd name="T1" fmla="*/ 0 h 14"/>
                <a:gd name="T2" fmla="*/ 2 w 5"/>
                <a:gd name="T3" fmla="*/ 14 h 14"/>
                <a:gd name="T4" fmla="*/ 5 w 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3" y="5"/>
                    <a:pt x="0" y="9"/>
                    <a:pt x="2" y="14"/>
                  </a:cubicBezTo>
                  <a:cubicBezTo>
                    <a:pt x="5" y="9"/>
                    <a:pt x="5" y="4"/>
                    <a:pt x="5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4" name="Freeform 18">
              <a:extLst>
                <a:ext uri="{FF2B5EF4-FFF2-40B4-BE49-F238E27FC236}">
                  <a16:creationId xmlns:a16="http://schemas.microsoft.com/office/drawing/2014/main" id="{4848218C-F70B-4E0C-860B-E4905BC9F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" y="2128"/>
              <a:ext cx="17" cy="13"/>
            </a:xfrm>
            <a:custGeom>
              <a:avLst/>
              <a:gdLst>
                <a:gd name="T0" fmla="*/ 7 w 10"/>
                <a:gd name="T1" fmla="*/ 7 h 7"/>
                <a:gd name="T2" fmla="*/ 10 w 10"/>
                <a:gd name="T3" fmla="*/ 2 h 7"/>
                <a:gd name="T4" fmla="*/ 0 w 10"/>
                <a:gd name="T5" fmla="*/ 0 h 7"/>
                <a:gd name="T6" fmla="*/ 7 w 1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7" y="7"/>
                  </a:moveTo>
                  <a:cubicBezTo>
                    <a:pt x="8" y="5"/>
                    <a:pt x="9" y="4"/>
                    <a:pt x="10" y="2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2" y="2"/>
                    <a:pt x="5" y="5"/>
                    <a:pt x="7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5" name="Freeform 19">
              <a:extLst>
                <a:ext uri="{FF2B5EF4-FFF2-40B4-BE49-F238E27FC236}">
                  <a16:creationId xmlns:a16="http://schemas.microsoft.com/office/drawing/2014/main" id="{1FF7DEB2-F179-4C67-8FD8-678E42124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" y="2121"/>
              <a:ext cx="51" cy="15"/>
            </a:xfrm>
            <a:custGeom>
              <a:avLst/>
              <a:gdLst>
                <a:gd name="T0" fmla="*/ 0 w 29"/>
                <a:gd name="T1" fmla="*/ 4 h 8"/>
                <a:gd name="T2" fmla="*/ 29 w 29"/>
                <a:gd name="T3" fmla="*/ 8 h 8"/>
                <a:gd name="T4" fmla="*/ 25 w 29"/>
                <a:gd name="T5" fmla="*/ 2 h 8"/>
                <a:gd name="T6" fmla="*/ 0 w 29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8">
                  <a:moveTo>
                    <a:pt x="0" y="4"/>
                  </a:moveTo>
                  <a:cubicBezTo>
                    <a:pt x="10" y="5"/>
                    <a:pt x="20" y="7"/>
                    <a:pt x="29" y="8"/>
                  </a:cubicBezTo>
                  <a:cubicBezTo>
                    <a:pt x="27" y="6"/>
                    <a:pt x="26" y="4"/>
                    <a:pt x="25" y="2"/>
                  </a:cubicBezTo>
                  <a:cubicBezTo>
                    <a:pt x="16" y="1"/>
                    <a:pt x="7" y="0"/>
                    <a:pt x="0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6" name="Freeform 20">
              <a:extLst>
                <a:ext uri="{FF2B5EF4-FFF2-40B4-BE49-F238E27FC236}">
                  <a16:creationId xmlns:a16="http://schemas.microsoft.com/office/drawing/2014/main" id="{4C0022C7-6A92-4050-B370-0425CB19E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" y="2070"/>
              <a:ext cx="7" cy="11"/>
            </a:xfrm>
            <a:custGeom>
              <a:avLst/>
              <a:gdLst>
                <a:gd name="T0" fmla="*/ 4 w 4"/>
                <a:gd name="T1" fmla="*/ 6 h 6"/>
                <a:gd name="T2" fmla="*/ 1 w 4"/>
                <a:gd name="T3" fmla="*/ 0 h 6"/>
                <a:gd name="T4" fmla="*/ 0 w 4"/>
                <a:gd name="T5" fmla="*/ 0 h 6"/>
                <a:gd name="T6" fmla="*/ 4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4"/>
                    <a:pt x="2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7" name="Freeform 21">
              <a:extLst>
                <a:ext uri="{FF2B5EF4-FFF2-40B4-BE49-F238E27FC236}">
                  <a16:creationId xmlns:a16="http://schemas.microsoft.com/office/drawing/2014/main" id="{82C2F0E3-C449-4FF2-BBAE-5F3E2E175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7" y="2031"/>
              <a:ext cx="21" cy="39"/>
            </a:xfrm>
            <a:custGeom>
              <a:avLst/>
              <a:gdLst>
                <a:gd name="T0" fmla="*/ 3 w 12"/>
                <a:gd name="T1" fmla="*/ 0 h 22"/>
                <a:gd name="T2" fmla="*/ 4 w 12"/>
                <a:gd name="T3" fmla="*/ 22 h 22"/>
                <a:gd name="T4" fmla="*/ 11 w 12"/>
                <a:gd name="T5" fmla="*/ 19 h 22"/>
                <a:gd name="T6" fmla="*/ 3 w 1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2">
                  <a:moveTo>
                    <a:pt x="3" y="0"/>
                  </a:moveTo>
                  <a:cubicBezTo>
                    <a:pt x="0" y="8"/>
                    <a:pt x="1" y="15"/>
                    <a:pt x="4" y="22"/>
                  </a:cubicBezTo>
                  <a:cubicBezTo>
                    <a:pt x="5" y="21"/>
                    <a:pt x="7" y="18"/>
                    <a:pt x="11" y="19"/>
                  </a:cubicBezTo>
                  <a:cubicBezTo>
                    <a:pt x="12" y="12"/>
                    <a:pt x="11" y="6"/>
                    <a:pt x="3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8" name="Freeform 22">
              <a:extLst>
                <a:ext uri="{FF2B5EF4-FFF2-40B4-BE49-F238E27FC236}">
                  <a16:creationId xmlns:a16="http://schemas.microsoft.com/office/drawing/2014/main" id="{1B39F349-3F2F-451C-AD86-D73E81730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" y="2144"/>
              <a:ext cx="80" cy="41"/>
            </a:xfrm>
            <a:custGeom>
              <a:avLst/>
              <a:gdLst>
                <a:gd name="T0" fmla="*/ 0 w 45"/>
                <a:gd name="T1" fmla="*/ 14 h 23"/>
                <a:gd name="T2" fmla="*/ 10 w 45"/>
                <a:gd name="T3" fmla="*/ 21 h 23"/>
                <a:gd name="T4" fmla="*/ 36 w 45"/>
                <a:gd name="T5" fmla="*/ 0 h 23"/>
                <a:gd name="T6" fmla="*/ 0 w 45"/>
                <a:gd name="T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3">
                  <a:moveTo>
                    <a:pt x="0" y="14"/>
                  </a:moveTo>
                  <a:cubicBezTo>
                    <a:pt x="4" y="16"/>
                    <a:pt x="7" y="19"/>
                    <a:pt x="10" y="21"/>
                  </a:cubicBezTo>
                  <a:cubicBezTo>
                    <a:pt x="14" y="23"/>
                    <a:pt x="45" y="17"/>
                    <a:pt x="36" y="0"/>
                  </a:cubicBezTo>
                  <a:cubicBezTo>
                    <a:pt x="30" y="13"/>
                    <a:pt x="13" y="14"/>
                    <a:pt x="0" y="1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9" name="Freeform 23">
              <a:extLst>
                <a:ext uri="{FF2B5EF4-FFF2-40B4-BE49-F238E27FC236}">
                  <a16:creationId xmlns:a16="http://schemas.microsoft.com/office/drawing/2014/main" id="{8C357F18-6F9E-4C39-82B0-81FEF5605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3" y="2073"/>
              <a:ext cx="355" cy="217"/>
            </a:xfrm>
            <a:custGeom>
              <a:avLst/>
              <a:gdLst>
                <a:gd name="T0" fmla="*/ 74 w 200"/>
                <a:gd name="T1" fmla="*/ 14 h 122"/>
                <a:gd name="T2" fmla="*/ 47 w 200"/>
                <a:gd name="T3" fmla="*/ 31 h 122"/>
                <a:gd name="T4" fmla="*/ 27 w 200"/>
                <a:gd name="T5" fmla="*/ 5 h 122"/>
                <a:gd name="T6" fmla="*/ 0 w 200"/>
                <a:gd name="T7" fmla="*/ 10 h 122"/>
                <a:gd name="T8" fmla="*/ 30 w 200"/>
                <a:gd name="T9" fmla="*/ 21 h 122"/>
                <a:gd name="T10" fmla="*/ 13 w 200"/>
                <a:gd name="T11" fmla="*/ 27 h 122"/>
                <a:gd name="T12" fmla="*/ 29 w 200"/>
                <a:gd name="T13" fmla="*/ 34 h 122"/>
                <a:gd name="T14" fmla="*/ 71 w 200"/>
                <a:gd name="T15" fmla="*/ 79 h 122"/>
                <a:gd name="T16" fmla="*/ 102 w 200"/>
                <a:gd name="T17" fmla="*/ 87 h 122"/>
                <a:gd name="T18" fmla="*/ 123 w 200"/>
                <a:gd name="T19" fmla="*/ 90 h 122"/>
                <a:gd name="T20" fmla="*/ 133 w 200"/>
                <a:gd name="T21" fmla="*/ 75 h 122"/>
                <a:gd name="T22" fmla="*/ 200 w 200"/>
                <a:gd name="T23" fmla="*/ 99 h 122"/>
                <a:gd name="T24" fmla="*/ 163 w 200"/>
                <a:gd name="T25" fmla="*/ 68 h 122"/>
                <a:gd name="T26" fmla="*/ 100 w 200"/>
                <a:gd name="T27" fmla="*/ 23 h 122"/>
                <a:gd name="T28" fmla="*/ 74 w 200"/>
                <a:gd name="T29" fmla="*/ 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22">
                  <a:moveTo>
                    <a:pt x="74" y="14"/>
                  </a:moveTo>
                  <a:cubicBezTo>
                    <a:pt x="66" y="10"/>
                    <a:pt x="53" y="31"/>
                    <a:pt x="47" y="31"/>
                  </a:cubicBezTo>
                  <a:cubicBezTo>
                    <a:pt x="33" y="29"/>
                    <a:pt x="36" y="10"/>
                    <a:pt x="27" y="5"/>
                  </a:cubicBezTo>
                  <a:cubicBezTo>
                    <a:pt x="17" y="0"/>
                    <a:pt x="8" y="4"/>
                    <a:pt x="0" y="10"/>
                  </a:cubicBezTo>
                  <a:cubicBezTo>
                    <a:pt x="9" y="18"/>
                    <a:pt x="18" y="25"/>
                    <a:pt x="30" y="21"/>
                  </a:cubicBezTo>
                  <a:cubicBezTo>
                    <a:pt x="24" y="23"/>
                    <a:pt x="19" y="26"/>
                    <a:pt x="13" y="27"/>
                  </a:cubicBezTo>
                  <a:cubicBezTo>
                    <a:pt x="17" y="35"/>
                    <a:pt x="22" y="43"/>
                    <a:pt x="29" y="34"/>
                  </a:cubicBezTo>
                  <a:cubicBezTo>
                    <a:pt x="33" y="40"/>
                    <a:pt x="105" y="61"/>
                    <a:pt x="71" y="79"/>
                  </a:cubicBezTo>
                  <a:cubicBezTo>
                    <a:pt x="81" y="82"/>
                    <a:pt x="93" y="85"/>
                    <a:pt x="102" y="87"/>
                  </a:cubicBezTo>
                  <a:cubicBezTo>
                    <a:pt x="109" y="89"/>
                    <a:pt x="115" y="92"/>
                    <a:pt x="123" y="90"/>
                  </a:cubicBezTo>
                  <a:cubicBezTo>
                    <a:pt x="126" y="89"/>
                    <a:pt x="126" y="77"/>
                    <a:pt x="133" y="75"/>
                  </a:cubicBezTo>
                  <a:cubicBezTo>
                    <a:pt x="151" y="69"/>
                    <a:pt x="185" y="122"/>
                    <a:pt x="200" y="99"/>
                  </a:cubicBezTo>
                  <a:cubicBezTo>
                    <a:pt x="182" y="95"/>
                    <a:pt x="175" y="81"/>
                    <a:pt x="163" y="68"/>
                  </a:cubicBezTo>
                  <a:cubicBezTo>
                    <a:pt x="183" y="53"/>
                    <a:pt x="111" y="31"/>
                    <a:pt x="100" y="23"/>
                  </a:cubicBezTo>
                  <a:cubicBezTo>
                    <a:pt x="99" y="24"/>
                    <a:pt x="83" y="18"/>
                    <a:pt x="74" y="1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0" name="Freeform 24">
              <a:extLst>
                <a:ext uri="{FF2B5EF4-FFF2-40B4-BE49-F238E27FC236}">
                  <a16:creationId xmlns:a16="http://schemas.microsoft.com/office/drawing/2014/main" id="{15204CA3-8149-4272-90FD-A39615A94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3" y="2116"/>
              <a:ext cx="36" cy="36"/>
            </a:xfrm>
            <a:custGeom>
              <a:avLst/>
              <a:gdLst>
                <a:gd name="T0" fmla="*/ 0 w 20"/>
                <a:gd name="T1" fmla="*/ 0 h 20"/>
                <a:gd name="T2" fmla="*/ 18 w 20"/>
                <a:gd name="T3" fmla="*/ 20 h 20"/>
                <a:gd name="T4" fmla="*/ 0 w 20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cubicBezTo>
                    <a:pt x="8" y="5"/>
                    <a:pt x="15" y="12"/>
                    <a:pt x="18" y="20"/>
                  </a:cubicBezTo>
                  <a:cubicBezTo>
                    <a:pt x="20" y="14"/>
                    <a:pt x="9" y="5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1" name="Freeform 25">
              <a:extLst>
                <a:ext uri="{FF2B5EF4-FFF2-40B4-BE49-F238E27FC236}">
                  <a16:creationId xmlns:a16="http://schemas.microsoft.com/office/drawing/2014/main" id="{2C498EE8-3C95-4929-BB68-A303F9D09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" y="2169"/>
              <a:ext cx="18" cy="23"/>
            </a:xfrm>
            <a:custGeom>
              <a:avLst/>
              <a:gdLst>
                <a:gd name="T0" fmla="*/ 5 w 10"/>
                <a:gd name="T1" fmla="*/ 7 h 13"/>
                <a:gd name="T2" fmla="*/ 7 w 10"/>
                <a:gd name="T3" fmla="*/ 13 h 13"/>
                <a:gd name="T4" fmla="*/ 10 w 10"/>
                <a:gd name="T5" fmla="*/ 10 h 13"/>
                <a:gd name="T6" fmla="*/ 0 w 10"/>
                <a:gd name="T7" fmla="*/ 0 h 13"/>
                <a:gd name="T8" fmla="*/ 5 w 10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5" y="7"/>
                  </a:moveTo>
                  <a:cubicBezTo>
                    <a:pt x="6" y="9"/>
                    <a:pt x="5" y="11"/>
                    <a:pt x="7" y="13"/>
                  </a:cubicBezTo>
                  <a:cubicBezTo>
                    <a:pt x="8" y="12"/>
                    <a:pt x="9" y="11"/>
                    <a:pt x="10" y="10"/>
                  </a:cubicBezTo>
                  <a:cubicBezTo>
                    <a:pt x="7" y="6"/>
                    <a:pt x="3" y="3"/>
                    <a:pt x="0" y="0"/>
                  </a:cubicBezTo>
                  <a:cubicBezTo>
                    <a:pt x="2" y="2"/>
                    <a:pt x="3" y="5"/>
                    <a:pt x="5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2" name="Freeform 26">
              <a:extLst>
                <a:ext uri="{FF2B5EF4-FFF2-40B4-BE49-F238E27FC236}">
                  <a16:creationId xmlns:a16="http://schemas.microsoft.com/office/drawing/2014/main" id="{4876432F-F6A9-4F8F-9B8A-ADEEF9BFD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" y="2260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3" name="Freeform 27">
              <a:extLst>
                <a:ext uri="{FF2B5EF4-FFF2-40B4-BE49-F238E27FC236}">
                  <a16:creationId xmlns:a16="http://schemas.microsoft.com/office/drawing/2014/main" id="{5F82B22B-3BBD-49E2-A026-0AA0ACBE4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" y="22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4" name="Freeform 28">
              <a:extLst>
                <a:ext uri="{FF2B5EF4-FFF2-40B4-BE49-F238E27FC236}">
                  <a16:creationId xmlns:a16="http://schemas.microsoft.com/office/drawing/2014/main" id="{E5D61C52-EAB7-4CF9-9403-653B2EF02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" y="2251"/>
              <a:ext cx="9" cy="9"/>
            </a:xfrm>
            <a:custGeom>
              <a:avLst/>
              <a:gdLst>
                <a:gd name="T0" fmla="*/ 5 w 5"/>
                <a:gd name="T1" fmla="*/ 5 h 5"/>
                <a:gd name="T2" fmla="*/ 0 w 5"/>
                <a:gd name="T3" fmla="*/ 0 h 5"/>
                <a:gd name="T4" fmla="*/ 5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1"/>
                    <a:pt x="4" y="4"/>
                    <a:pt x="5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5" name="Freeform 29">
              <a:extLst>
                <a:ext uri="{FF2B5EF4-FFF2-40B4-BE49-F238E27FC236}">
                  <a16:creationId xmlns:a16="http://schemas.microsoft.com/office/drawing/2014/main" id="{5909A16B-E325-498A-9D4A-E98017C27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" y="2242"/>
              <a:ext cx="20" cy="7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0 h 4"/>
                <a:gd name="T4" fmla="*/ 11 w 1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3"/>
                    <a:pt x="3" y="1"/>
                    <a:pt x="0" y="0"/>
                  </a:cubicBezTo>
                  <a:cubicBezTo>
                    <a:pt x="3" y="2"/>
                    <a:pt x="8" y="3"/>
                    <a:pt x="11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6" name="Freeform 30">
              <a:extLst>
                <a:ext uri="{FF2B5EF4-FFF2-40B4-BE49-F238E27FC236}">
                  <a16:creationId xmlns:a16="http://schemas.microsoft.com/office/drawing/2014/main" id="{399B5CBC-920E-433B-9318-B63681E86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4" y="2217"/>
              <a:ext cx="18" cy="20"/>
            </a:xfrm>
            <a:custGeom>
              <a:avLst/>
              <a:gdLst>
                <a:gd name="T0" fmla="*/ 0 w 10"/>
                <a:gd name="T1" fmla="*/ 0 h 11"/>
                <a:gd name="T2" fmla="*/ 10 w 10"/>
                <a:gd name="T3" fmla="*/ 11 h 11"/>
                <a:gd name="T4" fmla="*/ 0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cubicBezTo>
                    <a:pt x="3" y="6"/>
                    <a:pt x="6" y="7"/>
                    <a:pt x="10" y="11"/>
                  </a:cubicBezTo>
                  <a:cubicBezTo>
                    <a:pt x="7" y="7"/>
                    <a:pt x="5" y="3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7" name="Freeform 31">
              <a:extLst>
                <a:ext uri="{FF2B5EF4-FFF2-40B4-BE49-F238E27FC236}">
                  <a16:creationId xmlns:a16="http://schemas.microsoft.com/office/drawing/2014/main" id="{28F9AED1-C9F5-43BE-B2BE-A04830A3B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" y="2203"/>
              <a:ext cx="22" cy="12"/>
            </a:xfrm>
            <a:custGeom>
              <a:avLst/>
              <a:gdLst>
                <a:gd name="T0" fmla="*/ 12 w 12"/>
                <a:gd name="T1" fmla="*/ 7 h 7"/>
                <a:gd name="T2" fmla="*/ 0 w 12"/>
                <a:gd name="T3" fmla="*/ 0 h 7"/>
                <a:gd name="T4" fmla="*/ 12 w 1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1" y="1"/>
                    <a:pt x="6" y="7"/>
                    <a:pt x="12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8" name="Freeform 32">
              <a:extLst>
                <a:ext uri="{FF2B5EF4-FFF2-40B4-BE49-F238E27FC236}">
                  <a16:creationId xmlns:a16="http://schemas.microsoft.com/office/drawing/2014/main" id="{7C4CF5EB-40C8-4E4C-9C30-3355C2B00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" y="2187"/>
              <a:ext cx="14" cy="9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0 h 5"/>
                <a:gd name="T4" fmla="*/ 8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5" y="3"/>
                    <a:pt x="3" y="2"/>
                    <a:pt x="0" y="0"/>
                  </a:cubicBezTo>
                  <a:cubicBezTo>
                    <a:pt x="1" y="1"/>
                    <a:pt x="2" y="4"/>
                    <a:pt x="8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9" name="Freeform 33">
              <a:extLst>
                <a:ext uri="{FF2B5EF4-FFF2-40B4-BE49-F238E27FC236}">
                  <a16:creationId xmlns:a16="http://schemas.microsoft.com/office/drawing/2014/main" id="{7A05DCEF-DB06-4B19-8CB4-77D8DB55F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" y="2813"/>
              <a:ext cx="76" cy="91"/>
            </a:xfrm>
            <a:custGeom>
              <a:avLst/>
              <a:gdLst>
                <a:gd name="T0" fmla="*/ 19 w 43"/>
                <a:gd name="T1" fmla="*/ 11 h 51"/>
                <a:gd name="T2" fmla="*/ 0 w 43"/>
                <a:gd name="T3" fmla="*/ 11 h 51"/>
                <a:gd name="T4" fmla="*/ 26 w 43"/>
                <a:gd name="T5" fmla="*/ 41 h 51"/>
                <a:gd name="T6" fmla="*/ 19 w 43"/>
                <a:gd name="T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19" y="11"/>
                  </a:moveTo>
                  <a:cubicBezTo>
                    <a:pt x="13" y="9"/>
                    <a:pt x="6" y="9"/>
                    <a:pt x="0" y="11"/>
                  </a:cubicBezTo>
                  <a:cubicBezTo>
                    <a:pt x="2" y="21"/>
                    <a:pt x="13" y="51"/>
                    <a:pt x="26" y="41"/>
                  </a:cubicBezTo>
                  <a:cubicBezTo>
                    <a:pt x="40" y="30"/>
                    <a:pt x="43" y="0"/>
                    <a:pt x="19" y="1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0" name="Freeform 34">
              <a:extLst>
                <a:ext uri="{FF2B5EF4-FFF2-40B4-BE49-F238E27FC236}">
                  <a16:creationId xmlns:a16="http://schemas.microsoft.com/office/drawing/2014/main" id="{C4BA1782-1392-41E7-AC98-D6FB71CE0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810"/>
              <a:ext cx="13" cy="11"/>
            </a:xfrm>
            <a:custGeom>
              <a:avLst/>
              <a:gdLst>
                <a:gd name="T0" fmla="*/ 6 w 7"/>
                <a:gd name="T1" fmla="*/ 6 h 6"/>
                <a:gd name="T2" fmla="*/ 7 w 7"/>
                <a:gd name="T3" fmla="*/ 0 h 6"/>
                <a:gd name="T4" fmla="*/ 6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6" y="6"/>
                  </a:moveTo>
                  <a:cubicBezTo>
                    <a:pt x="7" y="4"/>
                    <a:pt x="7" y="2"/>
                    <a:pt x="7" y="0"/>
                  </a:cubicBezTo>
                  <a:cubicBezTo>
                    <a:pt x="5" y="3"/>
                    <a:pt x="0" y="0"/>
                    <a:pt x="6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1" name="Freeform 35">
              <a:extLst>
                <a:ext uri="{FF2B5EF4-FFF2-40B4-BE49-F238E27FC236}">
                  <a16:creationId xmlns:a16="http://schemas.microsoft.com/office/drawing/2014/main" id="{F9D6980D-6573-48A3-BB97-6EBC51892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" y="2274"/>
              <a:ext cx="25" cy="9"/>
            </a:xfrm>
            <a:custGeom>
              <a:avLst/>
              <a:gdLst>
                <a:gd name="T0" fmla="*/ 14 w 14"/>
                <a:gd name="T1" fmla="*/ 5 h 5"/>
                <a:gd name="T2" fmla="*/ 14 w 14"/>
                <a:gd name="T3" fmla="*/ 0 h 5"/>
                <a:gd name="T4" fmla="*/ 0 w 14"/>
                <a:gd name="T5" fmla="*/ 1 h 5"/>
                <a:gd name="T6" fmla="*/ 14 w 1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3"/>
                    <a:pt x="14" y="1"/>
                    <a:pt x="14" y="0"/>
                  </a:cubicBezTo>
                  <a:cubicBezTo>
                    <a:pt x="9" y="0"/>
                    <a:pt x="5" y="0"/>
                    <a:pt x="0" y="1"/>
                  </a:cubicBezTo>
                  <a:cubicBezTo>
                    <a:pt x="4" y="4"/>
                    <a:pt x="9" y="4"/>
                    <a:pt x="14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2" name="Freeform 36">
              <a:extLst>
                <a:ext uri="{FF2B5EF4-FFF2-40B4-BE49-F238E27FC236}">
                  <a16:creationId xmlns:a16="http://schemas.microsoft.com/office/drawing/2014/main" id="{4F84A941-36CE-4A63-9AB5-0BC43BC68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8" y="2263"/>
              <a:ext cx="712" cy="549"/>
            </a:xfrm>
            <a:custGeom>
              <a:avLst/>
              <a:gdLst>
                <a:gd name="T0" fmla="*/ 376 w 402"/>
                <a:gd name="T1" fmla="*/ 131 h 309"/>
                <a:gd name="T2" fmla="*/ 371 w 402"/>
                <a:gd name="T3" fmla="*/ 118 h 309"/>
                <a:gd name="T4" fmla="*/ 360 w 402"/>
                <a:gd name="T5" fmla="*/ 114 h 309"/>
                <a:gd name="T6" fmla="*/ 346 w 402"/>
                <a:gd name="T7" fmla="*/ 93 h 309"/>
                <a:gd name="T8" fmla="*/ 329 w 402"/>
                <a:gd name="T9" fmla="*/ 78 h 309"/>
                <a:gd name="T10" fmla="*/ 307 w 402"/>
                <a:gd name="T11" fmla="*/ 37 h 309"/>
                <a:gd name="T12" fmla="*/ 293 w 402"/>
                <a:gd name="T13" fmla="*/ 0 h 309"/>
                <a:gd name="T14" fmla="*/ 265 w 402"/>
                <a:gd name="T15" fmla="*/ 70 h 309"/>
                <a:gd name="T16" fmla="*/ 234 w 402"/>
                <a:gd name="T17" fmla="*/ 19 h 309"/>
                <a:gd name="T18" fmla="*/ 187 w 402"/>
                <a:gd name="T19" fmla="*/ 5 h 309"/>
                <a:gd name="T20" fmla="*/ 193 w 402"/>
                <a:gd name="T21" fmla="*/ 13 h 309"/>
                <a:gd name="T22" fmla="*/ 161 w 402"/>
                <a:gd name="T23" fmla="*/ 44 h 309"/>
                <a:gd name="T24" fmla="*/ 148 w 402"/>
                <a:gd name="T25" fmla="*/ 45 h 309"/>
                <a:gd name="T26" fmla="*/ 112 w 402"/>
                <a:gd name="T27" fmla="*/ 59 h 309"/>
                <a:gd name="T28" fmla="*/ 105 w 402"/>
                <a:gd name="T29" fmla="*/ 56 h 309"/>
                <a:gd name="T30" fmla="*/ 101 w 402"/>
                <a:gd name="T31" fmla="*/ 66 h 309"/>
                <a:gd name="T32" fmla="*/ 96 w 402"/>
                <a:gd name="T33" fmla="*/ 59 h 309"/>
                <a:gd name="T34" fmla="*/ 50 w 402"/>
                <a:gd name="T35" fmla="*/ 97 h 309"/>
                <a:gd name="T36" fmla="*/ 9 w 402"/>
                <a:gd name="T37" fmla="*/ 114 h 309"/>
                <a:gd name="T38" fmla="*/ 9 w 402"/>
                <a:gd name="T39" fmla="*/ 160 h 309"/>
                <a:gd name="T40" fmla="*/ 6 w 402"/>
                <a:gd name="T41" fmla="*/ 156 h 309"/>
                <a:gd name="T42" fmla="*/ 27 w 402"/>
                <a:gd name="T43" fmla="*/ 223 h 309"/>
                <a:gd name="T44" fmla="*/ 38 w 402"/>
                <a:gd name="T45" fmla="*/ 254 h 309"/>
                <a:gd name="T46" fmla="*/ 75 w 402"/>
                <a:gd name="T47" fmla="*/ 244 h 309"/>
                <a:gd name="T48" fmla="*/ 158 w 402"/>
                <a:gd name="T49" fmla="*/ 218 h 309"/>
                <a:gd name="T50" fmla="*/ 222 w 402"/>
                <a:gd name="T51" fmla="*/ 253 h 309"/>
                <a:gd name="T52" fmla="*/ 244 w 402"/>
                <a:gd name="T53" fmla="*/ 230 h 309"/>
                <a:gd name="T54" fmla="*/ 234 w 402"/>
                <a:gd name="T55" fmla="*/ 254 h 309"/>
                <a:gd name="T56" fmla="*/ 238 w 402"/>
                <a:gd name="T57" fmla="*/ 257 h 309"/>
                <a:gd name="T58" fmla="*/ 247 w 402"/>
                <a:gd name="T59" fmla="*/ 246 h 309"/>
                <a:gd name="T60" fmla="*/ 249 w 402"/>
                <a:gd name="T61" fmla="*/ 260 h 309"/>
                <a:gd name="T62" fmla="*/ 260 w 402"/>
                <a:gd name="T63" fmla="*/ 259 h 309"/>
                <a:gd name="T64" fmla="*/ 310 w 402"/>
                <a:gd name="T65" fmla="*/ 292 h 309"/>
                <a:gd name="T66" fmla="*/ 329 w 402"/>
                <a:gd name="T67" fmla="*/ 299 h 309"/>
                <a:gd name="T68" fmla="*/ 339 w 402"/>
                <a:gd name="T69" fmla="*/ 290 h 309"/>
                <a:gd name="T70" fmla="*/ 366 w 402"/>
                <a:gd name="T71" fmla="*/ 275 h 309"/>
                <a:gd name="T72" fmla="*/ 394 w 402"/>
                <a:gd name="T73" fmla="*/ 213 h 309"/>
                <a:gd name="T74" fmla="*/ 390 w 402"/>
                <a:gd name="T75" fmla="*/ 146 h 309"/>
                <a:gd name="T76" fmla="*/ 376 w 402"/>
                <a:gd name="T77" fmla="*/ 13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2" h="309">
                  <a:moveTo>
                    <a:pt x="376" y="131"/>
                  </a:moveTo>
                  <a:cubicBezTo>
                    <a:pt x="372" y="127"/>
                    <a:pt x="374" y="122"/>
                    <a:pt x="371" y="118"/>
                  </a:cubicBezTo>
                  <a:cubicBezTo>
                    <a:pt x="369" y="115"/>
                    <a:pt x="362" y="117"/>
                    <a:pt x="360" y="114"/>
                  </a:cubicBezTo>
                  <a:cubicBezTo>
                    <a:pt x="354" y="107"/>
                    <a:pt x="352" y="100"/>
                    <a:pt x="346" y="93"/>
                  </a:cubicBezTo>
                  <a:cubicBezTo>
                    <a:pt x="340" y="87"/>
                    <a:pt x="332" y="87"/>
                    <a:pt x="329" y="78"/>
                  </a:cubicBezTo>
                  <a:cubicBezTo>
                    <a:pt x="324" y="64"/>
                    <a:pt x="322" y="42"/>
                    <a:pt x="307" y="37"/>
                  </a:cubicBezTo>
                  <a:cubicBezTo>
                    <a:pt x="300" y="34"/>
                    <a:pt x="295" y="8"/>
                    <a:pt x="293" y="0"/>
                  </a:cubicBezTo>
                  <a:cubicBezTo>
                    <a:pt x="282" y="7"/>
                    <a:pt x="284" y="81"/>
                    <a:pt x="265" y="70"/>
                  </a:cubicBezTo>
                  <a:cubicBezTo>
                    <a:pt x="247" y="59"/>
                    <a:pt x="202" y="42"/>
                    <a:pt x="234" y="19"/>
                  </a:cubicBezTo>
                  <a:cubicBezTo>
                    <a:pt x="229" y="12"/>
                    <a:pt x="199" y="10"/>
                    <a:pt x="187" y="5"/>
                  </a:cubicBezTo>
                  <a:cubicBezTo>
                    <a:pt x="189" y="8"/>
                    <a:pt x="191" y="11"/>
                    <a:pt x="193" y="13"/>
                  </a:cubicBezTo>
                  <a:cubicBezTo>
                    <a:pt x="174" y="18"/>
                    <a:pt x="163" y="22"/>
                    <a:pt x="161" y="44"/>
                  </a:cubicBezTo>
                  <a:cubicBezTo>
                    <a:pt x="159" y="44"/>
                    <a:pt x="150" y="45"/>
                    <a:pt x="148" y="45"/>
                  </a:cubicBezTo>
                  <a:cubicBezTo>
                    <a:pt x="144" y="17"/>
                    <a:pt x="116" y="44"/>
                    <a:pt x="112" y="59"/>
                  </a:cubicBezTo>
                  <a:cubicBezTo>
                    <a:pt x="110" y="58"/>
                    <a:pt x="107" y="57"/>
                    <a:pt x="105" y="56"/>
                  </a:cubicBezTo>
                  <a:cubicBezTo>
                    <a:pt x="104" y="59"/>
                    <a:pt x="102" y="63"/>
                    <a:pt x="101" y="66"/>
                  </a:cubicBezTo>
                  <a:cubicBezTo>
                    <a:pt x="99" y="64"/>
                    <a:pt x="98" y="62"/>
                    <a:pt x="96" y="59"/>
                  </a:cubicBezTo>
                  <a:cubicBezTo>
                    <a:pt x="86" y="85"/>
                    <a:pt x="77" y="89"/>
                    <a:pt x="50" y="97"/>
                  </a:cubicBezTo>
                  <a:cubicBezTo>
                    <a:pt x="39" y="100"/>
                    <a:pt x="14" y="116"/>
                    <a:pt x="9" y="114"/>
                  </a:cubicBezTo>
                  <a:cubicBezTo>
                    <a:pt x="0" y="128"/>
                    <a:pt x="7" y="145"/>
                    <a:pt x="9" y="160"/>
                  </a:cubicBezTo>
                  <a:cubicBezTo>
                    <a:pt x="8" y="159"/>
                    <a:pt x="7" y="157"/>
                    <a:pt x="6" y="156"/>
                  </a:cubicBezTo>
                  <a:cubicBezTo>
                    <a:pt x="3" y="175"/>
                    <a:pt x="24" y="203"/>
                    <a:pt x="27" y="223"/>
                  </a:cubicBezTo>
                  <a:cubicBezTo>
                    <a:pt x="30" y="239"/>
                    <a:pt x="11" y="249"/>
                    <a:pt x="38" y="254"/>
                  </a:cubicBezTo>
                  <a:cubicBezTo>
                    <a:pt x="52" y="256"/>
                    <a:pt x="62" y="248"/>
                    <a:pt x="75" y="244"/>
                  </a:cubicBezTo>
                  <a:cubicBezTo>
                    <a:pt x="103" y="237"/>
                    <a:pt x="129" y="232"/>
                    <a:pt x="158" y="218"/>
                  </a:cubicBezTo>
                  <a:cubicBezTo>
                    <a:pt x="189" y="203"/>
                    <a:pt x="209" y="232"/>
                    <a:pt x="222" y="253"/>
                  </a:cubicBezTo>
                  <a:cubicBezTo>
                    <a:pt x="233" y="248"/>
                    <a:pt x="237" y="238"/>
                    <a:pt x="244" y="230"/>
                  </a:cubicBezTo>
                  <a:cubicBezTo>
                    <a:pt x="245" y="239"/>
                    <a:pt x="242" y="248"/>
                    <a:pt x="234" y="254"/>
                  </a:cubicBezTo>
                  <a:cubicBezTo>
                    <a:pt x="235" y="255"/>
                    <a:pt x="237" y="256"/>
                    <a:pt x="238" y="257"/>
                  </a:cubicBezTo>
                  <a:cubicBezTo>
                    <a:pt x="241" y="252"/>
                    <a:pt x="246" y="252"/>
                    <a:pt x="247" y="246"/>
                  </a:cubicBezTo>
                  <a:cubicBezTo>
                    <a:pt x="247" y="251"/>
                    <a:pt x="250" y="254"/>
                    <a:pt x="249" y="260"/>
                  </a:cubicBezTo>
                  <a:cubicBezTo>
                    <a:pt x="252" y="259"/>
                    <a:pt x="256" y="261"/>
                    <a:pt x="260" y="259"/>
                  </a:cubicBezTo>
                  <a:cubicBezTo>
                    <a:pt x="268" y="280"/>
                    <a:pt x="282" y="309"/>
                    <a:pt x="310" y="292"/>
                  </a:cubicBezTo>
                  <a:cubicBezTo>
                    <a:pt x="315" y="289"/>
                    <a:pt x="323" y="296"/>
                    <a:pt x="329" y="299"/>
                  </a:cubicBezTo>
                  <a:cubicBezTo>
                    <a:pt x="333" y="301"/>
                    <a:pt x="334" y="293"/>
                    <a:pt x="339" y="290"/>
                  </a:cubicBezTo>
                  <a:cubicBezTo>
                    <a:pt x="349" y="285"/>
                    <a:pt x="360" y="284"/>
                    <a:pt x="366" y="275"/>
                  </a:cubicBezTo>
                  <a:cubicBezTo>
                    <a:pt x="368" y="251"/>
                    <a:pt x="386" y="234"/>
                    <a:pt x="394" y="213"/>
                  </a:cubicBezTo>
                  <a:cubicBezTo>
                    <a:pt x="401" y="194"/>
                    <a:pt x="402" y="164"/>
                    <a:pt x="390" y="146"/>
                  </a:cubicBezTo>
                  <a:cubicBezTo>
                    <a:pt x="388" y="142"/>
                    <a:pt x="381" y="136"/>
                    <a:pt x="376" y="13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3" name="Freeform 37">
              <a:extLst>
                <a:ext uri="{FF2B5EF4-FFF2-40B4-BE49-F238E27FC236}">
                  <a16:creationId xmlns:a16="http://schemas.microsoft.com/office/drawing/2014/main" id="{62F2D31F-B047-4C58-927F-08BD897A3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6" y="2961"/>
              <a:ext cx="13" cy="10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0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4" name="Freeform 38">
              <a:extLst>
                <a:ext uri="{FF2B5EF4-FFF2-40B4-BE49-F238E27FC236}">
                  <a16:creationId xmlns:a16="http://schemas.microsoft.com/office/drawing/2014/main" id="{87EBBA0E-BCDA-42D6-944F-6424DE86E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" y="2828"/>
              <a:ext cx="172" cy="136"/>
            </a:xfrm>
            <a:custGeom>
              <a:avLst/>
              <a:gdLst>
                <a:gd name="T0" fmla="*/ 75 w 97"/>
                <a:gd name="T1" fmla="*/ 8 h 77"/>
                <a:gd name="T2" fmla="*/ 70 w 97"/>
                <a:gd name="T3" fmla="*/ 0 h 77"/>
                <a:gd name="T4" fmla="*/ 55 w 97"/>
                <a:gd name="T5" fmla="*/ 20 h 77"/>
                <a:gd name="T6" fmla="*/ 16 w 97"/>
                <a:gd name="T7" fmla="*/ 53 h 77"/>
                <a:gd name="T8" fmla="*/ 42 w 97"/>
                <a:gd name="T9" fmla="*/ 71 h 77"/>
                <a:gd name="T10" fmla="*/ 55 w 97"/>
                <a:gd name="T11" fmla="*/ 50 h 77"/>
                <a:gd name="T12" fmla="*/ 71 w 97"/>
                <a:gd name="T13" fmla="*/ 34 h 77"/>
                <a:gd name="T14" fmla="*/ 75 w 97"/>
                <a:gd name="T15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7">
                  <a:moveTo>
                    <a:pt x="75" y="8"/>
                  </a:moveTo>
                  <a:cubicBezTo>
                    <a:pt x="74" y="5"/>
                    <a:pt x="72" y="3"/>
                    <a:pt x="70" y="0"/>
                  </a:cubicBezTo>
                  <a:cubicBezTo>
                    <a:pt x="64" y="6"/>
                    <a:pt x="60" y="14"/>
                    <a:pt x="55" y="20"/>
                  </a:cubicBezTo>
                  <a:cubicBezTo>
                    <a:pt x="45" y="35"/>
                    <a:pt x="28" y="41"/>
                    <a:pt x="16" y="53"/>
                  </a:cubicBezTo>
                  <a:cubicBezTo>
                    <a:pt x="0" y="68"/>
                    <a:pt x="31" y="77"/>
                    <a:pt x="42" y="71"/>
                  </a:cubicBezTo>
                  <a:cubicBezTo>
                    <a:pt x="50" y="66"/>
                    <a:pt x="49" y="56"/>
                    <a:pt x="55" y="50"/>
                  </a:cubicBezTo>
                  <a:cubicBezTo>
                    <a:pt x="60" y="45"/>
                    <a:pt x="71" y="38"/>
                    <a:pt x="71" y="34"/>
                  </a:cubicBezTo>
                  <a:cubicBezTo>
                    <a:pt x="71" y="28"/>
                    <a:pt x="97" y="0"/>
                    <a:pt x="75" y="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5" name="Freeform 39">
              <a:extLst>
                <a:ext uri="{FF2B5EF4-FFF2-40B4-BE49-F238E27FC236}">
                  <a16:creationId xmlns:a16="http://schemas.microsoft.com/office/drawing/2014/main" id="{4826633C-DDD1-4DD9-BD3A-32313A9FA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8" y="2702"/>
              <a:ext cx="109" cy="149"/>
            </a:xfrm>
            <a:custGeom>
              <a:avLst/>
              <a:gdLst>
                <a:gd name="T0" fmla="*/ 29 w 61"/>
                <a:gd name="T1" fmla="*/ 25 h 84"/>
                <a:gd name="T2" fmla="*/ 0 w 61"/>
                <a:gd name="T3" fmla="*/ 0 h 84"/>
                <a:gd name="T4" fmla="*/ 18 w 61"/>
                <a:gd name="T5" fmla="*/ 31 h 84"/>
                <a:gd name="T6" fmla="*/ 10 w 61"/>
                <a:gd name="T7" fmla="*/ 56 h 84"/>
                <a:gd name="T8" fmla="*/ 28 w 61"/>
                <a:gd name="T9" fmla="*/ 79 h 84"/>
                <a:gd name="T10" fmla="*/ 44 w 61"/>
                <a:gd name="T11" fmla="*/ 56 h 84"/>
                <a:gd name="T12" fmla="*/ 55 w 61"/>
                <a:gd name="T13" fmla="*/ 37 h 84"/>
                <a:gd name="T14" fmla="*/ 29 w 61"/>
                <a:gd name="T15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4">
                  <a:moveTo>
                    <a:pt x="29" y="25"/>
                  </a:moveTo>
                  <a:cubicBezTo>
                    <a:pt x="20" y="32"/>
                    <a:pt x="11" y="7"/>
                    <a:pt x="0" y="0"/>
                  </a:cubicBezTo>
                  <a:cubicBezTo>
                    <a:pt x="3" y="14"/>
                    <a:pt x="15" y="18"/>
                    <a:pt x="18" y="31"/>
                  </a:cubicBezTo>
                  <a:cubicBezTo>
                    <a:pt x="20" y="35"/>
                    <a:pt x="18" y="49"/>
                    <a:pt x="10" y="56"/>
                  </a:cubicBezTo>
                  <a:cubicBezTo>
                    <a:pt x="23" y="62"/>
                    <a:pt x="18" y="84"/>
                    <a:pt x="28" y="79"/>
                  </a:cubicBezTo>
                  <a:cubicBezTo>
                    <a:pt x="37" y="74"/>
                    <a:pt x="38" y="60"/>
                    <a:pt x="44" y="56"/>
                  </a:cubicBezTo>
                  <a:cubicBezTo>
                    <a:pt x="46" y="55"/>
                    <a:pt x="61" y="41"/>
                    <a:pt x="55" y="37"/>
                  </a:cubicBezTo>
                  <a:cubicBezTo>
                    <a:pt x="47" y="31"/>
                    <a:pt x="30" y="47"/>
                    <a:pt x="29" y="2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6" name="Freeform 40">
              <a:extLst>
                <a:ext uri="{FF2B5EF4-FFF2-40B4-BE49-F238E27FC236}">
                  <a16:creationId xmlns:a16="http://schemas.microsoft.com/office/drawing/2014/main" id="{EF589F71-8ABD-4564-BA77-D8751B230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" y="2380"/>
              <a:ext cx="26" cy="16"/>
            </a:xfrm>
            <a:custGeom>
              <a:avLst/>
              <a:gdLst>
                <a:gd name="T0" fmla="*/ 7 w 15"/>
                <a:gd name="T1" fmla="*/ 0 h 9"/>
                <a:gd name="T2" fmla="*/ 0 w 15"/>
                <a:gd name="T3" fmla="*/ 6 h 9"/>
                <a:gd name="T4" fmla="*/ 7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7" y="0"/>
                  </a:moveTo>
                  <a:cubicBezTo>
                    <a:pt x="5" y="2"/>
                    <a:pt x="2" y="4"/>
                    <a:pt x="0" y="6"/>
                  </a:cubicBezTo>
                  <a:cubicBezTo>
                    <a:pt x="9" y="9"/>
                    <a:pt x="15" y="8"/>
                    <a:pt x="7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7" name="Freeform 41">
              <a:extLst>
                <a:ext uri="{FF2B5EF4-FFF2-40B4-BE49-F238E27FC236}">
                  <a16:creationId xmlns:a16="http://schemas.microsoft.com/office/drawing/2014/main" id="{7457B126-0943-4B0B-ADF6-E0F2B16BC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2363"/>
              <a:ext cx="19" cy="12"/>
            </a:xfrm>
            <a:custGeom>
              <a:avLst/>
              <a:gdLst>
                <a:gd name="T0" fmla="*/ 2 w 11"/>
                <a:gd name="T1" fmla="*/ 7 h 7"/>
                <a:gd name="T2" fmla="*/ 11 w 11"/>
                <a:gd name="T3" fmla="*/ 0 h 7"/>
                <a:gd name="T4" fmla="*/ 0 w 11"/>
                <a:gd name="T5" fmla="*/ 4 h 7"/>
                <a:gd name="T6" fmla="*/ 2 w 1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2" y="7"/>
                  </a:moveTo>
                  <a:cubicBezTo>
                    <a:pt x="8" y="6"/>
                    <a:pt x="9" y="1"/>
                    <a:pt x="11" y="0"/>
                  </a:cubicBezTo>
                  <a:cubicBezTo>
                    <a:pt x="7" y="1"/>
                    <a:pt x="4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8" name="Freeform 42">
              <a:extLst>
                <a:ext uri="{FF2B5EF4-FFF2-40B4-BE49-F238E27FC236}">
                  <a16:creationId xmlns:a16="http://schemas.microsoft.com/office/drawing/2014/main" id="{757BB04B-D3A3-4647-AF9F-F411802AC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" y="19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9" name="Freeform 43">
              <a:extLst>
                <a:ext uri="{FF2B5EF4-FFF2-40B4-BE49-F238E27FC236}">
                  <a16:creationId xmlns:a16="http://schemas.microsoft.com/office/drawing/2014/main" id="{A38BDEB2-601A-456D-84D9-95519C3B3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" y="1901"/>
              <a:ext cx="94" cy="75"/>
            </a:xfrm>
            <a:custGeom>
              <a:avLst/>
              <a:gdLst>
                <a:gd name="T0" fmla="*/ 38 w 53"/>
                <a:gd name="T1" fmla="*/ 0 h 42"/>
                <a:gd name="T2" fmla="*/ 8 w 53"/>
                <a:gd name="T3" fmla="*/ 35 h 42"/>
                <a:gd name="T4" fmla="*/ 14 w 53"/>
                <a:gd name="T5" fmla="*/ 22 h 42"/>
                <a:gd name="T6" fmla="*/ 38 w 53"/>
                <a:gd name="T7" fmla="*/ 42 h 42"/>
                <a:gd name="T8" fmla="*/ 43 w 53"/>
                <a:gd name="T9" fmla="*/ 30 h 42"/>
                <a:gd name="T10" fmla="*/ 46 w 53"/>
                <a:gd name="T11" fmla="*/ 36 h 42"/>
                <a:gd name="T12" fmla="*/ 38 w 53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2">
                  <a:moveTo>
                    <a:pt x="38" y="0"/>
                  </a:moveTo>
                  <a:cubicBezTo>
                    <a:pt x="34" y="24"/>
                    <a:pt x="0" y="4"/>
                    <a:pt x="8" y="35"/>
                  </a:cubicBezTo>
                  <a:cubicBezTo>
                    <a:pt x="9" y="31"/>
                    <a:pt x="12" y="27"/>
                    <a:pt x="14" y="22"/>
                  </a:cubicBezTo>
                  <a:cubicBezTo>
                    <a:pt x="31" y="22"/>
                    <a:pt x="20" y="36"/>
                    <a:pt x="38" y="42"/>
                  </a:cubicBezTo>
                  <a:cubicBezTo>
                    <a:pt x="38" y="35"/>
                    <a:pt x="38" y="29"/>
                    <a:pt x="43" y="30"/>
                  </a:cubicBezTo>
                  <a:cubicBezTo>
                    <a:pt x="41" y="25"/>
                    <a:pt x="46" y="35"/>
                    <a:pt x="46" y="36"/>
                  </a:cubicBezTo>
                  <a:cubicBezTo>
                    <a:pt x="53" y="25"/>
                    <a:pt x="48" y="7"/>
                    <a:pt x="38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0" name="Freeform 44">
              <a:extLst>
                <a:ext uri="{FF2B5EF4-FFF2-40B4-BE49-F238E27FC236}">
                  <a16:creationId xmlns:a16="http://schemas.microsoft.com/office/drawing/2014/main" id="{C646A609-B328-4806-B436-9A51BB371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6" y="1882"/>
              <a:ext cx="36" cy="41"/>
            </a:xfrm>
            <a:custGeom>
              <a:avLst/>
              <a:gdLst>
                <a:gd name="T0" fmla="*/ 1 w 20"/>
                <a:gd name="T1" fmla="*/ 23 h 23"/>
                <a:gd name="T2" fmla="*/ 18 w 20"/>
                <a:gd name="T3" fmla="*/ 0 h 23"/>
                <a:gd name="T4" fmla="*/ 1 w 20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3">
                  <a:moveTo>
                    <a:pt x="1" y="23"/>
                  </a:moveTo>
                  <a:cubicBezTo>
                    <a:pt x="10" y="16"/>
                    <a:pt x="20" y="8"/>
                    <a:pt x="18" y="0"/>
                  </a:cubicBezTo>
                  <a:cubicBezTo>
                    <a:pt x="14" y="9"/>
                    <a:pt x="0" y="17"/>
                    <a:pt x="1" y="2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1" name="Freeform 45">
              <a:extLst>
                <a:ext uri="{FF2B5EF4-FFF2-40B4-BE49-F238E27FC236}">
                  <a16:creationId xmlns:a16="http://schemas.microsoft.com/office/drawing/2014/main" id="{735136D3-FC36-4D26-837A-310589937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1749"/>
              <a:ext cx="74" cy="106"/>
            </a:xfrm>
            <a:custGeom>
              <a:avLst/>
              <a:gdLst>
                <a:gd name="T0" fmla="*/ 13 w 42"/>
                <a:gd name="T1" fmla="*/ 38 h 60"/>
                <a:gd name="T2" fmla="*/ 29 w 42"/>
                <a:gd name="T3" fmla="*/ 54 h 60"/>
                <a:gd name="T4" fmla="*/ 29 w 42"/>
                <a:gd name="T5" fmla="*/ 48 h 60"/>
                <a:gd name="T6" fmla="*/ 42 w 42"/>
                <a:gd name="T7" fmla="*/ 60 h 60"/>
                <a:gd name="T8" fmla="*/ 37 w 42"/>
                <a:gd name="T9" fmla="*/ 52 h 60"/>
                <a:gd name="T10" fmla="*/ 39 w 42"/>
                <a:gd name="T11" fmla="*/ 48 h 60"/>
                <a:gd name="T12" fmla="*/ 24 w 42"/>
                <a:gd name="T13" fmla="*/ 47 h 60"/>
                <a:gd name="T14" fmla="*/ 17 w 42"/>
                <a:gd name="T15" fmla="*/ 2 h 60"/>
                <a:gd name="T16" fmla="*/ 8 w 42"/>
                <a:gd name="T17" fmla="*/ 0 h 60"/>
                <a:gd name="T18" fmla="*/ 4 w 42"/>
                <a:gd name="T19" fmla="*/ 24 h 60"/>
                <a:gd name="T20" fmla="*/ 13 w 42"/>
                <a:gd name="T21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13" y="38"/>
                  </a:moveTo>
                  <a:cubicBezTo>
                    <a:pt x="10" y="49"/>
                    <a:pt x="20" y="48"/>
                    <a:pt x="29" y="54"/>
                  </a:cubicBezTo>
                  <a:cubicBezTo>
                    <a:pt x="29" y="52"/>
                    <a:pt x="29" y="50"/>
                    <a:pt x="29" y="48"/>
                  </a:cubicBezTo>
                  <a:cubicBezTo>
                    <a:pt x="33" y="53"/>
                    <a:pt x="38" y="55"/>
                    <a:pt x="42" y="60"/>
                  </a:cubicBezTo>
                  <a:cubicBezTo>
                    <a:pt x="41" y="53"/>
                    <a:pt x="41" y="56"/>
                    <a:pt x="37" y="52"/>
                  </a:cubicBezTo>
                  <a:cubicBezTo>
                    <a:pt x="38" y="51"/>
                    <a:pt x="38" y="50"/>
                    <a:pt x="39" y="48"/>
                  </a:cubicBezTo>
                  <a:cubicBezTo>
                    <a:pt x="33" y="46"/>
                    <a:pt x="28" y="45"/>
                    <a:pt x="24" y="47"/>
                  </a:cubicBezTo>
                  <a:cubicBezTo>
                    <a:pt x="10" y="35"/>
                    <a:pt x="26" y="18"/>
                    <a:pt x="17" y="2"/>
                  </a:cubicBezTo>
                  <a:cubicBezTo>
                    <a:pt x="16" y="2"/>
                    <a:pt x="10" y="0"/>
                    <a:pt x="8" y="0"/>
                  </a:cubicBezTo>
                  <a:cubicBezTo>
                    <a:pt x="4" y="8"/>
                    <a:pt x="5" y="15"/>
                    <a:pt x="4" y="24"/>
                  </a:cubicBezTo>
                  <a:cubicBezTo>
                    <a:pt x="0" y="34"/>
                    <a:pt x="4" y="40"/>
                    <a:pt x="13" y="3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2" name="Freeform 46">
              <a:extLst>
                <a:ext uri="{FF2B5EF4-FFF2-40B4-BE49-F238E27FC236}">
                  <a16:creationId xmlns:a16="http://schemas.microsoft.com/office/drawing/2014/main" id="{5EB234D9-998C-49FC-9CC2-64CD52FB0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" y="1853"/>
              <a:ext cx="25" cy="45"/>
            </a:xfrm>
            <a:custGeom>
              <a:avLst/>
              <a:gdLst>
                <a:gd name="T0" fmla="*/ 0 w 14"/>
                <a:gd name="T1" fmla="*/ 3 h 25"/>
                <a:gd name="T2" fmla="*/ 7 w 14"/>
                <a:gd name="T3" fmla="*/ 11 h 25"/>
                <a:gd name="T4" fmla="*/ 1 w 14"/>
                <a:gd name="T5" fmla="*/ 13 h 25"/>
                <a:gd name="T6" fmla="*/ 7 w 14"/>
                <a:gd name="T7" fmla="*/ 25 h 25"/>
                <a:gd name="T8" fmla="*/ 10 w 14"/>
                <a:gd name="T9" fmla="*/ 25 h 25"/>
                <a:gd name="T10" fmla="*/ 12 w 14"/>
                <a:gd name="T11" fmla="*/ 17 h 25"/>
                <a:gd name="T12" fmla="*/ 0 w 14"/>
                <a:gd name="T1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0" y="3"/>
                  </a:moveTo>
                  <a:cubicBezTo>
                    <a:pt x="2" y="6"/>
                    <a:pt x="4" y="9"/>
                    <a:pt x="7" y="11"/>
                  </a:cubicBezTo>
                  <a:cubicBezTo>
                    <a:pt x="6" y="12"/>
                    <a:pt x="2" y="13"/>
                    <a:pt x="1" y="13"/>
                  </a:cubicBezTo>
                  <a:cubicBezTo>
                    <a:pt x="3" y="16"/>
                    <a:pt x="5" y="22"/>
                    <a:pt x="7" y="25"/>
                  </a:cubicBezTo>
                  <a:cubicBezTo>
                    <a:pt x="8" y="25"/>
                    <a:pt x="9" y="25"/>
                    <a:pt x="10" y="25"/>
                  </a:cubicBezTo>
                  <a:cubicBezTo>
                    <a:pt x="6" y="17"/>
                    <a:pt x="12" y="19"/>
                    <a:pt x="12" y="17"/>
                  </a:cubicBezTo>
                  <a:cubicBezTo>
                    <a:pt x="14" y="8"/>
                    <a:pt x="10" y="0"/>
                    <a:pt x="0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3" name="Freeform 47">
              <a:extLst>
                <a:ext uri="{FF2B5EF4-FFF2-40B4-BE49-F238E27FC236}">
                  <a16:creationId xmlns:a16="http://schemas.microsoft.com/office/drawing/2014/main" id="{6104F5D6-9511-439D-8AB7-39AC7CD67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" y="1868"/>
              <a:ext cx="23" cy="26"/>
            </a:xfrm>
            <a:custGeom>
              <a:avLst/>
              <a:gdLst>
                <a:gd name="T0" fmla="*/ 3 w 13"/>
                <a:gd name="T1" fmla="*/ 15 h 15"/>
                <a:gd name="T2" fmla="*/ 13 w 13"/>
                <a:gd name="T3" fmla="*/ 5 h 15"/>
                <a:gd name="T4" fmla="*/ 4 w 13"/>
                <a:gd name="T5" fmla="*/ 0 h 15"/>
                <a:gd name="T6" fmla="*/ 6 w 13"/>
                <a:gd name="T7" fmla="*/ 1 h 15"/>
                <a:gd name="T8" fmla="*/ 3 w 1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3" y="15"/>
                  </a:moveTo>
                  <a:cubicBezTo>
                    <a:pt x="8" y="12"/>
                    <a:pt x="10" y="10"/>
                    <a:pt x="13" y="5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3"/>
                    <a:pt x="0" y="6"/>
                    <a:pt x="3" y="1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4" name="Freeform 48">
              <a:extLst>
                <a:ext uri="{FF2B5EF4-FFF2-40B4-BE49-F238E27FC236}">
                  <a16:creationId xmlns:a16="http://schemas.microsoft.com/office/drawing/2014/main" id="{1DF85D71-3C9B-4938-9789-2BC23FF57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" y="1885"/>
              <a:ext cx="27" cy="32"/>
            </a:xfrm>
            <a:custGeom>
              <a:avLst/>
              <a:gdLst>
                <a:gd name="T0" fmla="*/ 10 w 15"/>
                <a:gd name="T1" fmla="*/ 3 h 18"/>
                <a:gd name="T2" fmla="*/ 6 w 15"/>
                <a:gd name="T3" fmla="*/ 0 h 18"/>
                <a:gd name="T4" fmla="*/ 0 w 15"/>
                <a:gd name="T5" fmla="*/ 10 h 18"/>
                <a:gd name="T6" fmla="*/ 6 w 15"/>
                <a:gd name="T7" fmla="*/ 18 h 18"/>
                <a:gd name="T8" fmla="*/ 9 w 15"/>
                <a:gd name="T9" fmla="*/ 10 h 18"/>
                <a:gd name="T10" fmla="*/ 9 w 15"/>
                <a:gd name="T11" fmla="*/ 11 h 18"/>
                <a:gd name="T12" fmla="*/ 15 w 15"/>
                <a:gd name="T13" fmla="*/ 0 h 18"/>
                <a:gd name="T14" fmla="*/ 10 w 15"/>
                <a:gd name="T15" fmla="*/ 6 h 18"/>
                <a:gd name="T16" fmla="*/ 10 w 15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0" y="3"/>
                  </a:moveTo>
                  <a:cubicBezTo>
                    <a:pt x="9" y="2"/>
                    <a:pt x="7" y="1"/>
                    <a:pt x="6" y="0"/>
                  </a:cubicBezTo>
                  <a:cubicBezTo>
                    <a:pt x="5" y="1"/>
                    <a:pt x="0" y="8"/>
                    <a:pt x="0" y="10"/>
                  </a:cubicBezTo>
                  <a:cubicBezTo>
                    <a:pt x="2" y="13"/>
                    <a:pt x="4" y="15"/>
                    <a:pt x="6" y="18"/>
                  </a:cubicBezTo>
                  <a:cubicBezTo>
                    <a:pt x="7" y="16"/>
                    <a:pt x="8" y="13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2" y="9"/>
                    <a:pt x="13" y="4"/>
                    <a:pt x="15" y="0"/>
                  </a:cubicBezTo>
                  <a:cubicBezTo>
                    <a:pt x="14" y="1"/>
                    <a:pt x="11" y="3"/>
                    <a:pt x="10" y="6"/>
                  </a:cubicBezTo>
                  <a:cubicBezTo>
                    <a:pt x="10" y="5"/>
                    <a:pt x="10" y="4"/>
                    <a:pt x="10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5" name="Freeform 49">
              <a:extLst>
                <a:ext uri="{FF2B5EF4-FFF2-40B4-BE49-F238E27FC236}">
                  <a16:creationId xmlns:a16="http://schemas.microsoft.com/office/drawing/2014/main" id="{553C0E88-7930-413F-B714-3F3B82601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898"/>
              <a:ext cx="13" cy="12"/>
            </a:xfrm>
            <a:custGeom>
              <a:avLst/>
              <a:gdLst>
                <a:gd name="T0" fmla="*/ 7 w 7"/>
                <a:gd name="T1" fmla="*/ 1 h 7"/>
                <a:gd name="T2" fmla="*/ 0 w 7"/>
                <a:gd name="T3" fmla="*/ 5 h 7"/>
                <a:gd name="T4" fmla="*/ 7 w 7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1"/>
                  </a:moveTo>
                  <a:cubicBezTo>
                    <a:pt x="4" y="2"/>
                    <a:pt x="1" y="0"/>
                    <a:pt x="0" y="5"/>
                  </a:cubicBezTo>
                  <a:cubicBezTo>
                    <a:pt x="4" y="7"/>
                    <a:pt x="3" y="3"/>
                    <a:pt x="7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6" name="Freeform 50">
              <a:extLst>
                <a:ext uri="{FF2B5EF4-FFF2-40B4-BE49-F238E27FC236}">
                  <a16:creationId xmlns:a16="http://schemas.microsoft.com/office/drawing/2014/main" id="{C4F27872-FAD9-4E20-BF2B-DE6106575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" y="1848"/>
              <a:ext cx="14" cy="21"/>
            </a:xfrm>
            <a:custGeom>
              <a:avLst/>
              <a:gdLst>
                <a:gd name="T0" fmla="*/ 0 w 8"/>
                <a:gd name="T1" fmla="*/ 9 h 12"/>
                <a:gd name="T2" fmla="*/ 8 w 8"/>
                <a:gd name="T3" fmla="*/ 12 h 12"/>
                <a:gd name="T4" fmla="*/ 0 w 8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4" y="10"/>
                    <a:pt x="5" y="8"/>
                    <a:pt x="8" y="12"/>
                  </a:cubicBezTo>
                  <a:cubicBezTo>
                    <a:pt x="2" y="0"/>
                    <a:pt x="4" y="6"/>
                    <a:pt x="0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7" name="Freeform 51">
              <a:extLst>
                <a:ext uri="{FF2B5EF4-FFF2-40B4-BE49-F238E27FC236}">
                  <a16:creationId xmlns:a16="http://schemas.microsoft.com/office/drawing/2014/main" id="{FF272E31-18E4-4DAF-8F0B-28EC42CF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" y="1839"/>
              <a:ext cx="18" cy="20"/>
            </a:xfrm>
            <a:custGeom>
              <a:avLst/>
              <a:gdLst>
                <a:gd name="T0" fmla="*/ 0 w 10"/>
                <a:gd name="T1" fmla="*/ 0 h 11"/>
                <a:gd name="T2" fmla="*/ 9 w 10"/>
                <a:gd name="T3" fmla="*/ 11 h 11"/>
                <a:gd name="T4" fmla="*/ 0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cubicBezTo>
                    <a:pt x="2" y="4"/>
                    <a:pt x="5" y="8"/>
                    <a:pt x="9" y="11"/>
                  </a:cubicBezTo>
                  <a:cubicBezTo>
                    <a:pt x="8" y="5"/>
                    <a:pt x="10" y="1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8" name="Freeform 52">
              <a:extLst>
                <a:ext uri="{FF2B5EF4-FFF2-40B4-BE49-F238E27FC236}">
                  <a16:creationId xmlns:a16="http://schemas.microsoft.com/office/drawing/2014/main" id="{6F27185A-AA01-45FA-B5E3-26B5677D2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" y="1607"/>
              <a:ext cx="39" cy="55"/>
            </a:xfrm>
            <a:custGeom>
              <a:avLst/>
              <a:gdLst>
                <a:gd name="T0" fmla="*/ 16 w 22"/>
                <a:gd name="T1" fmla="*/ 0 h 31"/>
                <a:gd name="T2" fmla="*/ 9 w 22"/>
                <a:gd name="T3" fmla="*/ 31 h 31"/>
                <a:gd name="T4" fmla="*/ 16 w 22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1">
                  <a:moveTo>
                    <a:pt x="16" y="0"/>
                  </a:moveTo>
                  <a:cubicBezTo>
                    <a:pt x="5" y="7"/>
                    <a:pt x="0" y="20"/>
                    <a:pt x="9" y="31"/>
                  </a:cubicBezTo>
                  <a:cubicBezTo>
                    <a:pt x="18" y="24"/>
                    <a:pt x="22" y="10"/>
                    <a:pt x="16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9" name="Freeform 53">
              <a:extLst>
                <a:ext uri="{FF2B5EF4-FFF2-40B4-BE49-F238E27FC236}">
                  <a16:creationId xmlns:a16="http://schemas.microsoft.com/office/drawing/2014/main" id="{F88F05A9-1FC9-4A77-832C-9100FD224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1" y="1674"/>
              <a:ext cx="82" cy="96"/>
            </a:xfrm>
            <a:custGeom>
              <a:avLst/>
              <a:gdLst>
                <a:gd name="T0" fmla="*/ 0 w 46"/>
                <a:gd name="T1" fmla="*/ 24 h 54"/>
                <a:gd name="T2" fmla="*/ 0 w 46"/>
                <a:gd name="T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6" h="54">
                  <a:moveTo>
                    <a:pt x="0" y="24"/>
                  </a:moveTo>
                  <a:cubicBezTo>
                    <a:pt x="2" y="54"/>
                    <a:pt x="46" y="0"/>
                    <a:pt x="0" y="2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0" name="Freeform 54">
              <a:extLst>
                <a:ext uri="{FF2B5EF4-FFF2-40B4-BE49-F238E27FC236}">
                  <a16:creationId xmlns:a16="http://schemas.microsoft.com/office/drawing/2014/main" id="{C79AB848-F45E-414A-AFC9-6A7EEFC54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" y="2084"/>
              <a:ext cx="28" cy="28"/>
            </a:xfrm>
            <a:custGeom>
              <a:avLst/>
              <a:gdLst>
                <a:gd name="T0" fmla="*/ 9 w 16"/>
                <a:gd name="T1" fmla="*/ 14 h 16"/>
                <a:gd name="T2" fmla="*/ 16 w 16"/>
                <a:gd name="T3" fmla="*/ 16 h 16"/>
                <a:gd name="T4" fmla="*/ 7 w 16"/>
                <a:gd name="T5" fmla="*/ 0 h 16"/>
                <a:gd name="T6" fmla="*/ 0 w 16"/>
                <a:gd name="T7" fmla="*/ 5 h 16"/>
                <a:gd name="T8" fmla="*/ 9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4"/>
                  </a:moveTo>
                  <a:cubicBezTo>
                    <a:pt x="12" y="14"/>
                    <a:pt x="13" y="16"/>
                    <a:pt x="16" y="16"/>
                  </a:cubicBezTo>
                  <a:cubicBezTo>
                    <a:pt x="14" y="11"/>
                    <a:pt x="10" y="4"/>
                    <a:pt x="7" y="0"/>
                  </a:cubicBezTo>
                  <a:cubicBezTo>
                    <a:pt x="5" y="2"/>
                    <a:pt x="2" y="3"/>
                    <a:pt x="0" y="5"/>
                  </a:cubicBezTo>
                  <a:cubicBezTo>
                    <a:pt x="6" y="7"/>
                    <a:pt x="6" y="11"/>
                    <a:pt x="9" y="1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1" name="Freeform 55">
              <a:extLst>
                <a:ext uri="{FF2B5EF4-FFF2-40B4-BE49-F238E27FC236}">
                  <a16:creationId xmlns:a16="http://schemas.microsoft.com/office/drawing/2014/main" id="{BE07DA19-3977-4307-A924-2EA0CD2E2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" y="2105"/>
              <a:ext cx="11" cy="11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6 h 6"/>
                <a:gd name="T4" fmla="*/ 6 w 6"/>
                <a:gd name="T5" fmla="*/ 2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0" y="0"/>
                    <a:pt x="2" y="5"/>
                    <a:pt x="3" y="6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4" y="0"/>
                    <a:pt x="1" y="1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2" name="Freeform 56">
              <a:extLst>
                <a:ext uri="{FF2B5EF4-FFF2-40B4-BE49-F238E27FC236}">
                  <a16:creationId xmlns:a16="http://schemas.microsoft.com/office/drawing/2014/main" id="{5B4EDD6D-2AD5-407D-9863-9070EE0D6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" y="2079"/>
              <a:ext cx="11" cy="16"/>
            </a:xfrm>
            <a:custGeom>
              <a:avLst/>
              <a:gdLst>
                <a:gd name="T0" fmla="*/ 0 w 6"/>
                <a:gd name="T1" fmla="*/ 0 h 9"/>
                <a:gd name="T2" fmla="*/ 6 w 6"/>
                <a:gd name="T3" fmla="*/ 9 h 9"/>
                <a:gd name="T4" fmla="*/ 2 w 6"/>
                <a:gd name="T5" fmla="*/ 0 h 9"/>
                <a:gd name="T6" fmla="*/ 0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2" y="3"/>
                    <a:pt x="4" y="6"/>
                    <a:pt x="6" y="9"/>
                  </a:cubicBezTo>
                  <a:cubicBezTo>
                    <a:pt x="5" y="6"/>
                    <a:pt x="3" y="3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3" name="Freeform 57">
              <a:extLst>
                <a:ext uri="{FF2B5EF4-FFF2-40B4-BE49-F238E27FC236}">
                  <a16:creationId xmlns:a16="http://schemas.microsoft.com/office/drawing/2014/main" id="{C6F39DDF-1F48-44A7-82C1-F27B5FFC5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" y="2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4" name="Freeform 58">
              <a:extLst>
                <a:ext uri="{FF2B5EF4-FFF2-40B4-BE49-F238E27FC236}">
                  <a16:creationId xmlns:a16="http://schemas.microsoft.com/office/drawing/2014/main" id="{95189A0B-C274-47A3-8C45-7BFCB936A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" y="207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5" name="Freeform 59">
              <a:extLst>
                <a:ext uri="{FF2B5EF4-FFF2-40B4-BE49-F238E27FC236}">
                  <a16:creationId xmlns:a16="http://schemas.microsoft.com/office/drawing/2014/main" id="{2D3EFF15-DB13-425B-972B-38DAF7075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" y="2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6" name="Freeform 60">
              <a:extLst>
                <a:ext uri="{FF2B5EF4-FFF2-40B4-BE49-F238E27FC236}">
                  <a16:creationId xmlns:a16="http://schemas.microsoft.com/office/drawing/2014/main" id="{FCCA9D27-AE3E-492F-89E0-F112C38EE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2040"/>
              <a:ext cx="9" cy="16"/>
            </a:xfrm>
            <a:custGeom>
              <a:avLst/>
              <a:gdLst>
                <a:gd name="T0" fmla="*/ 5 w 5"/>
                <a:gd name="T1" fmla="*/ 9 h 9"/>
                <a:gd name="T2" fmla="*/ 0 w 5"/>
                <a:gd name="T3" fmla="*/ 1 h 9"/>
                <a:gd name="T4" fmla="*/ 5 w 5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4" y="6"/>
                    <a:pt x="2" y="3"/>
                    <a:pt x="0" y="1"/>
                  </a:cubicBezTo>
                  <a:cubicBezTo>
                    <a:pt x="0" y="0"/>
                    <a:pt x="2" y="7"/>
                    <a:pt x="5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7" name="Freeform 61">
              <a:extLst>
                <a:ext uri="{FF2B5EF4-FFF2-40B4-BE49-F238E27FC236}">
                  <a16:creationId xmlns:a16="http://schemas.microsoft.com/office/drawing/2014/main" id="{29896678-A0C8-4B3F-BAE8-446DBAAC7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8" y="1433"/>
              <a:ext cx="60" cy="62"/>
            </a:xfrm>
            <a:custGeom>
              <a:avLst/>
              <a:gdLst>
                <a:gd name="T0" fmla="*/ 13 w 34"/>
                <a:gd name="T1" fmla="*/ 14 h 35"/>
                <a:gd name="T2" fmla="*/ 15 w 34"/>
                <a:gd name="T3" fmla="*/ 23 h 35"/>
                <a:gd name="T4" fmla="*/ 17 w 34"/>
                <a:gd name="T5" fmla="*/ 35 h 35"/>
                <a:gd name="T6" fmla="*/ 25 w 34"/>
                <a:gd name="T7" fmla="*/ 9 h 35"/>
                <a:gd name="T8" fmla="*/ 13 w 34"/>
                <a:gd name="T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14"/>
                  </a:moveTo>
                  <a:cubicBezTo>
                    <a:pt x="16" y="17"/>
                    <a:pt x="16" y="19"/>
                    <a:pt x="15" y="23"/>
                  </a:cubicBezTo>
                  <a:cubicBezTo>
                    <a:pt x="13" y="30"/>
                    <a:pt x="13" y="33"/>
                    <a:pt x="17" y="35"/>
                  </a:cubicBezTo>
                  <a:cubicBezTo>
                    <a:pt x="22" y="29"/>
                    <a:pt x="34" y="14"/>
                    <a:pt x="25" y="9"/>
                  </a:cubicBezTo>
                  <a:cubicBezTo>
                    <a:pt x="12" y="0"/>
                    <a:pt x="0" y="23"/>
                    <a:pt x="13" y="1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8" name="Freeform 62">
              <a:extLst>
                <a:ext uri="{FF2B5EF4-FFF2-40B4-BE49-F238E27FC236}">
                  <a16:creationId xmlns:a16="http://schemas.microsoft.com/office/drawing/2014/main" id="{6C873228-AFE7-489A-B163-69461C49D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" y="1419"/>
              <a:ext cx="64" cy="44"/>
            </a:xfrm>
            <a:custGeom>
              <a:avLst/>
              <a:gdLst>
                <a:gd name="T0" fmla="*/ 26 w 36"/>
                <a:gd name="T1" fmla="*/ 19 h 25"/>
                <a:gd name="T2" fmla="*/ 12 w 36"/>
                <a:gd name="T3" fmla="*/ 25 h 25"/>
                <a:gd name="T4" fmla="*/ 26 w 36"/>
                <a:gd name="T5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5">
                  <a:moveTo>
                    <a:pt x="26" y="19"/>
                  </a:moveTo>
                  <a:cubicBezTo>
                    <a:pt x="36" y="0"/>
                    <a:pt x="0" y="9"/>
                    <a:pt x="12" y="25"/>
                  </a:cubicBezTo>
                  <a:cubicBezTo>
                    <a:pt x="17" y="16"/>
                    <a:pt x="20" y="19"/>
                    <a:pt x="26" y="1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9" name="Freeform 63">
              <a:extLst>
                <a:ext uri="{FF2B5EF4-FFF2-40B4-BE49-F238E27FC236}">
                  <a16:creationId xmlns:a16="http://schemas.microsoft.com/office/drawing/2014/main" id="{6360C9E6-8AE0-424A-AD26-54E66E443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" y="1291"/>
              <a:ext cx="202" cy="158"/>
            </a:xfrm>
            <a:custGeom>
              <a:avLst/>
              <a:gdLst>
                <a:gd name="T0" fmla="*/ 30 w 114"/>
                <a:gd name="T1" fmla="*/ 66 h 89"/>
                <a:gd name="T2" fmla="*/ 0 w 114"/>
                <a:gd name="T3" fmla="*/ 82 h 89"/>
                <a:gd name="T4" fmla="*/ 44 w 114"/>
                <a:gd name="T5" fmla="*/ 86 h 89"/>
                <a:gd name="T6" fmla="*/ 60 w 114"/>
                <a:gd name="T7" fmla="*/ 80 h 89"/>
                <a:gd name="T8" fmla="*/ 59 w 114"/>
                <a:gd name="T9" fmla="*/ 72 h 89"/>
                <a:gd name="T10" fmla="*/ 90 w 114"/>
                <a:gd name="T11" fmla="*/ 67 h 89"/>
                <a:gd name="T12" fmla="*/ 90 w 114"/>
                <a:gd name="T13" fmla="*/ 73 h 89"/>
                <a:gd name="T14" fmla="*/ 101 w 114"/>
                <a:gd name="T15" fmla="*/ 0 h 89"/>
                <a:gd name="T16" fmla="*/ 102 w 114"/>
                <a:gd name="T17" fmla="*/ 3 h 89"/>
                <a:gd name="T18" fmla="*/ 91 w 114"/>
                <a:gd name="T19" fmla="*/ 23 h 89"/>
                <a:gd name="T20" fmla="*/ 63 w 114"/>
                <a:gd name="T21" fmla="*/ 52 h 89"/>
                <a:gd name="T22" fmla="*/ 62 w 114"/>
                <a:gd name="T23" fmla="*/ 46 h 89"/>
                <a:gd name="T24" fmla="*/ 30 w 114"/>
                <a:gd name="T25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89">
                  <a:moveTo>
                    <a:pt x="30" y="66"/>
                  </a:moveTo>
                  <a:cubicBezTo>
                    <a:pt x="16" y="65"/>
                    <a:pt x="11" y="76"/>
                    <a:pt x="0" y="82"/>
                  </a:cubicBezTo>
                  <a:cubicBezTo>
                    <a:pt x="12" y="84"/>
                    <a:pt x="48" y="65"/>
                    <a:pt x="44" y="86"/>
                  </a:cubicBezTo>
                  <a:cubicBezTo>
                    <a:pt x="50" y="89"/>
                    <a:pt x="55" y="85"/>
                    <a:pt x="60" y="80"/>
                  </a:cubicBezTo>
                  <a:cubicBezTo>
                    <a:pt x="58" y="76"/>
                    <a:pt x="59" y="75"/>
                    <a:pt x="59" y="72"/>
                  </a:cubicBezTo>
                  <a:cubicBezTo>
                    <a:pt x="68" y="81"/>
                    <a:pt x="83" y="75"/>
                    <a:pt x="90" y="67"/>
                  </a:cubicBezTo>
                  <a:cubicBezTo>
                    <a:pt x="90" y="69"/>
                    <a:pt x="90" y="71"/>
                    <a:pt x="90" y="73"/>
                  </a:cubicBezTo>
                  <a:cubicBezTo>
                    <a:pt x="104" y="63"/>
                    <a:pt x="114" y="12"/>
                    <a:pt x="101" y="0"/>
                  </a:cubicBezTo>
                  <a:cubicBezTo>
                    <a:pt x="101" y="0"/>
                    <a:pt x="102" y="3"/>
                    <a:pt x="102" y="3"/>
                  </a:cubicBezTo>
                  <a:cubicBezTo>
                    <a:pt x="90" y="2"/>
                    <a:pt x="92" y="15"/>
                    <a:pt x="91" y="23"/>
                  </a:cubicBezTo>
                  <a:cubicBezTo>
                    <a:pt x="88" y="38"/>
                    <a:pt x="76" y="47"/>
                    <a:pt x="63" y="52"/>
                  </a:cubicBezTo>
                  <a:cubicBezTo>
                    <a:pt x="62" y="49"/>
                    <a:pt x="62" y="50"/>
                    <a:pt x="62" y="46"/>
                  </a:cubicBezTo>
                  <a:cubicBezTo>
                    <a:pt x="54" y="62"/>
                    <a:pt x="47" y="66"/>
                    <a:pt x="30" y="6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0" name="Freeform 64">
              <a:extLst>
                <a:ext uri="{FF2B5EF4-FFF2-40B4-BE49-F238E27FC236}">
                  <a16:creationId xmlns:a16="http://schemas.microsoft.com/office/drawing/2014/main" id="{C09EBA20-C61E-4C16-BB55-91AA132E4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1204"/>
              <a:ext cx="101" cy="83"/>
            </a:xfrm>
            <a:custGeom>
              <a:avLst/>
              <a:gdLst>
                <a:gd name="T0" fmla="*/ 8 w 57"/>
                <a:gd name="T1" fmla="*/ 25 h 47"/>
                <a:gd name="T2" fmla="*/ 2 w 57"/>
                <a:gd name="T3" fmla="*/ 47 h 47"/>
                <a:gd name="T4" fmla="*/ 13 w 57"/>
                <a:gd name="T5" fmla="*/ 42 h 47"/>
                <a:gd name="T6" fmla="*/ 6 w 57"/>
                <a:gd name="T7" fmla="*/ 37 h 47"/>
                <a:gd name="T8" fmla="*/ 30 w 57"/>
                <a:gd name="T9" fmla="*/ 38 h 47"/>
                <a:gd name="T10" fmla="*/ 57 w 57"/>
                <a:gd name="T11" fmla="*/ 25 h 47"/>
                <a:gd name="T12" fmla="*/ 55 w 57"/>
                <a:gd name="T13" fmla="*/ 16 h 47"/>
                <a:gd name="T14" fmla="*/ 21 w 57"/>
                <a:gd name="T15" fmla="*/ 0 h 47"/>
                <a:gd name="T16" fmla="*/ 8 w 5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7">
                  <a:moveTo>
                    <a:pt x="8" y="25"/>
                  </a:moveTo>
                  <a:cubicBezTo>
                    <a:pt x="5" y="26"/>
                    <a:pt x="0" y="38"/>
                    <a:pt x="2" y="47"/>
                  </a:cubicBezTo>
                  <a:cubicBezTo>
                    <a:pt x="6" y="47"/>
                    <a:pt x="10" y="45"/>
                    <a:pt x="13" y="42"/>
                  </a:cubicBezTo>
                  <a:cubicBezTo>
                    <a:pt x="10" y="40"/>
                    <a:pt x="8" y="39"/>
                    <a:pt x="6" y="37"/>
                  </a:cubicBezTo>
                  <a:cubicBezTo>
                    <a:pt x="16" y="31"/>
                    <a:pt x="21" y="33"/>
                    <a:pt x="30" y="38"/>
                  </a:cubicBezTo>
                  <a:cubicBezTo>
                    <a:pt x="33" y="40"/>
                    <a:pt x="48" y="26"/>
                    <a:pt x="57" y="25"/>
                  </a:cubicBezTo>
                  <a:cubicBezTo>
                    <a:pt x="56" y="23"/>
                    <a:pt x="55" y="17"/>
                    <a:pt x="55" y="16"/>
                  </a:cubicBezTo>
                  <a:cubicBezTo>
                    <a:pt x="40" y="19"/>
                    <a:pt x="31" y="9"/>
                    <a:pt x="21" y="0"/>
                  </a:cubicBezTo>
                  <a:cubicBezTo>
                    <a:pt x="20" y="9"/>
                    <a:pt x="20" y="22"/>
                    <a:pt x="8" y="2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1" name="Freeform 65">
              <a:extLst>
                <a:ext uri="{FF2B5EF4-FFF2-40B4-BE49-F238E27FC236}">
                  <a16:creationId xmlns:a16="http://schemas.microsoft.com/office/drawing/2014/main" id="{B87B56B2-822D-44FF-B027-540730861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" y="1223"/>
              <a:ext cx="12" cy="16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0 h 9"/>
                <a:gd name="T4" fmla="*/ 0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5" y="7"/>
                    <a:pt x="7" y="1"/>
                    <a:pt x="7" y="0"/>
                  </a:cubicBezTo>
                  <a:cubicBezTo>
                    <a:pt x="6" y="1"/>
                    <a:pt x="2" y="5"/>
                    <a:pt x="0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2" name="Freeform 66">
              <a:extLst>
                <a:ext uri="{FF2B5EF4-FFF2-40B4-BE49-F238E27FC236}">
                  <a16:creationId xmlns:a16="http://schemas.microsoft.com/office/drawing/2014/main" id="{1EF311FD-EA90-46E0-8FC9-0B1AC1E4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" y="1199"/>
              <a:ext cx="23" cy="19"/>
            </a:xfrm>
            <a:custGeom>
              <a:avLst/>
              <a:gdLst>
                <a:gd name="T0" fmla="*/ 0 w 13"/>
                <a:gd name="T1" fmla="*/ 11 h 11"/>
                <a:gd name="T2" fmla="*/ 13 w 13"/>
                <a:gd name="T3" fmla="*/ 4 h 11"/>
                <a:gd name="T4" fmla="*/ 0 w 13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4" y="8"/>
                    <a:pt x="9" y="7"/>
                    <a:pt x="13" y="4"/>
                  </a:cubicBezTo>
                  <a:cubicBezTo>
                    <a:pt x="8" y="0"/>
                    <a:pt x="3" y="4"/>
                    <a:pt x="0" y="1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3" name="Freeform 67">
              <a:extLst>
                <a:ext uri="{FF2B5EF4-FFF2-40B4-BE49-F238E27FC236}">
                  <a16:creationId xmlns:a16="http://schemas.microsoft.com/office/drawing/2014/main" id="{CE53767E-1AF1-4259-8418-BE653AA11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" y="1184"/>
              <a:ext cx="18" cy="15"/>
            </a:xfrm>
            <a:custGeom>
              <a:avLst/>
              <a:gdLst>
                <a:gd name="T0" fmla="*/ 4 w 10"/>
                <a:gd name="T1" fmla="*/ 5 h 8"/>
                <a:gd name="T2" fmla="*/ 10 w 10"/>
                <a:gd name="T3" fmla="*/ 0 h 8"/>
                <a:gd name="T4" fmla="*/ 4 w 10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4" y="5"/>
                  </a:moveTo>
                  <a:cubicBezTo>
                    <a:pt x="0" y="8"/>
                    <a:pt x="9" y="1"/>
                    <a:pt x="10" y="0"/>
                  </a:cubicBezTo>
                  <a:cubicBezTo>
                    <a:pt x="5" y="0"/>
                    <a:pt x="6" y="3"/>
                    <a:pt x="4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4" name="Freeform 68">
              <a:extLst>
                <a:ext uri="{FF2B5EF4-FFF2-40B4-BE49-F238E27FC236}">
                  <a16:creationId xmlns:a16="http://schemas.microsoft.com/office/drawing/2014/main" id="{0D4D37C1-3B1C-4CC3-AEFE-82977E5FA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9" y="998"/>
              <a:ext cx="50" cy="192"/>
            </a:xfrm>
            <a:custGeom>
              <a:avLst/>
              <a:gdLst>
                <a:gd name="T0" fmla="*/ 21 w 28"/>
                <a:gd name="T1" fmla="*/ 65 h 108"/>
                <a:gd name="T2" fmla="*/ 28 w 28"/>
                <a:gd name="T3" fmla="*/ 70 h 108"/>
                <a:gd name="T4" fmla="*/ 9 w 28"/>
                <a:gd name="T5" fmla="*/ 0 h 108"/>
                <a:gd name="T6" fmla="*/ 1 w 28"/>
                <a:gd name="T7" fmla="*/ 24 h 108"/>
                <a:gd name="T8" fmla="*/ 5 w 28"/>
                <a:gd name="T9" fmla="*/ 51 h 108"/>
                <a:gd name="T10" fmla="*/ 4 w 28"/>
                <a:gd name="T11" fmla="*/ 108 h 108"/>
                <a:gd name="T12" fmla="*/ 21 w 28"/>
                <a:gd name="T13" fmla="*/ 103 h 108"/>
                <a:gd name="T14" fmla="*/ 21 w 28"/>
                <a:gd name="T15" fmla="*/ 6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8">
                  <a:moveTo>
                    <a:pt x="21" y="65"/>
                  </a:moveTo>
                  <a:cubicBezTo>
                    <a:pt x="23" y="67"/>
                    <a:pt x="26" y="69"/>
                    <a:pt x="28" y="70"/>
                  </a:cubicBezTo>
                  <a:cubicBezTo>
                    <a:pt x="21" y="49"/>
                    <a:pt x="20" y="15"/>
                    <a:pt x="9" y="0"/>
                  </a:cubicBezTo>
                  <a:cubicBezTo>
                    <a:pt x="10" y="10"/>
                    <a:pt x="2" y="14"/>
                    <a:pt x="1" y="24"/>
                  </a:cubicBezTo>
                  <a:cubicBezTo>
                    <a:pt x="0" y="33"/>
                    <a:pt x="5" y="42"/>
                    <a:pt x="5" y="51"/>
                  </a:cubicBezTo>
                  <a:cubicBezTo>
                    <a:pt x="7" y="70"/>
                    <a:pt x="4" y="89"/>
                    <a:pt x="4" y="108"/>
                  </a:cubicBezTo>
                  <a:cubicBezTo>
                    <a:pt x="9" y="100"/>
                    <a:pt x="15" y="98"/>
                    <a:pt x="21" y="103"/>
                  </a:cubicBezTo>
                  <a:cubicBezTo>
                    <a:pt x="11" y="93"/>
                    <a:pt x="4" y="71"/>
                    <a:pt x="21" y="6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5" name="Freeform 69">
              <a:extLst>
                <a:ext uri="{FF2B5EF4-FFF2-40B4-BE49-F238E27FC236}">
                  <a16:creationId xmlns:a16="http://schemas.microsoft.com/office/drawing/2014/main" id="{CC4A4DD0-49C1-4E1D-9C52-49E07AF96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547"/>
              <a:ext cx="8" cy="9"/>
            </a:xfrm>
            <a:custGeom>
              <a:avLst/>
              <a:gdLst>
                <a:gd name="T0" fmla="*/ 3 w 5"/>
                <a:gd name="T1" fmla="*/ 4 h 5"/>
                <a:gd name="T2" fmla="*/ 5 w 5"/>
                <a:gd name="T3" fmla="*/ 5 h 5"/>
                <a:gd name="T4" fmla="*/ 3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4" y="4"/>
                    <a:pt x="4" y="4"/>
                    <a:pt x="5" y="5"/>
                  </a:cubicBezTo>
                  <a:cubicBezTo>
                    <a:pt x="5" y="3"/>
                    <a:pt x="0" y="0"/>
                    <a:pt x="3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6" name="Freeform 70">
              <a:extLst>
                <a:ext uri="{FF2B5EF4-FFF2-40B4-BE49-F238E27FC236}">
                  <a16:creationId xmlns:a16="http://schemas.microsoft.com/office/drawing/2014/main" id="{7951F8DF-DA64-43B6-A8B3-178EFF83E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" y="316"/>
              <a:ext cx="335" cy="247"/>
            </a:xfrm>
            <a:custGeom>
              <a:avLst/>
              <a:gdLst>
                <a:gd name="T0" fmla="*/ 25 w 189"/>
                <a:gd name="T1" fmla="*/ 121 h 139"/>
                <a:gd name="T2" fmla="*/ 29 w 189"/>
                <a:gd name="T3" fmla="*/ 130 h 139"/>
                <a:gd name="T4" fmla="*/ 40 w 189"/>
                <a:gd name="T5" fmla="*/ 134 h 139"/>
                <a:gd name="T6" fmla="*/ 68 w 189"/>
                <a:gd name="T7" fmla="*/ 136 h 139"/>
                <a:gd name="T8" fmla="*/ 66 w 189"/>
                <a:gd name="T9" fmla="*/ 134 h 139"/>
                <a:gd name="T10" fmla="*/ 93 w 189"/>
                <a:gd name="T11" fmla="*/ 58 h 139"/>
                <a:gd name="T12" fmla="*/ 134 w 189"/>
                <a:gd name="T13" fmla="*/ 39 h 139"/>
                <a:gd name="T14" fmla="*/ 179 w 189"/>
                <a:gd name="T15" fmla="*/ 21 h 139"/>
                <a:gd name="T16" fmla="*/ 140 w 189"/>
                <a:gd name="T17" fmla="*/ 19 h 139"/>
                <a:gd name="T18" fmla="*/ 94 w 189"/>
                <a:gd name="T19" fmla="*/ 28 h 139"/>
                <a:gd name="T20" fmla="*/ 70 w 189"/>
                <a:gd name="T21" fmla="*/ 42 h 139"/>
                <a:gd name="T22" fmla="*/ 49 w 189"/>
                <a:gd name="T23" fmla="*/ 47 h 139"/>
                <a:gd name="T24" fmla="*/ 35 w 189"/>
                <a:gd name="T25" fmla="*/ 85 h 139"/>
                <a:gd name="T26" fmla="*/ 15 w 189"/>
                <a:gd name="T27" fmla="*/ 103 h 139"/>
                <a:gd name="T28" fmla="*/ 25 w 189"/>
                <a:gd name="T29" fmla="*/ 1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9" h="139">
                  <a:moveTo>
                    <a:pt x="25" y="121"/>
                  </a:moveTo>
                  <a:cubicBezTo>
                    <a:pt x="27" y="123"/>
                    <a:pt x="29" y="126"/>
                    <a:pt x="29" y="130"/>
                  </a:cubicBezTo>
                  <a:cubicBezTo>
                    <a:pt x="30" y="137"/>
                    <a:pt x="35" y="130"/>
                    <a:pt x="40" y="134"/>
                  </a:cubicBezTo>
                  <a:cubicBezTo>
                    <a:pt x="44" y="139"/>
                    <a:pt x="61" y="136"/>
                    <a:pt x="68" y="136"/>
                  </a:cubicBezTo>
                  <a:cubicBezTo>
                    <a:pt x="67" y="135"/>
                    <a:pt x="66" y="134"/>
                    <a:pt x="66" y="134"/>
                  </a:cubicBezTo>
                  <a:cubicBezTo>
                    <a:pt x="27" y="105"/>
                    <a:pt x="65" y="78"/>
                    <a:pt x="93" y="58"/>
                  </a:cubicBezTo>
                  <a:cubicBezTo>
                    <a:pt x="107" y="49"/>
                    <a:pt x="117" y="43"/>
                    <a:pt x="134" y="39"/>
                  </a:cubicBezTo>
                  <a:cubicBezTo>
                    <a:pt x="145" y="37"/>
                    <a:pt x="173" y="32"/>
                    <a:pt x="179" y="21"/>
                  </a:cubicBezTo>
                  <a:cubicBezTo>
                    <a:pt x="189" y="0"/>
                    <a:pt x="145" y="17"/>
                    <a:pt x="140" y="19"/>
                  </a:cubicBezTo>
                  <a:cubicBezTo>
                    <a:pt x="122" y="27"/>
                    <a:pt x="111" y="24"/>
                    <a:pt x="94" y="28"/>
                  </a:cubicBezTo>
                  <a:cubicBezTo>
                    <a:pt x="84" y="31"/>
                    <a:pt x="79" y="38"/>
                    <a:pt x="70" y="42"/>
                  </a:cubicBezTo>
                  <a:cubicBezTo>
                    <a:pt x="66" y="44"/>
                    <a:pt x="52" y="45"/>
                    <a:pt x="49" y="47"/>
                  </a:cubicBezTo>
                  <a:cubicBezTo>
                    <a:pt x="44" y="52"/>
                    <a:pt x="30" y="80"/>
                    <a:pt x="35" y="85"/>
                  </a:cubicBezTo>
                  <a:cubicBezTo>
                    <a:pt x="21" y="87"/>
                    <a:pt x="22" y="96"/>
                    <a:pt x="15" y="103"/>
                  </a:cubicBezTo>
                  <a:cubicBezTo>
                    <a:pt x="0" y="120"/>
                    <a:pt x="17" y="115"/>
                    <a:pt x="25" y="12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7" name="Freeform 71">
              <a:extLst>
                <a:ext uri="{FF2B5EF4-FFF2-40B4-BE49-F238E27FC236}">
                  <a16:creationId xmlns:a16="http://schemas.microsoft.com/office/drawing/2014/main" id="{47DE5861-3C51-4A53-A030-9742E659BE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2" y="306"/>
              <a:ext cx="3611" cy="2401"/>
            </a:xfrm>
            <a:custGeom>
              <a:avLst/>
              <a:gdLst>
                <a:gd name="T0" fmla="*/ 1825 w 2037"/>
                <a:gd name="T1" fmla="*/ 156 h 1353"/>
                <a:gd name="T2" fmla="*/ 1655 w 2037"/>
                <a:gd name="T3" fmla="*/ 121 h 1353"/>
                <a:gd name="T4" fmla="*/ 1569 w 2037"/>
                <a:gd name="T5" fmla="*/ 96 h 1353"/>
                <a:gd name="T6" fmla="*/ 1316 w 2037"/>
                <a:gd name="T7" fmla="*/ 89 h 1353"/>
                <a:gd name="T8" fmla="*/ 1188 w 2037"/>
                <a:gd name="T9" fmla="*/ 5 h 1353"/>
                <a:gd name="T10" fmla="*/ 964 w 2037"/>
                <a:gd name="T11" fmla="*/ 109 h 1353"/>
                <a:gd name="T12" fmla="*/ 881 w 2037"/>
                <a:gd name="T13" fmla="*/ 134 h 1353"/>
                <a:gd name="T14" fmla="*/ 844 w 2037"/>
                <a:gd name="T15" fmla="*/ 175 h 1353"/>
                <a:gd name="T16" fmla="*/ 677 w 2037"/>
                <a:gd name="T17" fmla="*/ 176 h 1353"/>
                <a:gd name="T18" fmla="*/ 531 w 2037"/>
                <a:gd name="T19" fmla="*/ 249 h 1353"/>
                <a:gd name="T20" fmla="*/ 489 w 2037"/>
                <a:gd name="T21" fmla="*/ 157 h 1353"/>
                <a:gd name="T22" fmla="*/ 386 w 2037"/>
                <a:gd name="T23" fmla="*/ 140 h 1353"/>
                <a:gd name="T24" fmla="*/ 344 w 2037"/>
                <a:gd name="T25" fmla="*/ 164 h 1353"/>
                <a:gd name="T26" fmla="*/ 221 w 2037"/>
                <a:gd name="T27" fmla="*/ 321 h 1353"/>
                <a:gd name="T28" fmla="*/ 350 w 2037"/>
                <a:gd name="T29" fmla="*/ 319 h 1353"/>
                <a:gd name="T30" fmla="*/ 456 w 2037"/>
                <a:gd name="T31" fmla="*/ 312 h 1353"/>
                <a:gd name="T32" fmla="*/ 384 w 2037"/>
                <a:gd name="T33" fmla="*/ 345 h 1353"/>
                <a:gd name="T34" fmla="*/ 293 w 2037"/>
                <a:gd name="T35" fmla="*/ 380 h 1353"/>
                <a:gd name="T36" fmla="*/ 249 w 2037"/>
                <a:gd name="T37" fmla="*/ 371 h 1353"/>
                <a:gd name="T38" fmla="*/ 159 w 2037"/>
                <a:gd name="T39" fmla="*/ 464 h 1353"/>
                <a:gd name="T40" fmla="*/ 105 w 2037"/>
                <a:gd name="T41" fmla="*/ 534 h 1353"/>
                <a:gd name="T42" fmla="*/ 181 w 2037"/>
                <a:gd name="T43" fmla="*/ 562 h 1353"/>
                <a:gd name="T44" fmla="*/ 315 w 2037"/>
                <a:gd name="T45" fmla="*/ 568 h 1353"/>
                <a:gd name="T46" fmla="*/ 312 w 2037"/>
                <a:gd name="T47" fmla="*/ 550 h 1353"/>
                <a:gd name="T48" fmla="*/ 397 w 2037"/>
                <a:gd name="T49" fmla="*/ 608 h 1353"/>
                <a:gd name="T50" fmla="*/ 403 w 2037"/>
                <a:gd name="T51" fmla="*/ 575 h 1353"/>
                <a:gd name="T52" fmla="*/ 522 w 2037"/>
                <a:gd name="T53" fmla="*/ 508 h 1353"/>
                <a:gd name="T54" fmla="*/ 579 w 2037"/>
                <a:gd name="T55" fmla="*/ 556 h 1353"/>
                <a:gd name="T56" fmla="*/ 479 w 2037"/>
                <a:gd name="T57" fmla="*/ 613 h 1353"/>
                <a:gd name="T58" fmla="*/ 437 w 2037"/>
                <a:gd name="T59" fmla="*/ 673 h 1353"/>
                <a:gd name="T60" fmla="*/ 296 w 2037"/>
                <a:gd name="T61" fmla="*/ 649 h 1353"/>
                <a:gd name="T62" fmla="*/ 109 w 2037"/>
                <a:gd name="T63" fmla="*/ 628 h 1353"/>
                <a:gd name="T64" fmla="*/ 18 w 2037"/>
                <a:gd name="T65" fmla="*/ 747 h 1353"/>
                <a:gd name="T66" fmla="*/ 54 w 2037"/>
                <a:gd name="T67" fmla="*/ 925 h 1353"/>
                <a:gd name="T68" fmla="*/ 258 w 2037"/>
                <a:gd name="T69" fmla="*/ 947 h 1353"/>
                <a:gd name="T70" fmla="*/ 289 w 2037"/>
                <a:gd name="T71" fmla="*/ 1135 h 1353"/>
                <a:gd name="T72" fmla="*/ 370 w 2037"/>
                <a:gd name="T73" fmla="*/ 1350 h 1353"/>
                <a:gd name="T74" fmla="*/ 515 w 2037"/>
                <a:gd name="T75" fmla="*/ 1239 h 1353"/>
                <a:gd name="T76" fmla="*/ 551 w 2037"/>
                <a:gd name="T77" fmla="*/ 1041 h 1353"/>
                <a:gd name="T78" fmla="*/ 652 w 2037"/>
                <a:gd name="T79" fmla="*/ 879 h 1353"/>
                <a:gd name="T80" fmla="*/ 483 w 2037"/>
                <a:gd name="T81" fmla="*/ 685 h 1353"/>
                <a:gd name="T82" fmla="*/ 612 w 2037"/>
                <a:gd name="T83" fmla="*/ 866 h 1353"/>
                <a:gd name="T84" fmla="*/ 743 w 2037"/>
                <a:gd name="T85" fmla="*/ 749 h 1353"/>
                <a:gd name="T86" fmla="*/ 777 w 2037"/>
                <a:gd name="T87" fmla="*/ 739 h 1353"/>
                <a:gd name="T88" fmla="*/ 894 w 2037"/>
                <a:gd name="T89" fmla="*/ 836 h 1353"/>
                <a:gd name="T90" fmla="*/ 1017 w 2037"/>
                <a:gd name="T91" fmla="*/ 776 h 1353"/>
                <a:gd name="T92" fmla="*/ 1151 w 2037"/>
                <a:gd name="T93" fmla="*/ 852 h 1353"/>
                <a:gd name="T94" fmla="*/ 1241 w 2037"/>
                <a:gd name="T95" fmla="*/ 872 h 1353"/>
                <a:gd name="T96" fmla="*/ 1339 w 2037"/>
                <a:gd name="T97" fmla="*/ 738 h 1353"/>
                <a:gd name="T98" fmla="*/ 1341 w 2037"/>
                <a:gd name="T99" fmla="*/ 628 h 1353"/>
                <a:gd name="T100" fmla="*/ 1415 w 2037"/>
                <a:gd name="T101" fmla="*/ 602 h 1353"/>
                <a:gd name="T102" fmla="*/ 1517 w 2037"/>
                <a:gd name="T103" fmla="*/ 510 h 1353"/>
                <a:gd name="T104" fmla="*/ 1528 w 2037"/>
                <a:gd name="T105" fmla="*/ 359 h 1353"/>
                <a:gd name="T106" fmla="*/ 1708 w 2037"/>
                <a:gd name="T107" fmla="*/ 289 h 1353"/>
                <a:gd name="T108" fmla="*/ 1714 w 2037"/>
                <a:gd name="T109" fmla="*/ 433 h 1353"/>
                <a:gd name="T110" fmla="*/ 1813 w 2037"/>
                <a:gd name="T111" fmla="*/ 309 h 1353"/>
                <a:gd name="T112" fmla="*/ 1939 w 2037"/>
                <a:gd name="T113" fmla="*/ 229 h 1353"/>
                <a:gd name="T114" fmla="*/ 683 w 2037"/>
                <a:gd name="T115" fmla="*/ 573 h 1353"/>
                <a:gd name="T116" fmla="*/ 700 w 2037"/>
                <a:gd name="T117" fmla="*/ 506 h 1353"/>
                <a:gd name="T118" fmla="*/ 776 w 2037"/>
                <a:gd name="T119" fmla="*/ 627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7" h="1353">
                  <a:moveTo>
                    <a:pt x="1961" y="184"/>
                  </a:moveTo>
                  <a:cubicBezTo>
                    <a:pt x="1958" y="168"/>
                    <a:pt x="1948" y="174"/>
                    <a:pt x="1937" y="169"/>
                  </a:cubicBezTo>
                  <a:cubicBezTo>
                    <a:pt x="1933" y="167"/>
                    <a:pt x="1925" y="158"/>
                    <a:pt x="1922" y="157"/>
                  </a:cubicBezTo>
                  <a:cubicBezTo>
                    <a:pt x="1917" y="156"/>
                    <a:pt x="1913" y="161"/>
                    <a:pt x="1907" y="159"/>
                  </a:cubicBezTo>
                  <a:cubicBezTo>
                    <a:pt x="1886" y="152"/>
                    <a:pt x="1868" y="142"/>
                    <a:pt x="1843" y="154"/>
                  </a:cubicBezTo>
                  <a:cubicBezTo>
                    <a:pt x="1857" y="168"/>
                    <a:pt x="1840" y="168"/>
                    <a:pt x="1832" y="166"/>
                  </a:cubicBezTo>
                  <a:cubicBezTo>
                    <a:pt x="1826" y="165"/>
                    <a:pt x="1836" y="155"/>
                    <a:pt x="1825" y="156"/>
                  </a:cubicBezTo>
                  <a:cubicBezTo>
                    <a:pt x="1818" y="157"/>
                    <a:pt x="1813" y="154"/>
                    <a:pt x="1807" y="152"/>
                  </a:cubicBezTo>
                  <a:cubicBezTo>
                    <a:pt x="1799" y="151"/>
                    <a:pt x="1799" y="157"/>
                    <a:pt x="1793" y="157"/>
                  </a:cubicBezTo>
                  <a:cubicBezTo>
                    <a:pt x="1786" y="157"/>
                    <a:pt x="1780" y="153"/>
                    <a:pt x="1775" y="153"/>
                  </a:cubicBezTo>
                  <a:cubicBezTo>
                    <a:pt x="1763" y="153"/>
                    <a:pt x="1752" y="152"/>
                    <a:pt x="1741" y="153"/>
                  </a:cubicBezTo>
                  <a:cubicBezTo>
                    <a:pt x="1742" y="129"/>
                    <a:pt x="1716" y="126"/>
                    <a:pt x="1696" y="129"/>
                  </a:cubicBezTo>
                  <a:cubicBezTo>
                    <a:pt x="1687" y="130"/>
                    <a:pt x="1673" y="133"/>
                    <a:pt x="1665" y="131"/>
                  </a:cubicBezTo>
                  <a:cubicBezTo>
                    <a:pt x="1657" y="128"/>
                    <a:pt x="1660" y="125"/>
                    <a:pt x="1655" y="121"/>
                  </a:cubicBezTo>
                  <a:cubicBezTo>
                    <a:pt x="1654" y="118"/>
                    <a:pt x="1653" y="115"/>
                    <a:pt x="1653" y="112"/>
                  </a:cubicBezTo>
                  <a:cubicBezTo>
                    <a:pt x="1650" y="112"/>
                    <a:pt x="1647" y="112"/>
                    <a:pt x="1644" y="112"/>
                  </a:cubicBezTo>
                  <a:cubicBezTo>
                    <a:pt x="1638" y="108"/>
                    <a:pt x="1624" y="103"/>
                    <a:pt x="1618" y="102"/>
                  </a:cubicBezTo>
                  <a:cubicBezTo>
                    <a:pt x="1611" y="100"/>
                    <a:pt x="1590" y="102"/>
                    <a:pt x="1588" y="100"/>
                  </a:cubicBezTo>
                  <a:cubicBezTo>
                    <a:pt x="1585" y="97"/>
                    <a:pt x="1581" y="96"/>
                    <a:pt x="1578" y="95"/>
                  </a:cubicBezTo>
                  <a:cubicBezTo>
                    <a:pt x="1574" y="80"/>
                    <a:pt x="1555" y="81"/>
                    <a:pt x="1546" y="93"/>
                  </a:cubicBezTo>
                  <a:cubicBezTo>
                    <a:pt x="1553" y="92"/>
                    <a:pt x="1561" y="95"/>
                    <a:pt x="1569" y="96"/>
                  </a:cubicBezTo>
                  <a:cubicBezTo>
                    <a:pt x="1558" y="100"/>
                    <a:pt x="1549" y="113"/>
                    <a:pt x="1543" y="121"/>
                  </a:cubicBezTo>
                  <a:cubicBezTo>
                    <a:pt x="1539" y="126"/>
                    <a:pt x="1493" y="129"/>
                    <a:pt x="1486" y="128"/>
                  </a:cubicBezTo>
                  <a:cubicBezTo>
                    <a:pt x="1475" y="125"/>
                    <a:pt x="1477" y="117"/>
                    <a:pt x="1464" y="119"/>
                  </a:cubicBezTo>
                  <a:cubicBezTo>
                    <a:pt x="1458" y="120"/>
                    <a:pt x="1453" y="136"/>
                    <a:pt x="1443" y="133"/>
                  </a:cubicBezTo>
                  <a:cubicBezTo>
                    <a:pt x="1420" y="125"/>
                    <a:pt x="1449" y="92"/>
                    <a:pt x="1431" y="88"/>
                  </a:cubicBezTo>
                  <a:cubicBezTo>
                    <a:pt x="1417" y="84"/>
                    <a:pt x="1375" y="66"/>
                    <a:pt x="1379" y="96"/>
                  </a:cubicBezTo>
                  <a:cubicBezTo>
                    <a:pt x="1360" y="80"/>
                    <a:pt x="1334" y="103"/>
                    <a:pt x="1316" y="89"/>
                  </a:cubicBezTo>
                  <a:cubicBezTo>
                    <a:pt x="1302" y="79"/>
                    <a:pt x="1263" y="87"/>
                    <a:pt x="1260" y="68"/>
                  </a:cubicBezTo>
                  <a:cubicBezTo>
                    <a:pt x="1251" y="81"/>
                    <a:pt x="1238" y="84"/>
                    <a:pt x="1226" y="93"/>
                  </a:cubicBezTo>
                  <a:cubicBezTo>
                    <a:pt x="1221" y="68"/>
                    <a:pt x="1270" y="68"/>
                    <a:pt x="1281" y="50"/>
                  </a:cubicBezTo>
                  <a:cubicBezTo>
                    <a:pt x="1290" y="35"/>
                    <a:pt x="1282" y="32"/>
                    <a:pt x="1271" y="26"/>
                  </a:cubicBezTo>
                  <a:cubicBezTo>
                    <a:pt x="1260" y="21"/>
                    <a:pt x="1243" y="15"/>
                    <a:pt x="1231" y="21"/>
                  </a:cubicBezTo>
                  <a:cubicBezTo>
                    <a:pt x="1218" y="28"/>
                    <a:pt x="1213" y="6"/>
                    <a:pt x="1204" y="6"/>
                  </a:cubicBezTo>
                  <a:cubicBezTo>
                    <a:pt x="1197" y="7"/>
                    <a:pt x="1195" y="0"/>
                    <a:pt x="1188" y="5"/>
                  </a:cubicBezTo>
                  <a:cubicBezTo>
                    <a:pt x="1183" y="9"/>
                    <a:pt x="1179" y="10"/>
                    <a:pt x="1173" y="11"/>
                  </a:cubicBezTo>
                  <a:cubicBezTo>
                    <a:pt x="1168" y="11"/>
                    <a:pt x="1113" y="59"/>
                    <a:pt x="1114" y="29"/>
                  </a:cubicBezTo>
                  <a:cubicBezTo>
                    <a:pt x="1102" y="40"/>
                    <a:pt x="1081" y="36"/>
                    <a:pt x="1065" y="40"/>
                  </a:cubicBezTo>
                  <a:cubicBezTo>
                    <a:pt x="1057" y="43"/>
                    <a:pt x="1051" y="48"/>
                    <a:pt x="1044" y="49"/>
                  </a:cubicBezTo>
                  <a:cubicBezTo>
                    <a:pt x="1028" y="52"/>
                    <a:pt x="1033" y="54"/>
                    <a:pt x="1024" y="65"/>
                  </a:cubicBezTo>
                  <a:cubicBezTo>
                    <a:pt x="1008" y="83"/>
                    <a:pt x="1002" y="71"/>
                    <a:pt x="982" y="76"/>
                  </a:cubicBezTo>
                  <a:cubicBezTo>
                    <a:pt x="968" y="79"/>
                    <a:pt x="950" y="94"/>
                    <a:pt x="964" y="109"/>
                  </a:cubicBezTo>
                  <a:cubicBezTo>
                    <a:pt x="945" y="121"/>
                    <a:pt x="931" y="93"/>
                    <a:pt x="914" y="122"/>
                  </a:cubicBezTo>
                  <a:cubicBezTo>
                    <a:pt x="912" y="114"/>
                    <a:pt x="910" y="107"/>
                    <a:pt x="906" y="100"/>
                  </a:cubicBezTo>
                  <a:cubicBezTo>
                    <a:pt x="904" y="111"/>
                    <a:pt x="892" y="114"/>
                    <a:pt x="882" y="117"/>
                  </a:cubicBezTo>
                  <a:cubicBezTo>
                    <a:pt x="901" y="126"/>
                    <a:pt x="891" y="133"/>
                    <a:pt x="892" y="149"/>
                  </a:cubicBezTo>
                  <a:cubicBezTo>
                    <a:pt x="893" y="156"/>
                    <a:pt x="906" y="191"/>
                    <a:pt x="886" y="177"/>
                  </a:cubicBezTo>
                  <a:cubicBezTo>
                    <a:pt x="889" y="180"/>
                    <a:pt x="880" y="156"/>
                    <a:pt x="880" y="158"/>
                  </a:cubicBezTo>
                  <a:cubicBezTo>
                    <a:pt x="879" y="149"/>
                    <a:pt x="881" y="142"/>
                    <a:pt x="881" y="134"/>
                  </a:cubicBezTo>
                  <a:cubicBezTo>
                    <a:pt x="880" y="125"/>
                    <a:pt x="872" y="124"/>
                    <a:pt x="875" y="115"/>
                  </a:cubicBezTo>
                  <a:cubicBezTo>
                    <a:pt x="878" y="107"/>
                    <a:pt x="881" y="104"/>
                    <a:pt x="876" y="96"/>
                  </a:cubicBezTo>
                  <a:cubicBezTo>
                    <a:pt x="874" y="98"/>
                    <a:pt x="871" y="99"/>
                    <a:pt x="869" y="100"/>
                  </a:cubicBezTo>
                  <a:cubicBezTo>
                    <a:pt x="866" y="98"/>
                    <a:pt x="863" y="95"/>
                    <a:pt x="860" y="93"/>
                  </a:cubicBezTo>
                  <a:cubicBezTo>
                    <a:pt x="857" y="96"/>
                    <a:pt x="856" y="99"/>
                    <a:pt x="855" y="102"/>
                  </a:cubicBezTo>
                  <a:cubicBezTo>
                    <a:pt x="844" y="104"/>
                    <a:pt x="834" y="105"/>
                    <a:pt x="828" y="119"/>
                  </a:cubicBezTo>
                  <a:cubicBezTo>
                    <a:pt x="815" y="150"/>
                    <a:pt x="835" y="148"/>
                    <a:pt x="844" y="175"/>
                  </a:cubicBezTo>
                  <a:cubicBezTo>
                    <a:pt x="822" y="180"/>
                    <a:pt x="761" y="128"/>
                    <a:pt x="763" y="174"/>
                  </a:cubicBezTo>
                  <a:cubicBezTo>
                    <a:pt x="763" y="187"/>
                    <a:pt x="744" y="171"/>
                    <a:pt x="744" y="171"/>
                  </a:cubicBezTo>
                  <a:cubicBezTo>
                    <a:pt x="736" y="172"/>
                    <a:pt x="727" y="179"/>
                    <a:pt x="722" y="179"/>
                  </a:cubicBezTo>
                  <a:cubicBezTo>
                    <a:pt x="716" y="177"/>
                    <a:pt x="715" y="176"/>
                    <a:pt x="709" y="180"/>
                  </a:cubicBezTo>
                  <a:cubicBezTo>
                    <a:pt x="699" y="186"/>
                    <a:pt x="706" y="176"/>
                    <a:pt x="697" y="175"/>
                  </a:cubicBezTo>
                  <a:cubicBezTo>
                    <a:pt x="692" y="175"/>
                    <a:pt x="692" y="166"/>
                    <a:pt x="686" y="171"/>
                  </a:cubicBezTo>
                  <a:cubicBezTo>
                    <a:pt x="682" y="174"/>
                    <a:pt x="681" y="177"/>
                    <a:pt x="677" y="176"/>
                  </a:cubicBezTo>
                  <a:cubicBezTo>
                    <a:pt x="663" y="173"/>
                    <a:pt x="665" y="182"/>
                    <a:pt x="655" y="188"/>
                  </a:cubicBezTo>
                  <a:cubicBezTo>
                    <a:pt x="657" y="187"/>
                    <a:pt x="627" y="203"/>
                    <a:pt x="632" y="203"/>
                  </a:cubicBezTo>
                  <a:cubicBezTo>
                    <a:pt x="606" y="204"/>
                    <a:pt x="624" y="165"/>
                    <a:pt x="600" y="180"/>
                  </a:cubicBezTo>
                  <a:cubicBezTo>
                    <a:pt x="598" y="182"/>
                    <a:pt x="597" y="201"/>
                    <a:pt x="599" y="205"/>
                  </a:cubicBezTo>
                  <a:cubicBezTo>
                    <a:pt x="605" y="215"/>
                    <a:pt x="586" y="217"/>
                    <a:pt x="580" y="216"/>
                  </a:cubicBezTo>
                  <a:cubicBezTo>
                    <a:pt x="561" y="211"/>
                    <a:pt x="559" y="253"/>
                    <a:pt x="531" y="235"/>
                  </a:cubicBezTo>
                  <a:cubicBezTo>
                    <a:pt x="532" y="239"/>
                    <a:pt x="530" y="244"/>
                    <a:pt x="531" y="249"/>
                  </a:cubicBezTo>
                  <a:cubicBezTo>
                    <a:pt x="507" y="243"/>
                    <a:pt x="520" y="221"/>
                    <a:pt x="503" y="212"/>
                  </a:cubicBezTo>
                  <a:cubicBezTo>
                    <a:pt x="517" y="217"/>
                    <a:pt x="548" y="225"/>
                    <a:pt x="560" y="217"/>
                  </a:cubicBezTo>
                  <a:cubicBezTo>
                    <a:pt x="568" y="211"/>
                    <a:pt x="573" y="204"/>
                    <a:pt x="566" y="196"/>
                  </a:cubicBezTo>
                  <a:cubicBezTo>
                    <a:pt x="563" y="192"/>
                    <a:pt x="560" y="192"/>
                    <a:pt x="556" y="189"/>
                  </a:cubicBezTo>
                  <a:cubicBezTo>
                    <a:pt x="554" y="186"/>
                    <a:pt x="553" y="183"/>
                    <a:pt x="551" y="179"/>
                  </a:cubicBezTo>
                  <a:cubicBezTo>
                    <a:pt x="548" y="181"/>
                    <a:pt x="544" y="182"/>
                    <a:pt x="541" y="183"/>
                  </a:cubicBezTo>
                  <a:cubicBezTo>
                    <a:pt x="525" y="175"/>
                    <a:pt x="505" y="166"/>
                    <a:pt x="489" y="157"/>
                  </a:cubicBezTo>
                  <a:cubicBezTo>
                    <a:pt x="479" y="150"/>
                    <a:pt x="434" y="167"/>
                    <a:pt x="462" y="141"/>
                  </a:cubicBezTo>
                  <a:cubicBezTo>
                    <a:pt x="448" y="142"/>
                    <a:pt x="437" y="126"/>
                    <a:pt x="430" y="145"/>
                  </a:cubicBezTo>
                  <a:cubicBezTo>
                    <a:pt x="430" y="141"/>
                    <a:pt x="429" y="137"/>
                    <a:pt x="429" y="133"/>
                  </a:cubicBezTo>
                  <a:cubicBezTo>
                    <a:pt x="425" y="138"/>
                    <a:pt x="420" y="141"/>
                    <a:pt x="416" y="146"/>
                  </a:cubicBezTo>
                  <a:cubicBezTo>
                    <a:pt x="418" y="143"/>
                    <a:pt x="420" y="139"/>
                    <a:pt x="423" y="136"/>
                  </a:cubicBezTo>
                  <a:cubicBezTo>
                    <a:pt x="415" y="135"/>
                    <a:pt x="410" y="137"/>
                    <a:pt x="404" y="142"/>
                  </a:cubicBezTo>
                  <a:cubicBezTo>
                    <a:pt x="402" y="143"/>
                    <a:pt x="392" y="139"/>
                    <a:pt x="386" y="140"/>
                  </a:cubicBezTo>
                  <a:cubicBezTo>
                    <a:pt x="388" y="141"/>
                    <a:pt x="389" y="142"/>
                    <a:pt x="391" y="144"/>
                  </a:cubicBezTo>
                  <a:cubicBezTo>
                    <a:pt x="384" y="147"/>
                    <a:pt x="383" y="148"/>
                    <a:pt x="377" y="153"/>
                  </a:cubicBezTo>
                  <a:cubicBezTo>
                    <a:pt x="377" y="151"/>
                    <a:pt x="377" y="149"/>
                    <a:pt x="377" y="147"/>
                  </a:cubicBezTo>
                  <a:cubicBezTo>
                    <a:pt x="369" y="152"/>
                    <a:pt x="369" y="148"/>
                    <a:pt x="365" y="156"/>
                  </a:cubicBezTo>
                  <a:cubicBezTo>
                    <a:pt x="365" y="154"/>
                    <a:pt x="365" y="153"/>
                    <a:pt x="365" y="152"/>
                  </a:cubicBezTo>
                  <a:cubicBezTo>
                    <a:pt x="352" y="158"/>
                    <a:pt x="344" y="156"/>
                    <a:pt x="335" y="167"/>
                  </a:cubicBezTo>
                  <a:cubicBezTo>
                    <a:pt x="338" y="166"/>
                    <a:pt x="341" y="165"/>
                    <a:pt x="344" y="164"/>
                  </a:cubicBezTo>
                  <a:cubicBezTo>
                    <a:pt x="341" y="171"/>
                    <a:pt x="335" y="175"/>
                    <a:pt x="329" y="175"/>
                  </a:cubicBezTo>
                  <a:cubicBezTo>
                    <a:pt x="325" y="182"/>
                    <a:pt x="323" y="190"/>
                    <a:pt x="317" y="195"/>
                  </a:cubicBezTo>
                  <a:cubicBezTo>
                    <a:pt x="309" y="201"/>
                    <a:pt x="295" y="204"/>
                    <a:pt x="295" y="215"/>
                  </a:cubicBezTo>
                  <a:cubicBezTo>
                    <a:pt x="295" y="233"/>
                    <a:pt x="268" y="247"/>
                    <a:pt x="255" y="256"/>
                  </a:cubicBezTo>
                  <a:cubicBezTo>
                    <a:pt x="257" y="257"/>
                    <a:pt x="260" y="257"/>
                    <a:pt x="263" y="258"/>
                  </a:cubicBezTo>
                  <a:cubicBezTo>
                    <a:pt x="245" y="260"/>
                    <a:pt x="196" y="302"/>
                    <a:pt x="230" y="312"/>
                  </a:cubicBezTo>
                  <a:cubicBezTo>
                    <a:pt x="227" y="314"/>
                    <a:pt x="224" y="319"/>
                    <a:pt x="221" y="321"/>
                  </a:cubicBezTo>
                  <a:cubicBezTo>
                    <a:pt x="234" y="319"/>
                    <a:pt x="233" y="325"/>
                    <a:pt x="221" y="330"/>
                  </a:cubicBezTo>
                  <a:cubicBezTo>
                    <a:pt x="235" y="342"/>
                    <a:pt x="264" y="337"/>
                    <a:pt x="271" y="319"/>
                  </a:cubicBezTo>
                  <a:cubicBezTo>
                    <a:pt x="274" y="322"/>
                    <a:pt x="276" y="326"/>
                    <a:pt x="279" y="329"/>
                  </a:cubicBezTo>
                  <a:cubicBezTo>
                    <a:pt x="277" y="328"/>
                    <a:pt x="287" y="346"/>
                    <a:pt x="287" y="346"/>
                  </a:cubicBezTo>
                  <a:cubicBezTo>
                    <a:pt x="289" y="361"/>
                    <a:pt x="290" y="368"/>
                    <a:pt x="299" y="383"/>
                  </a:cubicBezTo>
                  <a:cubicBezTo>
                    <a:pt x="319" y="372"/>
                    <a:pt x="329" y="363"/>
                    <a:pt x="330" y="343"/>
                  </a:cubicBezTo>
                  <a:cubicBezTo>
                    <a:pt x="331" y="329"/>
                    <a:pt x="346" y="331"/>
                    <a:pt x="350" y="319"/>
                  </a:cubicBezTo>
                  <a:cubicBezTo>
                    <a:pt x="354" y="306"/>
                    <a:pt x="339" y="305"/>
                    <a:pt x="338" y="294"/>
                  </a:cubicBezTo>
                  <a:cubicBezTo>
                    <a:pt x="336" y="268"/>
                    <a:pt x="358" y="263"/>
                    <a:pt x="375" y="248"/>
                  </a:cubicBezTo>
                  <a:cubicBezTo>
                    <a:pt x="385" y="240"/>
                    <a:pt x="373" y="234"/>
                    <a:pt x="390" y="226"/>
                  </a:cubicBezTo>
                  <a:cubicBezTo>
                    <a:pt x="405" y="220"/>
                    <a:pt x="409" y="221"/>
                    <a:pt x="421" y="233"/>
                  </a:cubicBezTo>
                  <a:cubicBezTo>
                    <a:pt x="407" y="238"/>
                    <a:pt x="353" y="277"/>
                    <a:pt x="381" y="288"/>
                  </a:cubicBezTo>
                  <a:cubicBezTo>
                    <a:pt x="358" y="300"/>
                    <a:pt x="398" y="313"/>
                    <a:pt x="407" y="312"/>
                  </a:cubicBezTo>
                  <a:cubicBezTo>
                    <a:pt x="430" y="310"/>
                    <a:pt x="438" y="293"/>
                    <a:pt x="456" y="312"/>
                  </a:cubicBezTo>
                  <a:cubicBezTo>
                    <a:pt x="438" y="329"/>
                    <a:pt x="410" y="306"/>
                    <a:pt x="397" y="330"/>
                  </a:cubicBezTo>
                  <a:cubicBezTo>
                    <a:pt x="415" y="337"/>
                    <a:pt x="400" y="359"/>
                    <a:pt x="390" y="344"/>
                  </a:cubicBezTo>
                  <a:cubicBezTo>
                    <a:pt x="390" y="342"/>
                    <a:pt x="391" y="341"/>
                    <a:pt x="392" y="340"/>
                  </a:cubicBezTo>
                  <a:cubicBezTo>
                    <a:pt x="392" y="336"/>
                    <a:pt x="397" y="335"/>
                    <a:pt x="391" y="332"/>
                  </a:cubicBezTo>
                  <a:cubicBezTo>
                    <a:pt x="388" y="337"/>
                    <a:pt x="390" y="335"/>
                    <a:pt x="390" y="340"/>
                  </a:cubicBezTo>
                  <a:cubicBezTo>
                    <a:pt x="387" y="341"/>
                    <a:pt x="385" y="342"/>
                    <a:pt x="382" y="342"/>
                  </a:cubicBezTo>
                  <a:cubicBezTo>
                    <a:pt x="383" y="343"/>
                    <a:pt x="384" y="344"/>
                    <a:pt x="384" y="345"/>
                  </a:cubicBezTo>
                  <a:cubicBezTo>
                    <a:pt x="375" y="357"/>
                    <a:pt x="363" y="389"/>
                    <a:pt x="365" y="393"/>
                  </a:cubicBezTo>
                  <a:cubicBezTo>
                    <a:pt x="361" y="393"/>
                    <a:pt x="354" y="394"/>
                    <a:pt x="350" y="393"/>
                  </a:cubicBezTo>
                  <a:cubicBezTo>
                    <a:pt x="351" y="390"/>
                    <a:pt x="353" y="388"/>
                    <a:pt x="354" y="386"/>
                  </a:cubicBezTo>
                  <a:cubicBezTo>
                    <a:pt x="340" y="380"/>
                    <a:pt x="336" y="392"/>
                    <a:pt x="324" y="396"/>
                  </a:cubicBezTo>
                  <a:cubicBezTo>
                    <a:pt x="315" y="399"/>
                    <a:pt x="301" y="400"/>
                    <a:pt x="302" y="391"/>
                  </a:cubicBezTo>
                  <a:cubicBezTo>
                    <a:pt x="297" y="390"/>
                    <a:pt x="292" y="391"/>
                    <a:pt x="287" y="394"/>
                  </a:cubicBezTo>
                  <a:cubicBezTo>
                    <a:pt x="291" y="390"/>
                    <a:pt x="294" y="385"/>
                    <a:pt x="293" y="380"/>
                  </a:cubicBezTo>
                  <a:cubicBezTo>
                    <a:pt x="288" y="368"/>
                    <a:pt x="271" y="383"/>
                    <a:pt x="285" y="390"/>
                  </a:cubicBezTo>
                  <a:cubicBezTo>
                    <a:pt x="284" y="392"/>
                    <a:pt x="282" y="393"/>
                    <a:pt x="281" y="395"/>
                  </a:cubicBezTo>
                  <a:cubicBezTo>
                    <a:pt x="281" y="396"/>
                    <a:pt x="282" y="397"/>
                    <a:pt x="283" y="396"/>
                  </a:cubicBezTo>
                  <a:cubicBezTo>
                    <a:pt x="281" y="398"/>
                    <a:pt x="280" y="399"/>
                    <a:pt x="278" y="400"/>
                  </a:cubicBezTo>
                  <a:cubicBezTo>
                    <a:pt x="268" y="393"/>
                    <a:pt x="255" y="375"/>
                    <a:pt x="276" y="366"/>
                  </a:cubicBezTo>
                  <a:cubicBezTo>
                    <a:pt x="269" y="361"/>
                    <a:pt x="270" y="352"/>
                    <a:pt x="274" y="344"/>
                  </a:cubicBezTo>
                  <a:cubicBezTo>
                    <a:pt x="267" y="352"/>
                    <a:pt x="244" y="357"/>
                    <a:pt x="249" y="371"/>
                  </a:cubicBezTo>
                  <a:cubicBezTo>
                    <a:pt x="251" y="379"/>
                    <a:pt x="252" y="386"/>
                    <a:pt x="254" y="393"/>
                  </a:cubicBezTo>
                  <a:cubicBezTo>
                    <a:pt x="258" y="407"/>
                    <a:pt x="248" y="401"/>
                    <a:pt x="242" y="403"/>
                  </a:cubicBezTo>
                  <a:cubicBezTo>
                    <a:pt x="229" y="409"/>
                    <a:pt x="226" y="408"/>
                    <a:pt x="218" y="417"/>
                  </a:cubicBezTo>
                  <a:cubicBezTo>
                    <a:pt x="207" y="430"/>
                    <a:pt x="209" y="439"/>
                    <a:pt x="187" y="437"/>
                  </a:cubicBezTo>
                  <a:cubicBezTo>
                    <a:pt x="193" y="460"/>
                    <a:pt x="172" y="447"/>
                    <a:pt x="168" y="463"/>
                  </a:cubicBezTo>
                  <a:cubicBezTo>
                    <a:pt x="164" y="459"/>
                    <a:pt x="157" y="458"/>
                    <a:pt x="153" y="454"/>
                  </a:cubicBezTo>
                  <a:cubicBezTo>
                    <a:pt x="155" y="457"/>
                    <a:pt x="155" y="460"/>
                    <a:pt x="159" y="464"/>
                  </a:cubicBezTo>
                  <a:cubicBezTo>
                    <a:pt x="149" y="478"/>
                    <a:pt x="138" y="464"/>
                    <a:pt x="125" y="473"/>
                  </a:cubicBezTo>
                  <a:cubicBezTo>
                    <a:pt x="132" y="479"/>
                    <a:pt x="140" y="485"/>
                    <a:pt x="150" y="485"/>
                  </a:cubicBezTo>
                  <a:cubicBezTo>
                    <a:pt x="155" y="485"/>
                    <a:pt x="162" y="503"/>
                    <a:pt x="164" y="508"/>
                  </a:cubicBezTo>
                  <a:cubicBezTo>
                    <a:pt x="163" y="509"/>
                    <a:pt x="161" y="509"/>
                    <a:pt x="159" y="509"/>
                  </a:cubicBezTo>
                  <a:cubicBezTo>
                    <a:pt x="178" y="525"/>
                    <a:pt x="148" y="534"/>
                    <a:pt x="135" y="531"/>
                  </a:cubicBezTo>
                  <a:cubicBezTo>
                    <a:pt x="129" y="529"/>
                    <a:pt x="123" y="530"/>
                    <a:pt x="117" y="530"/>
                  </a:cubicBezTo>
                  <a:cubicBezTo>
                    <a:pt x="113" y="530"/>
                    <a:pt x="109" y="534"/>
                    <a:pt x="105" y="534"/>
                  </a:cubicBezTo>
                  <a:cubicBezTo>
                    <a:pt x="101" y="534"/>
                    <a:pt x="98" y="527"/>
                    <a:pt x="96" y="527"/>
                  </a:cubicBezTo>
                  <a:cubicBezTo>
                    <a:pt x="89" y="529"/>
                    <a:pt x="77" y="534"/>
                    <a:pt x="81" y="542"/>
                  </a:cubicBezTo>
                  <a:cubicBezTo>
                    <a:pt x="88" y="554"/>
                    <a:pt x="83" y="558"/>
                    <a:pt x="82" y="570"/>
                  </a:cubicBezTo>
                  <a:cubicBezTo>
                    <a:pt x="81" y="584"/>
                    <a:pt x="87" y="597"/>
                    <a:pt x="87" y="611"/>
                  </a:cubicBezTo>
                  <a:cubicBezTo>
                    <a:pt x="103" y="591"/>
                    <a:pt x="110" y="622"/>
                    <a:pt x="121" y="616"/>
                  </a:cubicBezTo>
                  <a:cubicBezTo>
                    <a:pt x="134" y="609"/>
                    <a:pt x="147" y="613"/>
                    <a:pt x="159" y="603"/>
                  </a:cubicBezTo>
                  <a:cubicBezTo>
                    <a:pt x="173" y="590"/>
                    <a:pt x="167" y="573"/>
                    <a:pt x="181" y="562"/>
                  </a:cubicBezTo>
                  <a:cubicBezTo>
                    <a:pt x="187" y="558"/>
                    <a:pt x="198" y="556"/>
                    <a:pt x="202" y="549"/>
                  </a:cubicBezTo>
                  <a:cubicBezTo>
                    <a:pt x="202" y="548"/>
                    <a:pt x="190" y="530"/>
                    <a:pt x="206" y="532"/>
                  </a:cubicBezTo>
                  <a:cubicBezTo>
                    <a:pt x="216" y="534"/>
                    <a:pt x="220" y="537"/>
                    <a:pt x="230" y="534"/>
                  </a:cubicBezTo>
                  <a:cubicBezTo>
                    <a:pt x="238" y="533"/>
                    <a:pt x="242" y="526"/>
                    <a:pt x="247" y="524"/>
                  </a:cubicBezTo>
                  <a:cubicBezTo>
                    <a:pt x="253" y="523"/>
                    <a:pt x="265" y="523"/>
                    <a:pt x="270" y="526"/>
                  </a:cubicBezTo>
                  <a:cubicBezTo>
                    <a:pt x="279" y="529"/>
                    <a:pt x="268" y="540"/>
                    <a:pt x="279" y="546"/>
                  </a:cubicBezTo>
                  <a:cubicBezTo>
                    <a:pt x="292" y="553"/>
                    <a:pt x="308" y="557"/>
                    <a:pt x="315" y="568"/>
                  </a:cubicBezTo>
                  <a:cubicBezTo>
                    <a:pt x="318" y="574"/>
                    <a:pt x="324" y="575"/>
                    <a:pt x="327" y="582"/>
                  </a:cubicBezTo>
                  <a:cubicBezTo>
                    <a:pt x="331" y="588"/>
                    <a:pt x="320" y="589"/>
                    <a:pt x="324" y="598"/>
                  </a:cubicBezTo>
                  <a:cubicBezTo>
                    <a:pt x="337" y="588"/>
                    <a:pt x="327" y="575"/>
                    <a:pt x="338" y="564"/>
                  </a:cubicBezTo>
                  <a:cubicBezTo>
                    <a:pt x="341" y="568"/>
                    <a:pt x="346" y="569"/>
                    <a:pt x="348" y="573"/>
                  </a:cubicBezTo>
                  <a:cubicBezTo>
                    <a:pt x="347" y="560"/>
                    <a:pt x="337" y="558"/>
                    <a:pt x="327" y="554"/>
                  </a:cubicBezTo>
                  <a:cubicBezTo>
                    <a:pt x="322" y="552"/>
                    <a:pt x="334" y="548"/>
                    <a:pt x="323" y="547"/>
                  </a:cubicBezTo>
                  <a:cubicBezTo>
                    <a:pt x="323" y="547"/>
                    <a:pt x="312" y="549"/>
                    <a:pt x="312" y="550"/>
                  </a:cubicBezTo>
                  <a:cubicBezTo>
                    <a:pt x="301" y="541"/>
                    <a:pt x="297" y="521"/>
                    <a:pt x="287" y="510"/>
                  </a:cubicBezTo>
                  <a:cubicBezTo>
                    <a:pt x="294" y="504"/>
                    <a:pt x="317" y="507"/>
                    <a:pt x="318" y="514"/>
                  </a:cubicBezTo>
                  <a:cubicBezTo>
                    <a:pt x="319" y="537"/>
                    <a:pt x="330" y="531"/>
                    <a:pt x="345" y="536"/>
                  </a:cubicBezTo>
                  <a:cubicBezTo>
                    <a:pt x="358" y="540"/>
                    <a:pt x="358" y="559"/>
                    <a:pt x="360" y="569"/>
                  </a:cubicBezTo>
                  <a:cubicBezTo>
                    <a:pt x="362" y="579"/>
                    <a:pt x="371" y="574"/>
                    <a:pt x="374" y="587"/>
                  </a:cubicBezTo>
                  <a:cubicBezTo>
                    <a:pt x="374" y="589"/>
                    <a:pt x="380" y="593"/>
                    <a:pt x="384" y="594"/>
                  </a:cubicBezTo>
                  <a:cubicBezTo>
                    <a:pt x="373" y="605"/>
                    <a:pt x="385" y="611"/>
                    <a:pt x="397" y="608"/>
                  </a:cubicBezTo>
                  <a:cubicBezTo>
                    <a:pt x="394" y="602"/>
                    <a:pt x="394" y="597"/>
                    <a:pt x="391" y="591"/>
                  </a:cubicBezTo>
                  <a:cubicBezTo>
                    <a:pt x="395" y="595"/>
                    <a:pt x="400" y="596"/>
                    <a:pt x="404" y="600"/>
                  </a:cubicBezTo>
                  <a:cubicBezTo>
                    <a:pt x="405" y="598"/>
                    <a:pt x="407" y="594"/>
                    <a:pt x="408" y="593"/>
                  </a:cubicBezTo>
                  <a:cubicBezTo>
                    <a:pt x="402" y="591"/>
                    <a:pt x="397" y="586"/>
                    <a:pt x="391" y="584"/>
                  </a:cubicBezTo>
                  <a:cubicBezTo>
                    <a:pt x="393" y="582"/>
                    <a:pt x="395" y="581"/>
                    <a:pt x="398" y="579"/>
                  </a:cubicBezTo>
                  <a:cubicBezTo>
                    <a:pt x="394" y="577"/>
                    <a:pt x="391" y="575"/>
                    <a:pt x="388" y="573"/>
                  </a:cubicBezTo>
                  <a:cubicBezTo>
                    <a:pt x="393" y="574"/>
                    <a:pt x="398" y="573"/>
                    <a:pt x="403" y="575"/>
                  </a:cubicBezTo>
                  <a:cubicBezTo>
                    <a:pt x="397" y="563"/>
                    <a:pt x="408" y="557"/>
                    <a:pt x="419" y="561"/>
                  </a:cubicBezTo>
                  <a:cubicBezTo>
                    <a:pt x="429" y="564"/>
                    <a:pt x="433" y="558"/>
                    <a:pt x="442" y="561"/>
                  </a:cubicBezTo>
                  <a:cubicBezTo>
                    <a:pt x="454" y="563"/>
                    <a:pt x="446" y="554"/>
                    <a:pt x="443" y="548"/>
                  </a:cubicBezTo>
                  <a:cubicBezTo>
                    <a:pt x="439" y="542"/>
                    <a:pt x="444" y="543"/>
                    <a:pt x="444" y="536"/>
                  </a:cubicBezTo>
                  <a:cubicBezTo>
                    <a:pt x="447" y="534"/>
                    <a:pt x="449" y="532"/>
                    <a:pt x="452" y="530"/>
                  </a:cubicBezTo>
                  <a:cubicBezTo>
                    <a:pt x="450" y="527"/>
                    <a:pt x="449" y="523"/>
                    <a:pt x="448" y="520"/>
                  </a:cubicBezTo>
                  <a:cubicBezTo>
                    <a:pt x="474" y="469"/>
                    <a:pt x="496" y="538"/>
                    <a:pt x="522" y="508"/>
                  </a:cubicBezTo>
                  <a:cubicBezTo>
                    <a:pt x="516" y="506"/>
                    <a:pt x="512" y="503"/>
                    <a:pt x="506" y="502"/>
                  </a:cubicBezTo>
                  <a:cubicBezTo>
                    <a:pt x="515" y="500"/>
                    <a:pt x="518" y="494"/>
                    <a:pt x="526" y="491"/>
                  </a:cubicBezTo>
                  <a:cubicBezTo>
                    <a:pt x="533" y="488"/>
                    <a:pt x="536" y="494"/>
                    <a:pt x="541" y="490"/>
                  </a:cubicBezTo>
                  <a:cubicBezTo>
                    <a:pt x="536" y="497"/>
                    <a:pt x="541" y="504"/>
                    <a:pt x="525" y="508"/>
                  </a:cubicBezTo>
                  <a:cubicBezTo>
                    <a:pt x="542" y="520"/>
                    <a:pt x="559" y="537"/>
                    <a:pt x="578" y="544"/>
                  </a:cubicBezTo>
                  <a:cubicBezTo>
                    <a:pt x="577" y="548"/>
                    <a:pt x="576" y="551"/>
                    <a:pt x="574" y="554"/>
                  </a:cubicBezTo>
                  <a:cubicBezTo>
                    <a:pt x="579" y="555"/>
                    <a:pt x="576" y="551"/>
                    <a:pt x="579" y="556"/>
                  </a:cubicBezTo>
                  <a:cubicBezTo>
                    <a:pt x="565" y="558"/>
                    <a:pt x="551" y="560"/>
                    <a:pt x="536" y="558"/>
                  </a:cubicBezTo>
                  <a:cubicBezTo>
                    <a:pt x="523" y="556"/>
                    <a:pt x="507" y="540"/>
                    <a:pt x="492" y="552"/>
                  </a:cubicBezTo>
                  <a:cubicBezTo>
                    <a:pt x="482" y="559"/>
                    <a:pt x="467" y="556"/>
                    <a:pt x="456" y="560"/>
                  </a:cubicBezTo>
                  <a:cubicBezTo>
                    <a:pt x="448" y="563"/>
                    <a:pt x="425" y="570"/>
                    <a:pt x="422" y="576"/>
                  </a:cubicBezTo>
                  <a:cubicBezTo>
                    <a:pt x="426" y="575"/>
                    <a:pt x="430" y="577"/>
                    <a:pt x="434" y="576"/>
                  </a:cubicBezTo>
                  <a:cubicBezTo>
                    <a:pt x="425" y="590"/>
                    <a:pt x="437" y="603"/>
                    <a:pt x="442" y="607"/>
                  </a:cubicBezTo>
                  <a:cubicBezTo>
                    <a:pt x="448" y="620"/>
                    <a:pt x="466" y="610"/>
                    <a:pt x="479" y="613"/>
                  </a:cubicBezTo>
                  <a:cubicBezTo>
                    <a:pt x="501" y="617"/>
                    <a:pt x="504" y="612"/>
                    <a:pt x="523" y="608"/>
                  </a:cubicBezTo>
                  <a:cubicBezTo>
                    <a:pt x="520" y="616"/>
                    <a:pt x="516" y="624"/>
                    <a:pt x="524" y="630"/>
                  </a:cubicBezTo>
                  <a:cubicBezTo>
                    <a:pt x="506" y="638"/>
                    <a:pt x="517" y="661"/>
                    <a:pt x="507" y="670"/>
                  </a:cubicBezTo>
                  <a:cubicBezTo>
                    <a:pt x="502" y="675"/>
                    <a:pt x="492" y="672"/>
                    <a:pt x="486" y="673"/>
                  </a:cubicBezTo>
                  <a:cubicBezTo>
                    <a:pt x="481" y="673"/>
                    <a:pt x="477" y="672"/>
                    <a:pt x="473" y="671"/>
                  </a:cubicBezTo>
                  <a:cubicBezTo>
                    <a:pt x="464" y="669"/>
                    <a:pt x="467" y="677"/>
                    <a:pt x="461" y="677"/>
                  </a:cubicBezTo>
                  <a:cubicBezTo>
                    <a:pt x="453" y="677"/>
                    <a:pt x="448" y="671"/>
                    <a:pt x="437" y="673"/>
                  </a:cubicBezTo>
                  <a:cubicBezTo>
                    <a:pt x="435" y="674"/>
                    <a:pt x="416" y="667"/>
                    <a:pt x="413" y="666"/>
                  </a:cubicBezTo>
                  <a:cubicBezTo>
                    <a:pt x="402" y="660"/>
                    <a:pt x="390" y="650"/>
                    <a:pt x="383" y="649"/>
                  </a:cubicBezTo>
                  <a:cubicBezTo>
                    <a:pt x="377" y="661"/>
                    <a:pt x="353" y="660"/>
                    <a:pt x="368" y="675"/>
                  </a:cubicBezTo>
                  <a:cubicBezTo>
                    <a:pt x="360" y="678"/>
                    <a:pt x="351" y="682"/>
                    <a:pt x="344" y="676"/>
                  </a:cubicBezTo>
                  <a:cubicBezTo>
                    <a:pt x="339" y="671"/>
                    <a:pt x="338" y="672"/>
                    <a:pt x="332" y="672"/>
                  </a:cubicBezTo>
                  <a:cubicBezTo>
                    <a:pt x="325" y="672"/>
                    <a:pt x="331" y="662"/>
                    <a:pt x="326" y="661"/>
                  </a:cubicBezTo>
                  <a:cubicBezTo>
                    <a:pt x="319" y="657"/>
                    <a:pt x="303" y="649"/>
                    <a:pt x="296" y="649"/>
                  </a:cubicBezTo>
                  <a:cubicBezTo>
                    <a:pt x="283" y="651"/>
                    <a:pt x="282" y="644"/>
                    <a:pt x="272" y="636"/>
                  </a:cubicBezTo>
                  <a:cubicBezTo>
                    <a:pt x="285" y="630"/>
                    <a:pt x="274" y="617"/>
                    <a:pt x="284" y="605"/>
                  </a:cubicBezTo>
                  <a:cubicBezTo>
                    <a:pt x="272" y="609"/>
                    <a:pt x="256" y="604"/>
                    <a:pt x="242" y="605"/>
                  </a:cubicBezTo>
                  <a:cubicBezTo>
                    <a:pt x="227" y="606"/>
                    <a:pt x="211" y="609"/>
                    <a:pt x="196" y="610"/>
                  </a:cubicBezTo>
                  <a:cubicBezTo>
                    <a:pt x="189" y="611"/>
                    <a:pt x="177" y="612"/>
                    <a:pt x="172" y="616"/>
                  </a:cubicBezTo>
                  <a:cubicBezTo>
                    <a:pt x="168" y="621"/>
                    <a:pt x="156" y="631"/>
                    <a:pt x="152" y="628"/>
                  </a:cubicBezTo>
                  <a:cubicBezTo>
                    <a:pt x="136" y="621"/>
                    <a:pt x="120" y="621"/>
                    <a:pt x="109" y="628"/>
                  </a:cubicBezTo>
                  <a:cubicBezTo>
                    <a:pt x="104" y="632"/>
                    <a:pt x="100" y="640"/>
                    <a:pt x="95" y="645"/>
                  </a:cubicBezTo>
                  <a:cubicBezTo>
                    <a:pt x="89" y="650"/>
                    <a:pt x="94" y="653"/>
                    <a:pt x="91" y="658"/>
                  </a:cubicBezTo>
                  <a:cubicBezTo>
                    <a:pt x="88" y="662"/>
                    <a:pt x="83" y="662"/>
                    <a:pt x="79" y="667"/>
                  </a:cubicBezTo>
                  <a:cubicBezTo>
                    <a:pt x="74" y="675"/>
                    <a:pt x="84" y="677"/>
                    <a:pt x="79" y="685"/>
                  </a:cubicBezTo>
                  <a:cubicBezTo>
                    <a:pt x="74" y="694"/>
                    <a:pt x="72" y="698"/>
                    <a:pt x="63" y="702"/>
                  </a:cubicBezTo>
                  <a:cubicBezTo>
                    <a:pt x="47" y="707"/>
                    <a:pt x="38" y="722"/>
                    <a:pt x="29" y="736"/>
                  </a:cubicBezTo>
                  <a:cubicBezTo>
                    <a:pt x="26" y="740"/>
                    <a:pt x="21" y="743"/>
                    <a:pt x="18" y="747"/>
                  </a:cubicBezTo>
                  <a:cubicBezTo>
                    <a:pt x="17" y="749"/>
                    <a:pt x="23" y="756"/>
                    <a:pt x="21" y="758"/>
                  </a:cubicBezTo>
                  <a:cubicBezTo>
                    <a:pt x="17" y="769"/>
                    <a:pt x="6" y="761"/>
                    <a:pt x="12" y="779"/>
                  </a:cubicBezTo>
                  <a:cubicBezTo>
                    <a:pt x="18" y="800"/>
                    <a:pt x="13" y="811"/>
                    <a:pt x="9" y="829"/>
                  </a:cubicBezTo>
                  <a:cubicBezTo>
                    <a:pt x="7" y="838"/>
                    <a:pt x="0" y="862"/>
                    <a:pt x="9" y="869"/>
                  </a:cubicBezTo>
                  <a:cubicBezTo>
                    <a:pt x="14" y="872"/>
                    <a:pt x="24" y="877"/>
                    <a:pt x="28" y="882"/>
                  </a:cubicBezTo>
                  <a:cubicBezTo>
                    <a:pt x="36" y="891"/>
                    <a:pt x="32" y="898"/>
                    <a:pt x="44" y="904"/>
                  </a:cubicBezTo>
                  <a:cubicBezTo>
                    <a:pt x="55" y="910"/>
                    <a:pt x="49" y="918"/>
                    <a:pt x="54" y="925"/>
                  </a:cubicBezTo>
                  <a:cubicBezTo>
                    <a:pt x="58" y="930"/>
                    <a:pt x="74" y="935"/>
                    <a:pt x="79" y="939"/>
                  </a:cubicBezTo>
                  <a:cubicBezTo>
                    <a:pt x="87" y="944"/>
                    <a:pt x="87" y="947"/>
                    <a:pt x="97" y="949"/>
                  </a:cubicBezTo>
                  <a:cubicBezTo>
                    <a:pt x="103" y="950"/>
                    <a:pt x="116" y="942"/>
                    <a:pt x="122" y="942"/>
                  </a:cubicBezTo>
                  <a:cubicBezTo>
                    <a:pt x="129" y="941"/>
                    <a:pt x="138" y="942"/>
                    <a:pt x="145" y="945"/>
                  </a:cubicBezTo>
                  <a:cubicBezTo>
                    <a:pt x="159" y="949"/>
                    <a:pt x="160" y="939"/>
                    <a:pt x="170" y="935"/>
                  </a:cubicBezTo>
                  <a:cubicBezTo>
                    <a:pt x="181" y="931"/>
                    <a:pt x="207" y="926"/>
                    <a:pt x="215" y="936"/>
                  </a:cubicBezTo>
                  <a:cubicBezTo>
                    <a:pt x="223" y="946"/>
                    <a:pt x="246" y="955"/>
                    <a:pt x="258" y="947"/>
                  </a:cubicBezTo>
                  <a:cubicBezTo>
                    <a:pt x="258" y="958"/>
                    <a:pt x="270" y="958"/>
                    <a:pt x="271" y="963"/>
                  </a:cubicBezTo>
                  <a:cubicBezTo>
                    <a:pt x="272" y="967"/>
                    <a:pt x="266" y="982"/>
                    <a:pt x="265" y="985"/>
                  </a:cubicBezTo>
                  <a:cubicBezTo>
                    <a:pt x="262" y="996"/>
                    <a:pt x="258" y="993"/>
                    <a:pt x="262" y="1008"/>
                  </a:cubicBezTo>
                  <a:cubicBezTo>
                    <a:pt x="265" y="1017"/>
                    <a:pt x="275" y="1031"/>
                    <a:pt x="283" y="1035"/>
                  </a:cubicBezTo>
                  <a:cubicBezTo>
                    <a:pt x="284" y="1035"/>
                    <a:pt x="299" y="1080"/>
                    <a:pt x="298" y="1083"/>
                  </a:cubicBezTo>
                  <a:cubicBezTo>
                    <a:pt x="297" y="1093"/>
                    <a:pt x="308" y="1096"/>
                    <a:pt x="308" y="1108"/>
                  </a:cubicBezTo>
                  <a:cubicBezTo>
                    <a:pt x="308" y="1116"/>
                    <a:pt x="294" y="1128"/>
                    <a:pt x="289" y="1135"/>
                  </a:cubicBezTo>
                  <a:cubicBezTo>
                    <a:pt x="282" y="1146"/>
                    <a:pt x="283" y="1179"/>
                    <a:pt x="291" y="1189"/>
                  </a:cubicBezTo>
                  <a:cubicBezTo>
                    <a:pt x="306" y="1207"/>
                    <a:pt x="306" y="1219"/>
                    <a:pt x="309" y="1242"/>
                  </a:cubicBezTo>
                  <a:cubicBezTo>
                    <a:pt x="312" y="1260"/>
                    <a:pt x="324" y="1279"/>
                    <a:pt x="332" y="1295"/>
                  </a:cubicBezTo>
                  <a:cubicBezTo>
                    <a:pt x="335" y="1300"/>
                    <a:pt x="340" y="1296"/>
                    <a:pt x="341" y="1302"/>
                  </a:cubicBezTo>
                  <a:cubicBezTo>
                    <a:pt x="342" y="1309"/>
                    <a:pt x="341" y="1311"/>
                    <a:pt x="345" y="1316"/>
                  </a:cubicBezTo>
                  <a:cubicBezTo>
                    <a:pt x="350" y="1321"/>
                    <a:pt x="350" y="1337"/>
                    <a:pt x="353" y="1345"/>
                  </a:cubicBezTo>
                  <a:cubicBezTo>
                    <a:pt x="356" y="1346"/>
                    <a:pt x="365" y="1353"/>
                    <a:pt x="370" y="1350"/>
                  </a:cubicBezTo>
                  <a:cubicBezTo>
                    <a:pt x="376" y="1346"/>
                    <a:pt x="391" y="1338"/>
                    <a:pt x="397" y="1338"/>
                  </a:cubicBezTo>
                  <a:cubicBezTo>
                    <a:pt x="409" y="1338"/>
                    <a:pt x="407" y="1349"/>
                    <a:pt x="419" y="1342"/>
                  </a:cubicBezTo>
                  <a:cubicBezTo>
                    <a:pt x="427" y="1338"/>
                    <a:pt x="435" y="1340"/>
                    <a:pt x="442" y="1333"/>
                  </a:cubicBezTo>
                  <a:cubicBezTo>
                    <a:pt x="452" y="1321"/>
                    <a:pt x="474" y="1307"/>
                    <a:pt x="476" y="1289"/>
                  </a:cubicBezTo>
                  <a:cubicBezTo>
                    <a:pt x="477" y="1278"/>
                    <a:pt x="492" y="1284"/>
                    <a:pt x="489" y="1268"/>
                  </a:cubicBezTo>
                  <a:cubicBezTo>
                    <a:pt x="487" y="1255"/>
                    <a:pt x="487" y="1259"/>
                    <a:pt x="494" y="1247"/>
                  </a:cubicBezTo>
                  <a:cubicBezTo>
                    <a:pt x="499" y="1238"/>
                    <a:pt x="512" y="1244"/>
                    <a:pt x="515" y="1239"/>
                  </a:cubicBezTo>
                  <a:cubicBezTo>
                    <a:pt x="521" y="1232"/>
                    <a:pt x="517" y="1217"/>
                    <a:pt x="515" y="1209"/>
                  </a:cubicBezTo>
                  <a:cubicBezTo>
                    <a:pt x="513" y="1198"/>
                    <a:pt x="504" y="1198"/>
                    <a:pt x="509" y="1185"/>
                  </a:cubicBezTo>
                  <a:cubicBezTo>
                    <a:pt x="511" y="1180"/>
                    <a:pt x="522" y="1174"/>
                    <a:pt x="528" y="1174"/>
                  </a:cubicBezTo>
                  <a:cubicBezTo>
                    <a:pt x="538" y="1173"/>
                    <a:pt x="565" y="1155"/>
                    <a:pt x="564" y="1142"/>
                  </a:cubicBezTo>
                  <a:cubicBezTo>
                    <a:pt x="563" y="1127"/>
                    <a:pt x="561" y="1106"/>
                    <a:pt x="570" y="1096"/>
                  </a:cubicBezTo>
                  <a:cubicBezTo>
                    <a:pt x="561" y="1089"/>
                    <a:pt x="556" y="1082"/>
                    <a:pt x="553" y="1071"/>
                  </a:cubicBezTo>
                  <a:cubicBezTo>
                    <a:pt x="553" y="1070"/>
                    <a:pt x="551" y="1041"/>
                    <a:pt x="551" y="1041"/>
                  </a:cubicBezTo>
                  <a:cubicBezTo>
                    <a:pt x="555" y="1031"/>
                    <a:pt x="568" y="1036"/>
                    <a:pt x="567" y="1021"/>
                  </a:cubicBezTo>
                  <a:cubicBezTo>
                    <a:pt x="566" y="1009"/>
                    <a:pt x="574" y="1002"/>
                    <a:pt x="583" y="995"/>
                  </a:cubicBezTo>
                  <a:cubicBezTo>
                    <a:pt x="591" y="989"/>
                    <a:pt x="599" y="988"/>
                    <a:pt x="607" y="983"/>
                  </a:cubicBezTo>
                  <a:cubicBezTo>
                    <a:pt x="616" y="977"/>
                    <a:pt x="620" y="965"/>
                    <a:pt x="630" y="961"/>
                  </a:cubicBezTo>
                  <a:cubicBezTo>
                    <a:pt x="638" y="958"/>
                    <a:pt x="640" y="940"/>
                    <a:pt x="645" y="933"/>
                  </a:cubicBezTo>
                  <a:cubicBezTo>
                    <a:pt x="650" y="925"/>
                    <a:pt x="655" y="911"/>
                    <a:pt x="663" y="906"/>
                  </a:cubicBezTo>
                  <a:cubicBezTo>
                    <a:pt x="671" y="902"/>
                    <a:pt x="674" y="852"/>
                    <a:pt x="652" y="879"/>
                  </a:cubicBezTo>
                  <a:cubicBezTo>
                    <a:pt x="649" y="883"/>
                    <a:pt x="603" y="887"/>
                    <a:pt x="597" y="883"/>
                  </a:cubicBezTo>
                  <a:cubicBezTo>
                    <a:pt x="589" y="876"/>
                    <a:pt x="592" y="865"/>
                    <a:pt x="586" y="862"/>
                  </a:cubicBezTo>
                  <a:cubicBezTo>
                    <a:pt x="578" y="860"/>
                    <a:pt x="584" y="856"/>
                    <a:pt x="579" y="851"/>
                  </a:cubicBezTo>
                  <a:cubicBezTo>
                    <a:pt x="574" y="846"/>
                    <a:pt x="568" y="843"/>
                    <a:pt x="564" y="839"/>
                  </a:cubicBezTo>
                  <a:cubicBezTo>
                    <a:pt x="553" y="826"/>
                    <a:pt x="547" y="800"/>
                    <a:pt x="530" y="795"/>
                  </a:cubicBezTo>
                  <a:cubicBezTo>
                    <a:pt x="538" y="786"/>
                    <a:pt x="520" y="753"/>
                    <a:pt x="514" y="741"/>
                  </a:cubicBezTo>
                  <a:cubicBezTo>
                    <a:pt x="506" y="721"/>
                    <a:pt x="490" y="705"/>
                    <a:pt x="483" y="685"/>
                  </a:cubicBezTo>
                  <a:cubicBezTo>
                    <a:pt x="493" y="688"/>
                    <a:pt x="494" y="705"/>
                    <a:pt x="495" y="705"/>
                  </a:cubicBezTo>
                  <a:cubicBezTo>
                    <a:pt x="503" y="708"/>
                    <a:pt x="509" y="698"/>
                    <a:pt x="514" y="691"/>
                  </a:cubicBezTo>
                  <a:cubicBezTo>
                    <a:pt x="508" y="712"/>
                    <a:pt x="541" y="741"/>
                    <a:pt x="548" y="760"/>
                  </a:cubicBezTo>
                  <a:cubicBezTo>
                    <a:pt x="551" y="767"/>
                    <a:pt x="548" y="788"/>
                    <a:pt x="558" y="789"/>
                  </a:cubicBezTo>
                  <a:cubicBezTo>
                    <a:pt x="567" y="789"/>
                    <a:pt x="567" y="789"/>
                    <a:pt x="567" y="798"/>
                  </a:cubicBezTo>
                  <a:cubicBezTo>
                    <a:pt x="568" y="809"/>
                    <a:pt x="577" y="807"/>
                    <a:pt x="581" y="813"/>
                  </a:cubicBezTo>
                  <a:cubicBezTo>
                    <a:pt x="588" y="826"/>
                    <a:pt x="589" y="878"/>
                    <a:pt x="612" y="866"/>
                  </a:cubicBezTo>
                  <a:cubicBezTo>
                    <a:pt x="623" y="860"/>
                    <a:pt x="636" y="859"/>
                    <a:pt x="645" y="854"/>
                  </a:cubicBezTo>
                  <a:cubicBezTo>
                    <a:pt x="652" y="850"/>
                    <a:pt x="649" y="841"/>
                    <a:pt x="659" y="842"/>
                  </a:cubicBezTo>
                  <a:cubicBezTo>
                    <a:pt x="667" y="844"/>
                    <a:pt x="674" y="838"/>
                    <a:pt x="683" y="838"/>
                  </a:cubicBezTo>
                  <a:cubicBezTo>
                    <a:pt x="674" y="818"/>
                    <a:pt x="715" y="821"/>
                    <a:pt x="722" y="809"/>
                  </a:cubicBezTo>
                  <a:cubicBezTo>
                    <a:pt x="730" y="797"/>
                    <a:pt x="769" y="771"/>
                    <a:pt x="750" y="759"/>
                  </a:cubicBezTo>
                  <a:cubicBezTo>
                    <a:pt x="749" y="761"/>
                    <a:pt x="748" y="763"/>
                    <a:pt x="747" y="764"/>
                  </a:cubicBezTo>
                  <a:cubicBezTo>
                    <a:pt x="747" y="759"/>
                    <a:pt x="743" y="754"/>
                    <a:pt x="743" y="749"/>
                  </a:cubicBezTo>
                  <a:cubicBezTo>
                    <a:pt x="729" y="758"/>
                    <a:pt x="717" y="738"/>
                    <a:pt x="717" y="725"/>
                  </a:cubicBezTo>
                  <a:cubicBezTo>
                    <a:pt x="704" y="733"/>
                    <a:pt x="707" y="745"/>
                    <a:pt x="692" y="747"/>
                  </a:cubicBezTo>
                  <a:cubicBezTo>
                    <a:pt x="680" y="749"/>
                    <a:pt x="670" y="742"/>
                    <a:pt x="673" y="730"/>
                  </a:cubicBezTo>
                  <a:cubicBezTo>
                    <a:pt x="651" y="731"/>
                    <a:pt x="636" y="690"/>
                    <a:pt x="648" y="676"/>
                  </a:cubicBezTo>
                  <a:cubicBezTo>
                    <a:pt x="666" y="684"/>
                    <a:pt x="696" y="747"/>
                    <a:pt x="721" y="714"/>
                  </a:cubicBezTo>
                  <a:cubicBezTo>
                    <a:pt x="726" y="732"/>
                    <a:pt x="742" y="736"/>
                    <a:pt x="759" y="735"/>
                  </a:cubicBezTo>
                  <a:cubicBezTo>
                    <a:pt x="766" y="735"/>
                    <a:pt x="771" y="739"/>
                    <a:pt x="777" y="739"/>
                  </a:cubicBezTo>
                  <a:cubicBezTo>
                    <a:pt x="784" y="738"/>
                    <a:pt x="788" y="732"/>
                    <a:pt x="797" y="732"/>
                  </a:cubicBezTo>
                  <a:cubicBezTo>
                    <a:pt x="821" y="732"/>
                    <a:pt x="817" y="735"/>
                    <a:pt x="829" y="752"/>
                  </a:cubicBezTo>
                  <a:cubicBezTo>
                    <a:pt x="834" y="758"/>
                    <a:pt x="865" y="758"/>
                    <a:pt x="847" y="767"/>
                  </a:cubicBezTo>
                  <a:cubicBezTo>
                    <a:pt x="854" y="795"/>
                    <a:pt x="873" y="776"/>
                    <a:pt x="880" y="766"/>
                  </a:cubicBezTo>
                  <a:cubicBezTo>
                    <a:pt x="879" y="775"/>
                    <a:pt x="883" y="772"/>
                    <a:pt x="885" y="781"/>
                  </a:cubicBezTo>
                  <a:cubicBezTo>
                    <a:pt x="885" y="786"/>
                    <a:pt x="880" y="793"/>
                    <a:pt x="880" y="795"/>
                  </a:cubicBezTo>
                  <a:cubicBezTo>
                    <a:pt x="880" y="810"/>
                    <a:pt x="890" y="823"/>
                    <a:pt x="894" y="836"/>
                  </a:cubicBezTo>
                  <a:cubicBezTo>
                    <a:pt x="901" y="860"/>
                    <a:pt x="907" y="895"/>
                    <a:pt x="929" y="907"/>
                  </a:cubicBezTo>
                  <a:cubicBezTo>
                    <a:pt x="933" y="899"/>
                    <a:pt x="944" y="894"/>
                    <a:pt x="951" y="886"/>
                  </a:cubicBezTo>
                  <a:cubicBezTo>
                    <a:pt x="946" y="875"/>
                    <a:pt x="962" y="851"/>
                    <a:pt x="953" y="843"/>
                  </a:cubicBezTo>
                  <a:cubicBezTo>
                    <a:pt x="942" y="833"/>
                    <a:pt x="966" y="833"/>
                    <a:pt x="968" y="829"/>
                  </a:cubicBezTo>
                  <a:cubicBezTo>
                    <a:pt x="972" y="820"/>
                    <a:pt x="978" y="812"/>
                    <a:pt x="985" y="806"/>
                  </a:cubicBezTo>
                  <a:cubicBezTo>
                    <a:pt x="989" y="803"/>
                    <a:pt x="1001" y="797"/>
                    <a:pt x="1005" y="794"/>
                  </a:cubicBezTo>
                  <a:cubicBezTo>
                    <a:pt x="1016" y="789"/>
                    <a:pt x="1011" y="781"/>
                    <a:pt x="1017" y="776"/>
                  </a:cubicBezTo>
                  <a:cubicBezTo>
                    <a:pt x="1031" y="764"/>
                    <a:pt x="1054" y="781"/>
                    <a:pt x="1059" y="760"/>
                  </a:cubicBezTo>
                  <a:cubicBezTo>
                    <a:pt x="1069" y="765"/>
                    <a:pt x="1080" y="781"/>
                    <a:pt x="1087" y="790"/>
                  </a:cubicBezTo>
                  <a:cubicBezTo>
                    <a:pt x="1097" y="805"/>
                    <a:pt x="1091" y="821"/>
                    <a:pt x="1101" y="835"/>
                  </a:cubicBezTo>
                  <a:cubicBezTo>
                    <a:pt x="1108" y="828"/>
                    <a:pt x="1114" y="825"/>
                    <a:pt x="1119" y="817"/>
                  </a:cubicBezTo>
                  <a:cubicBezTo>
                    <a:pt x="1130" y="828"/>
                    <a:pt x="1125" y="836"/>
                    <a:pt x="1128" y="850"/>
                  </a:cubicBezTo>
                  <a:cubicBezTo>
                    <a:pt x="1132" y="863"/>
                    <a:pt x="1143" y="872"/>
                    <a:pt x="1138" y="886"/>
                  </a:cubicBezTo>
                  <a:cubicBezTo>
                    <a:pt x="1149" y="877"/>
                    <a:pt x="1154" y="865"/>
                    <a:pt x="1151" y="852"/>
                  </a:cubicBezTo>
                  <a:cubicBezTo>
                    <a:pt x="1160" y="871"/>
                    <a:pt x="1167" y="859"/>
                    <a:pt x="1180" y="868"/>
                  </a:cubicBezTo>
                  <a:cubicBezTo>
                    <a:pt x="1190" y="875"/>
                    <a:pt x="1188" y="888"/>
                    <a:pt x="1203" y="892"/>
                  </a:cubicBezTo>
                  <a:cubicBezTo>
                    <a:pt x="1196" y="900"/>
                    <a:pt x="1199" y="897"/>
                    <a:pt x="1201" y="907"/>
                  </a:cubicBezTo>
                  <a:cubicBezTo>
                    <a:pt x="1202" y="903"/>
                    <a:pt x="1207" y="893"/>
                    <a:pt x="1210" y="890"/>
                  </a:cubicBezTo>
                  <a:cubicBezTo>
                    <a:pt x="1214" y="888"/>
                    <a:pt x="1217" y="886"/>
                    <a:pt x="1222" y="886"/>
                  </a:cubicBezTo>
                  <a:cubicBezTo>
                    <a:pt x="1231" y="885"/>
                    <a:pt x="1224" y="880"/>
                    <a:pt x="1230" y="875"/>
                  </a:cubicBezTo>
                  <a:cubicBezTo>
                    <a:pt x="1235" y="870"/>
                    <a:pt x="1236" y="881"/>
                    <a:pt x="1241" y="872"/>
                  </a:cubicBezTo>
                  <a:cubicBezTo>
                    <a:pt x="1244" y="867"/>
                    <a:pt x="1242" y="864"/>
                    <a:pt x="1242" y="859"/>
                  </a:cubicBezTo>
                  <a:cubicBezTo>
                    <a:pt x="1244" y="850"/>
                    <a:pt x="1242" y="831"/>
                    <a:pt x="1232" y="830"/>
                  </a:cubicBezTo>
                  <a:cubicBezTo>
                    <a:pt x="1223" y="828"/>
                    <a:pt x="1207" y="805"/>
                    <a:pt x="1208" y="794"/>
                  </a:cubicBezTo>
                  <a:cubicBezTo>
                    <a:pt x="1210" y="779"/>
                    <a:pt x="1248" y="758"/>
                    <a:pt x="1248" y="780"/>
                  </a:cubicBezTo>
                  <a:cubicBezTo>
                    <a:pt x="1260" y="771"/>
                    <a:pt x="1283" y="772"/>
                    <a:pt x="1286" y="755"/>
                  </a:cubicBezTo>
                  <a:cubicBezTo>
                    <a:pt x="1297" y="771"/>
                    <a:pt x="1309" y="753"/>
                    <a:pt x="1318" y="746"/>
                  </a:cubicBezTo>
                  <a:cubicBezTo>
                    <a:pt x="1324" y="741"/>
                    <a:pt x="1333" y="743"/>
                    <a:pt x="1339" y="738"/>
                  </a:cubicBezTo>
                  <a:cubicBezTo>
                    <a:pt x="1340" y="737"/>
                    <a:pt x="1335" y="729"/>
                    <a:pt x="1336" y="727"/>
                  </a:cubicBezTo>
                  <a:cubicBezTo>
                    <a:pt x="1339" y="722"/>
                    <a:pt x="1344" y="723"/>
                    <a:pt x="1346" y="718"/>
                  </a:cubicBezTo>
                  <a:cubicBezTo>
                    <a:pt x="1352" y="704"/>
                    <a:pt x="1361" y="698"/>
                    <a:pt x="1362" y="681"/>
                  </a:cubicBezTo>
                  <a:cubicBezTo>
                    <a:pt x="1362" y="678"/>
                    <a:pt x="1364" y="661"/>
                    <a:pt x="1363" y="658"/>
                  </a:cubicBezTo>
                  <a:cubicBezTo>
                    <a:pt x="1361" y="652"/>
                    <a:pt x="1352" y="652"/>
                    <a:pt x="1351" y="643"/>
                  </a:cubicBezTo>
                  <a:cubicBezTo>
                    <a:pt x="1350" y="643"/>
                    <a:pt x="1348" y="644"/>
                    <a:pt x="1346" y="644"/>
                  </a:cubicBezTo>
                  <a:cubicBezTo>
                    <a:pt x="1348" y="635"/>
                    <a:pt x="1349" y="636"/>
                    <a:pt x="1341" y="628"/>
                  </a:cubicBezTo>
                  <a:cubicBezTo>
                    <a:pt x="1352" y="620"/>
                    <a:pt x="1358" y="605"/>
                    <a:pt x="1373" y="603"/>
                  </a:cubicBezTo>
                  <a:cubicBezTo>
                    <a:pt x="1364" y="604"/>
                    <a:pt x="1356" y="601"/>
                    <a:pt x="1352" y="594"/>
                  </a:cubicBezTo>
                  <a:cubicBezTo>
                    <a:pt x="1350" y="617"/>
                    <a:pt x="1326" y="597"/>
                    <a:pt x="1329" y="583"/>
                  </a:cubicBezTo>
                  <a:cubicBezTo>
                    <a:pt x="1330" y="577"/>
                    <a:pt x="1359" y="561"/>
                    <a:pt x="1370" y="569"/>
                  </a:cubicBezTo>
                  <a:cubicBezTo>
                    <a:pt x="1363" y="574"/>
                    <a:pt x="1363" y="576"/>
                    <a:pt x="1359" y="583"/>
                  </a:cubicBezTo>
                  <a:cubicBezTo>
                    <a:pt x="1371" y="578"/>
                    <a:pt x="1388" y="568"/>
                    <a:pt x="1400" y="575"/>
                  </a:cubicBezTo>
                  <a:cubicBezTo>
                    <a:pt x="1387" y="590"/>
                    <a:pt x="1398" y="600"/>
                    <a:pt x="1415" y="602"/>
                  </a:cubicBezTo>
                  <a:cubicBezTo>
                    <a:pt x="1399" y="605"/>
                    <a:pt x="1415" y="622"/>
                    <a:pt x="1409" y="636"/>
                  </a:cubicBezTo>
                  <a:cubicBezTo>
                    <a:pt x="1422" y="629"/>
                    <a:pt x="1439" y="630"/>
                    <a:pt x="1442" y="614"/>
                  </a:cubicBezTo>
                  <a:cubicBezTo>
                    <a:pt x="1444" y="594"/>
                    <a:pt x="1422" y="593"/>
                    <a:pt x="1420" y="580"/>
                  </a:cubicBezTo>
                  <a:cubicBezTo>
                    <a:pt x="1418" y="567"/>
                    <a:pt x="1438" y="559"/>
                    <a:pt x="1447" y="553"/>
                  </a:cubicBezTo>
                  <a:cubicBezTo>
                    <a:pt x="1453" y="549"/>
                    <a:pt x="1452" y="539"/>
                    <a:pt x="1460" y="541"/>
                  </a:cubicBezTo>
                  <a:cubicBezTo>
                    <a:pt x="1465" y="542"/>
                    <a:pt x="1476" y="544"/>
                    <a:pt x="1480" y="543"/>
                  </a:cubicBezTo>
                  <a:cubicBezTo>
                    <a:pt x="1496" y="539"/>
                    <a:pt x="1510" y="522"/>
                    <a:pt x="1517" y="510"/>
                  </a:cubicBezTo>
                  <a:cubicBezTo>
                    <a:pt x="1521" y="502"/>
                    <a:pt x="1523" y="495"/>
                    <a:pt x="1527" y="487"/>
                  </a:cubicBezTo>
                  <a:cubicBezTo>
                    <a:pt x="1531" y="480"/>
                    <a:pt x="1539" y="482"/>
                    <a:pt x="1543" y="475"/>
                  </a:cubicBezTo>
                  <a:cubicBezTo>
                    <a:pt x="1548" y="467"/>
                    <a:pt x="1542" y="460"/>
                    <a:pt x="1545" y="451"/>
                  </a:cubicBezTo>
                  <a:cubicBezTo>
                    <a:pt x="1546" y="445"/>
                    <a:pt x="1554" y="437"/>
                    <a:pt x="1554" y="432"/>
                  </a:cubicBezTo>
                  <a:cubicBezTo>
                    <a:pt x="1554" y="421"/>
                    <a:pt x="1565" y="408"/>
                    <a:pt x="1551" y="398"/>
                  </a:cubicBezTo>
                  <a:cubicBezTo>
                    <a:pt x="1540" y="391"/>
                    <a:pt x="1527" y="400"/>
                    <a:pt x="1515" y="391"/>
                  </a:cubicBezTo>
                  <a:cubicBezTo>
                    <a:pt x="1498" y="377"/>
                    <a:pt x="1517" y="366"/>
                    <a:pt x="1528" y="359"/>
                  </a:cubicBezTo>
                  <a:cubicBezTo>
                    <a:pt x="1540" y="350"/>
                    <a:pt x="1547" y="337"/>
                    <a:pt x="1559" y="327"/>
                  </a:cubicBezTo>
                  <a:cubicBezTo>
                    <a:pt x="1566" y="322"/>
                    <a:pt x="1571" y="322"/>
                    <a:pt x="1580" y="321"/>
                  </a:cubicBezTo>
                  <a:cubicBezTo>
                    <a:pt x="1586" y="320"/>
                    <a:pt x="1595" y="323"/>
                    <a:pt x="1599" y="322"/>
                  </a:cubicBezTo>
                  <a:cubicBezTo>
                    <a:pt x="1604" y="321"/>
                    <a:pt x="1611" y="315"/>
                    <a:pt x="1618" y="314"/>
                  </a:cubicBezTo>
                  <a:cubicBezTo>
                    <a:pt x="1624" y="312"/>
                    <a:pt x="1633" y="310"/>
                    <a:pt x="1638" y="312"/>
                  </a:cubicBezTo>
                  <a:cubicBezTo>
                    <a:pt x="1653" y="317"/>
                    <a:pt x="1662" y="324"/>
                    <a:pt x="1679" y="321"/>
                  </a:cubicBezTo>
                  <a:cubicBezTo>
                    <a:pt x="1690" y="320"/>
                    <a:pt x="1700" y="297"/>
                    <a:pt x="1708" y="289"/>
                  </a:cubicBezTo>
                  <a:cubicBezTo>
                    <a:pt x="1713" y="284"/>
                    <a:pt x="1735" y="283"/>
                    <a:pt x="1745" y="285"/>
                  </a:cubicBezTo>
                  <a:cubicBezTo>
                    <a:pt x="1742" y="294"/>
                    <a:pt x="1745" y="292"/>
                    <a:pt x="1747" y="299"/>
                  </a:cubicBezTo>
                  <a:cubicBezTo>
                    <a:pt x="1755" y="290"/>
                    <a:pt x="1784" y="254"/>
                    <a:pt x="1785" y="288"/>
                  </a:cubicBezTo>
                  <a:cubicBezTo>
                    <a:pt x="1777" y="288"/>
                    <a:pt x="1774" y="292"/>
                    <a:pt x="1767" y="296"/>
                  </a:cubicBezTo>
                  <a:cubicBezTo>
                    <a:pt x="1763" y="298"/>
                    <a:pt x="1749" y="306"/>
                    <a:pt x="1749" y="307"/>
                  </a:cubicBezTo>
                  <a:cubicBezTo>
                    <a:pt x="1745" y="323"/>
                    <a:pt x="1723" y="332"/>
                    <a:pt x="1712" y="344"/>
                  </a:cubicBezTo>
                  <a:cubicBezTo>
                    <a:pt x="1696" y="362"/>
                    <a:pt x="1695" y="415"/>
                    <a:pt x="1714" y="433"/>
                  </a:cubicBezTo>
                  <a:cubicBezTo>
                    <a:pt x="1711" y="420"/>
                    <a:pt x="1734" y="392"/>
                    <a:pt x="1744" y="385"/>
                  </a:cubicBezTo>
                  <a:cubicBezTo>
                    <a:pt x="1747" y="383"/>
                    <a:pt x="1754" y="380"/>
                    <a:pt x="1756" y="377"/>
                  </a:cubicBezTo>
                  <a:cubicBezTo>
                    <a:pt x="1755" y="374"/>
                    <a:pt x="1754" y="371"/>
                    <a:pt x="1753" y="368"/>
                  </a:cubicBezTo>
                  <a:cubicBezTo>
                    <a:pt x="1756" y="367"/>
                    <a:pt x="1759" y="366"/>
                    <a:pt x="1763" y="365"/>
                  </a:cubicBezTo>
                  <a:cubicBezTo>
                    <a:pt x="1767" y="352"/>
                    <a:pt x="1762" y="341"/>
                    <a:pt x="1767" y="331"/>
                  </a:cubicBezTo>
                  <a:cubicBezTo>
                    <a:pt x="1772" y="322"/>
                    <a:pt x="1781" y="323"/>
                    <a:pt x="1784" y="310"/>
                  </a:cubicBezTo>
                  <a:cubicBezTo>
                    <a:pt x="1786" y="300"/>
                    <a:pt x="1806" y="307"/>
                    <a:pt x="1813" y="309"/>
                  </a:cubicBezTo>
                  <a:cubicBezTo>
                    <a:pt x="1826" y="312"/>
                    <a:pt x="1827" y="320"/>
                    <a:pt x="1843" y="312"/>
                  </a:cubicBezTo>
                  <a:cubicBezTo>
                    <a:pt x="1848" y="309"/>
                    <a:pt x="1853" y="305"/>
                    <a:pt x="1860" y="303"/>
                  </a:cubicBezTo>
                  <a:cubicBezTo>
                    <a:pt x="1868" y="301"/>
                    <a:pt x="1862" y="296"/>
                    <a:pt x="1868" y="291"/>
                  </a:cubicBezTo>
                  <a:cubicBezTo>
                    <a:pt x="1873" y="287"/>
                    <a:pt x="1889" y="276"/>
                    <a:pt x="1896" y="274"/>
                  </a:cubicBezTo>
                  <a:cubicBezTo>
                    <a:pt x="1905" y="272"/>
                    <a:pt x="1918" y="280"/>
                    <a:pt x="1927" y="272"/>
                  </a:cubicBezTo>
                  <a:cubicBezTo>
                    <a:pt x="1938" y="262"/>
                    <a:pt x="1928" y="261"/>
                    <a:pt x="1922" y="251"/>
                  </a:cubicBezTo>
                  <a:cubicBezTo>
                    <a:pt x="1911" y="234"/>
                    <a:pt x="1933" y="238"/>
                    <a:pt x="1939" y="229"/>
                  </a:cubicBezTo>
                  <a:cubicBezTo>
                    <a:pt x="1948" y="217"/>
                    <a:pt x="1941" y="218"/>
                    <a:pt x="1956" y="220"/>
                  </a:cubicBezTo>
                  <a:cubicBezTo>
                    <a:pt x="1967" y="222"/>
                    <a:pt x="1977" y="232"/>
                    <a:pt x="1988" y="237"/>
                  </a:cubicBezTo>
                  <a:cubicBezTo>
                    <a:pt x="1993" y="238"/>
                    <a:pt x="2011" y="252"/>
                    <a:pt x="2014" y="235"/>
                  </a:cubicBezTo>
                  <a:cubicBezTo>
                    <a:pt x="2015" y="224"/>
                    <a:pt x="2026" y="220"/>
                    <a:pt x="2037" y="218"/>
                  </a:cubicBezTo>
                  <a:cubicBezTo>
                    <a:pt x="2026" y="197"/>
                    <a:pt x="1980" y="188"/>
                    <a:pt x="1961" y="184"/>
                  </a:cubicBezTo>
                  <a:close/>
                  <a:moveTo>
                    <a:pt x="703" y="565"/>
                  </a:moveTo>
                  <a:cubicBezTo>
                    <a:pt x="694" y="563"/>
                    <a:pt x="687" y="566"/>
                    <a:pt x="683" y="573"/>
                  </a:cubicBezTo>
                  <a:cubicBezTo>
                    <a:pt x="706" y="570"/>
                    <a:pt x="706" y="617"/>
                    <a:pt x="678" y="610"/>
                  </a:cubicBezTo>
                  <a:cubicBezTo>
                    <a:pt x="668" y="608"/>
                    <a:pt x="649" y="603"/>
                    <a:pt x="648" y="589"/>
                  </a:cubicBezTo>
                  <a:cubicBezTo>
                    <a:pt x="648" y="582"/>
                    <a:pt x="663" y="568"/>
                    <a:pt x="654" y="565"/>
                  </a:cubicBezTo>
                  <a:cubicBezTo>
                    <a:pt x="638" y="558"/>
                    <a:pt x="643" y="541"/>
                    <a:pt x="639" y="529"/>
                  </a:cubicBezTo>
                  <a:cubicBezTo>
                    <a:pt x="636" y="522"/>
                    <a:pt x="627" y="530"/>
                    <a:pt x="629" y="520"/>
                  </a:cubicBezTo>
                  <a:cubicBezTo>
                    <a:pt x="630" y="508"/>
                    <a:pt x="631" y="510"/>
                    <a:pt x="637" y="502"/>
                  </a:cubicBezTo>
                  <a:cubicBezTo>
                    <a:pt x="655" y="479"/>
                    <a:pt x="682" y="484"/>
                    <a:pt x="700" y="506"/>
                  </a:cubicBezTo>
                  <a:cubicBezTo>
                    <a:pt x="689" y="505"/>
                    <a:pt x="644" y="509"/>
                    <a:pt x="671" y="525"/>
                  </a:cubicBezTo>
                  <a:cubicBezTo>
                    <a:pt x="667" y="537"/>
                    <a:pt x="683" y="542"/>
                    <a:pt x="684" y="557"/>
                  </a:cubicBezTo>
                  <a:cubicBezTo>
                    <a:pt x="693" y="549"/>
                    <a:pt x="704" y="552"/>
                    <a:pt x="703" y="565"/>
                  </a:cubicBezTo>
                  <a:close/>
                  <a:moveTo>
                    <a:pt x="776" y="627"/>
                  </a:moveTo>
                  <a:cubicBezTo>
                    <a:pt x="774" y="624"/>
                    <a:pt x="771" y="622"/>
                    <a:pt x="772" y="617"/>
                  </a:cubicBezTo>
                  <a:cubicBezTo>
                    <a:pt x="776" y="618"/>
                    <a:pt x="779" y="620"/>
                    <a:pt x="783" y="623"/>
                  </a:cubicBezTo>
                  <a:cubicBezTo>
                    <a:pt x="780" y="624"/>
                    <a:pt x="778" y="626"/>
                    <a:pt x="776" y="62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8" name="Freeform 72">
              <a:extLst>
                <a:ext uri="{FF2B5EF4-FFF2-40B4-BE49-F238E27FC236}">
                  <a16:creationId xmlns:a16="http://schemas.microsoft.com/office/drawing/2014/main" id="{EF43D900-8404-4392-82E1-75FFC1599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7" y="609"/>
              <a:ext cx="5" cy="6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9" name="Freeform 73">
              <a:extLst>
                <a:ext uri="{FF2B5EF4-FFF2-40B4-BE49-F238E27FC236}">
                  <a16:creationId xmlns:a16="http://schemas.microsoft.com/office/drawing/2014/main" id="{E03A7D95-BE7A-4868-B9DD-84A5CF360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599"/>
              <a:ext cx="34" cy="30"/>
            </a:xfrm>
            <a:custGeom>
              <a:avLst/>
              <a:gdLst>
                <a:gd name="T0" fmla="*/ 14 w 19"/>
                <a:gd name="T1" fmla="*/ 0 h 17"/>
                <a:gd name="T2" fmla="*/ 0 w 19"/>
                <a:gd name="T3" fmla="*/ 16 h 17"/>
                <a:gd name="T4" fmla="*/ 19 w 19"/>
                <a:gd name="T5" fmla="*/ 10 h 17"/>
                <a:gd name="T6" fmla="*/ 14 w 1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7">
                  <a:moveTo>
                    <a:pt x="14" y="0"/>
                  </a:moveTo>
                  <a:cubicBezTo>
                    <a:pt x="5" y="6"/>
                    <a:pt x="7" y="8"/>
                    <a:pt x="0" y="16"/>
                  </a:cubicBezTo>
                  <a:cubicBezTo>
                    <a:pt x="7" y="17"/>
                    <a:pt x="14" y="15"/>
                    <a:pt x="19" y="10"/>
                  </a:cubicBezTo>
                  <a:cubicBezTo>
                    <a:pt x="15" y="10"/>
                    <a:pt x="12" y="7"/>
                    <a:pt x="14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0" name="Freeform 74">
              <a:extLst>
                <a:ext uri="{FF2B5EF4-FFF2-40B4-BE49-F238E27FC236}">
                  <a16:creationId xmlns:a16="http://schemas.microsoft.com/office/drawing/2014/main" id="{08971E37-10C9-4DEE-B7E8-2E84E7703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" y="1878"/>
              <a:ext cx="1" cy="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1" name="Freeform 75">
              <a:extLst>
                <a:ext uri="{FF2B5EF4-FFF2-40B4-BE49-F238E27FC236}">
                  <a16:creationId xmlns:a16="http://schemas.microsoft.com/office/drawing/2014/main" id="{1E7599E7-FB6F-4C66-9F17-1F004F6F2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" y="1882"/>
              <a:ext cx="113" cy="158"/>
            </a:xfrm>
            <a:custGeom>
              <a:avLst/>
              <a:gdLst>
                <a:gd name="T0" fmla="*/ 0 w 64"/>
                <a:gd name="T1" fmla="*/ 17 h 89"/>
                <a:gd name="T2" fmla="*/ 25 w 64"/>
                <a:gd name="T3" fmla="*/ 53 h 89"/>
                <a:gd name="T4" fmla="*/ 53 w 64"/>
                <a:gd name="T5" fmla="*/ 89 h 89"/>
                <a:gd name="T6" fmla="*/ 56 w 64"/>
                <a:gd name="T7" fmla="*/ 82 h 89"/>
                <a:gd name="T8" fmla="*/ 64 w 64"/>
                <a:gd name="T9" fmla="*/ 86 h 89"/>
                <a:gd name="T10" fmla="*/ 52 w 64"/>
                <a:gd name="T11" fmla="*/ 69 h 89"/>
                <a:gd name="T12" fmla="*/ 53 w 64"/>
                <a:gd name="T13" fmla="*/ 45 h 89"/>
                <a:gd name="T14" fmla="*/ 32 w 64"/>
                <a:gd name="T15" fmla="*/ 34 h 89"/>
                <a:gd name="T16" fmla="*/ 16 w 64"/>
                <a:gd name="T17" fmla="*/ 17 h 89"/>
                <a:gd name="T18" fmla="*/ 20 w 64"/>
                <a:gd name="T19" fmla="*/ 16 h 89"/>
                <a:gd name="T20" fmla="*/ 5 w 64"/>
                <a:gd name="T21" fmla="*/ 0 h 89"/>
                <a:gd name="T22" fmla="*/ 3 w 64"/>
                <a:gd name="T23" fmla="*/ 2 h 89"/>
                <a:gd name="T24" fmla="*/ 0 w 64"/>
                <a:gd name="T25" fmla="*/ 1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9">
                  <a:moveTo>
                    <a:pt x="0" y="17"/>
                  </a:moveTo>
                  <a:cubicBezTo>
                    <a:pt x="9" y="16"/>
                    <a:pt x="20" y="43"/>
                    <a:pt x="25" y="53"/>
                  </a:cubicBezTo>
                  <a:cubicBezTo>
                    <a:pt x="34" y="73"/>
                    <a:pt x="35" y="76"/>
                    <a:pt x="53" y="89"/>
                  </a:cubicBezTo>
                  <a:cubicBezTo>
                    <a:pt x="54" y="86"/>
                    <a:pt x="55" y="84"/>
                    <a:pt x="56" y="82"/>
                  </a:cubicBezTo>
                  <a:cubicBezTo>
                    <a:pt x="58" y="83"/>
                    <a:pt x="61" y="84"/>
                    <a:pt x="64" y="86"/>
                  </a:cubicBezTo>
                  <a:cubicBezTo>
                    <a:pt x="61" y="82"/>
                    <a:pt x="53" y="73"/>
                    <a:pt x="52" y="69"/>
                  </a:cubicBezTo>
                  <a:cubicBezTo>
                    <a:pt x="51" y="62"/>
                    <a:pt x="56" y="52"/>
                    <a:pt x="53" y="45"/>
                  </a:cubicBezTo>
                  <a:cubicBezTo>
                    <a:pt x="55" y="48"/>
                    <a:pt x="31" y="34"/>
                    <a:pt x="32" y="34"/>
                  </a:cubicBezTo>
                  <a:cubicBezTo>
                    <a:pt x="25" y="32"/>
                    <a:pt x="24" y="21"/>
                    <a:pt x="16" y="17"/>
                  </a:cubicBezTo>
                  <a:cubicBezTo>
                    <a:pt x="17" y="17"/>
                    <a:pt x="19" y="16"/>
                    <a:pt x="20" y="16"/>
                  </a:cubicBezTo>
                  <a:cubicBezTo>
                    <a:pt x="18" y="9"/>
                    <a:pt x="12" y="3"/>
                    <a:pt x="5" y="0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4" y="3"/>
                    <a:pt x="2" y="13"/>
                    <a:pt x="0" y="1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2" name="Freeform 76">
              <a:extLst>
                <a:ext uri="{FF2B5EF4-FFF2-40B4-BE49-F238E27FC236}">
                  <a16:creationId xmlns:a16="http://schemas.microsoft.com/office/drawing/2014/main" id="{663445CB-1A5C-4319-A4E5-E861A5CAE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6" y="1885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3" name="Freeform 77">
              <a:extLst>
                <a:ext uri="{FF2B5EF4-FFF2-40B4-BE49-F238E27FC236}">
                  <a16:creationId xmlns:a16="http://schemas.microsoft.com/office/drawing/2014/main" id="{C092BF40-4CDA-412D-BF21-73E49C2E6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" y="615"/>
              <a:ext cx="2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4" name="Freeform 78">
              <a:extLst>
                <a:ext uri="{FF2B5EF4-FFF2-40B4-BE49-F238E27FC236}">
                  <a16:creationId xmlns:a16="http://schemas.microsoft.com/office/drawing/2014/main" id="{28E6B538-DF44-442B-AC91-F38724374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" y="513"/>
              <a:ext cx="72" cy="31"/>
            </a:xfrm>
            <a:custGeom>
              <a:avLst/>
              <a:gdLst>
                <a:gd name="T0" fmla="*/ 41 w 41"/>
                <a:gd name="T1" fmla="*/ 11 h 17"/>
                <a:gd name="T2" fmla="*/ 10 w 41"/>
                <a:gd name="T3" fmla="*/ 17 h 17"/>
                <a:gd name="T4" fmla="*/ 41 w 41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17">
                  <a:moveTo>
                    <a:pt x="41" y="11"/>
                  </a:moveTo>
                  <a:cubicBezTo>
                    <a:pt x="31" y="0"/>
                    <a:pt x="0" y="2"/>
                    <a:pt x="10" y="17"/>
                  </a:cubicBezTo>
                  <a:cubicBezTo>
                    <a:pt x="20" y="17"/>
                    <a:pt x="31" y="16"/>
                    <a:pt x="41" y="1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5" name="Freeform 79">
              <a:extLst>
                <a:ext uri="{FF2B5EF4-FFF2-40B4-BE49-F238E27FC236}">
                  <a16:creationId xmlns:a16="http://schemas.microsoft.com/office/drawing/2014/main" id="{63D3C023-B94A-4AA9-B1A5-1261337F0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7" y="565"/>
              <a:ext cx="27" cy="16"/>
            </a:xfrm>
            <a:custGeom>
              <a:avLst/>
              <a:gdLst>
                <a:gd name="T0" fmla="*/ 0 w 15"/>
                <a:gd name="T1" fmla="*/ 2 h 9"/>
                <a:gd name="T2" fmla="*/ 10 w 15"/>
                <a:gd name="T3" fmla="*/ 9 h 9"/>
                <a:gd name="T4" fmla="*/ 0 w 15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0" y="2"/>
                  </a:moveTo>
                  <a:cubicBezTo>
                    <a:pt x="3" y="4"/>
                    <a:pt x="6" y="7"/>
                    <a:pt x="10" y="9"/>
                  </a:cubicBezTo>
                  <a:cubicBezTo>
                    <a:pt x="15" y="1"/>
                    <a:pt x="9" y="0"/>
                    <a:pt x="0" y="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6" name="Freeform 80">
              <a:extLst>
                <a:ext uri="{FF2B5EF4-FFF2-40B4-BE49-F238E27FC236}">
                  <a16:creationId xmlns:a16="http://schemas.microsoft.com/office/drawing/2014/main" id="{FEC4F5C0-F321-48E0-A6B1-3E8357203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" y="371"/>
              <a:ext cx="14" cy="16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8 w 8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5" y="5"/>
                    <a:pt x="0" y="0"/>
                    <a:pt x="4" y="9"/>
                  </a:cubicBezTo>
                  <a:cubicBezTo>
                    <a:pt x="6" y="6"/>
                    <a:pt x="8" y="4"/>
                    <a:pt x="8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7" name="Freeform 81">
              <a:extLst>
                <a:ext uri="{FF2B5EF4-FFF2-40B4-BE49-F238E27FC236}">
                  <a16:creationId xmlns:a16="http://schemas.microsoft.com/office/drawing/2014/main" id="{94AA6EC9-EC42-4503-851C-C7B5406B3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414"/>
              <a:ext cx="27" cy="21"/>
            </a:xfrm>
            <a:custGeom>
              <a:avLst/>
              <a:gdLst>
                <a:gd name="T0" fmla="*/ 0 w 15"/>
                <a:gd name="T1" fmla="*/ 7 h 12"/>
                <a:gd name="T2" fmla="*/ 15 w 15"/>
                <a:gd name="T3" fmla="*/ 9 h 12"/>
                <a:gd name="T4" fmla="*/ 0 w 15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0" y="7"/>
                  </a:moveTo>
                  <a:cubicBezTo>
                    <a:pt x="5" y="12"/>
                    <a:pt x="9" y="11"/>
                    <a:pt x="15" y="9"/>
                  </a:cubicBezTo>
                  <a:cubicBezTo>
                    <a:pt x="14" y="8"/>
                    <a:pt x="9" y="0"/>
                    <a:pt x="0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8" name="Freeform 82">
              <a:extLst>
                <a:ext uri="{FF2B5EF4-FFF2-40B4-BE49-F238E27FC236}">
                  <a16:creationId xmlns:a16="http://schemas.microsoft.com/office/drawing/2014/main" id="{4FACA9A2-ACBB-4AF9-BBA0-2BF1FF64A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3" y="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9" name="Freeform 83">
              <a:extLst>
                <a:ext uri="{FF2B5EF4-FFF2-40B4-BE49-F238E27FC236}">
                  <a16:creationId xmlns:a16="http://schemas.microsoft.com/office/drawing/2014/main" id="{95691920-25EB-4256-9515-561918B05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9" y="238"/>
              <a:ext cx="128" cy="63"/>
            </a:xfrm>
            <a:custGeom>
              <a:avLst/>
              <a:gdLst>
                <a:gd name="T0" fmla="*/ 11 w 72"/>
                <a:gd name="T1" fmla="*/ 35 h 35"/>
                <a:gd name="T2" fmla="*/ 60 w 72"/>
                <a:gd name="T3" fmla="*/ 26 h 35"/>
                <a:gd name="T4" fmla="*/ 40 w 72"/>
                <a:gd name="T5" fmla="*/ 9 h 35"/>
                <a:gd name="T6" fmla="*/ 41 w 72"/>
                <a:gd name="T7" fmla="*/ 1 h 35"/>
                <a:gd name="T8" fmla="*/ 11 w 72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5">
                  <a:moveTo>
                    <a:pt x="11" y="35"/>
                  </a:moveTo>
                  <a:cubicBezTo>
                    <a:pt x="21" y="31"/>
                    <a:pt x="54" y="32"/>
                    <a:pt x="60" y="26"/>
                  </a:cubicBezTo>
                  <a:cubicBezTo>
                    <a:pt x="72" y="14"/>
                    <a:pt x="51" y="2"/>
                    <a:pt x="40" y="9"/>
                  </a:cubicBezTo>
                  <a:cubicBezTo>
                    <a:pt x="41" y="6"/>
                    <a:pt x="41" y="4"/>
                    <a:pt x="41" y="1"/>
                  </a:cubicBezTo>
                  <a:cubicBezTo>
                    <a:pt x="28" y="0"/>
                    <a:pt x="0" y="25"/>
                    <a:pt x="11" y="3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0" name="Freeform 84">
              <a:extLst>
                <a:ext uri="{FF2B5EF4-FFF2-40B4-BE49-F238E27FC236}">
                  <a16:creationId xmlns:a16="http://schemas.microsoft.com/office/drawing/2014/main" id="{B5A6B8CC-4B0C-4930-8E27-38CA460C4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1" y="212"/>
              <a:ext cx="43" cy="25"/>
            </a:xfrm>
            <a:custGeom>
              <a:avLst/>
              <a:gdLst>
                <a:gd name="T0" fmla="*/ 10 w 24"/>
                <a:gd name="T1" fmla="*/ 0 h 14"/>
                <a:gd name="T2" fmla="*/ 0 w 24"/>
                <a:gd name="T3" fmla="*/ 3 h 14"/>
                <a:gd name="T4" fmla="*/ 24 w 24"/>
                <a:gd name="T5" fmla="*/ 5 h 14"/>
                <a:gd name="T6" fmla="*/ 10 w 2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4">
                  <a:moveTo>
                    <a:pt x="10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5" y="14"/>
                    <a:pt x="16" y="13"/>
                    <a:pt x="24" y="5"/>
                  </a:cubicBezTo>
                  <a:cubicBezTo>
                    <a:pt x="19" y="3"/>
                    <a:pt x="14" y="0"/>
                    <a:pt x="1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1" name="Freeform 85">
              <a:extLst>
                <a:ext uri="{FF2B5EF4-FFF2-40B4-BE49-F238E27FC236}">
                  <a16:creationId xmlns:a16="http://schemas.microsoft.com/office/drawing/2014/main" id="{3B84ADB6-9826-4056-8BCD-84B68D4E3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5" y="143"/>
              <a:ext cx="179" cy="140"/>
            </a:xfrm>
            <a:custGeom>
              <a:avLst/>
              <a:gdLst>
                <a:gd name="T0" fmla="*/ 14 w 101"/>
                <a:gd name="T1" fmla="*/ 52 h 79"/>
                <a:gd name="T2" fmla="*/ 78 w 101"/>
                <a:gd name="T3" fmla="*/ 65 h 79"/>
                <a:gd name="T4" fmla="*/ 72 w 101"/>
                <a:gd name="T5" fmla="*/ 61 h 79"/>
                <a:gd name="T6" fmla="*/ 46 w 101"/>
                <a:gd name="T7" fmla="*/ 40 h 79"/>
                <a:gd name="T8" fmla="*/ 57 w 101"/>
                <a:gd name="T9" fmla="*/ 26 h 79"/>
                <a:gd name="T10" fmla="*/ 0 w 101"/>
                <a:gd name="T11" fmla="*/ 33 h 79"/>
                <a:gd name="T12" fmla="*/ 40 w 101"/>
                <a:gd name="T13" fmla="*/ 41 h 79"/>
                <a:gd name="T14" fmla="*/ 14 w 101"/>
                <a:gd name="T1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9">
                  <a:moveTo>
                    <a:pt x="14" y="52"/>
                  </a:moveTo>
                  <a:cubicBezTo>
                    <a:pt x="28" y="63"/>
                    <a:pt x="63" y="79"/>
                    <a:pt x="78" y="65"/>
                  </a:cubicBezTo>
                  <a:cubicBezTo>
                    <a:pt x="76" y="64"/>
                    <a:pt x="74" y="63"/>
                    <a:pt x="72" y="61"/>
                  </a:cubicBezTo>
                  <a:cubicBezTo>
                    <a:pt x="101" y="48"/>
                    <a:pt x="56" y="40"/>
                    <a:pt x="46" y="40"/>
                  </a:cubicBezTo>
                  <a:cubicBezTo>
                    <a:pt x="50" y="34"/>
                    <a:pt x="54" y="29"/>
                    <a:pt x="57" y="26"/>
                  </a:cubicBezTo>
                  <a:cubicBezTo>
                    <a:pt x="35" y="0"/>
                    <a:pt x="23" y="23"/>
                    <a:pt x="0" y="33"/>
                  </a:cubicBezTo>
                  <a:cubicBezTo>
                    <a:pt x="12" y="40"/>
                    <a:pt x="26" y="41"/>
                    <a:pt x="40" y="41"/>
                  </a:cubicBezTo>
                  <a:cubicBezTo>
                    <a:pt x="31" y="44"/>
                    <a:pt x="22" y="48"/>
                    <a:pt x="14" y="5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2" name="Freeform 86">
              <a:extLst>
                <a:ext uri="{FF2B5EF4-FFF2-40B4-BE49-F238E27FC236}">
                  <a16:creationId xmlns:a16="http://schemas.microsoft.com/office/drawing/2014/main" id="{9C2B3E99-B78F-49D2-971B-5E99AECB0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" y="325"/>
              <a:ext cx="18" cy="18"/>
            </a:xfrm>
            <a:custGeom>
              <a:avLst/>
              <a:gdLst>
                <a:gd name="T0" fmla="*/ 10 w 10"/>
                <a:gd name="T1" fmla="*/ 1 h 10"/>
                <a:gd name="T2" fmla="*/ 0 w 10"/>
                <a:gd name="T3" fmla="*/ 5 h 10"/>
                <a:gd name="T4" fmla="*/ 10 w 10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10" y="1"/>
                  </a:moveTo>
                  <a:cubicBezTo>
                    <a:pt x="5" y="0"/>
                    <a:pt x="3" y="2"/>
                    <a:pt x="0" y="5"/>
                  </a:cubicBezTo>
                  <a:cubicBezTo>
                    <a:pt x="3" y="4"/>
                    <a:pt x="5" y="10"/>
                    <a:pt x="10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3" name="Freeform 87">
              <a:extLst>
                <a:ext uri="{FF2B5EF4-FFF2-40B4-BE49-F238E27FC236}">
                  <a16:creationId xmlns:a16="http://schemas.microsoft.com/office/drawing/2014/main" id="{706E05E6-6B31-4F59-8745-AFD617586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" y="166"/>
              <a:ext cx="25" cy="9"/>
            </a:xfrm>
            <a:custGeom>
              <a:avLst/>
              <a:gdLst>
                <a:gd name="T0" fmla="*/ 14 w 14"/>
                <a:gd name="T1" fmla="*/ 4 h 5"/>
                <a:gd name="T2" fmla="*/ 0 w 14"/>
                <a:gd name="T3" fmla="*/ 1 h 5"/>
                <a:gd name="T4" fmla="*/ 14 w 1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4"/>
                  </a:moveTo>
                  <a:cubicBezTo>
                    <a:pt x="10" y="3"/>
                    <a:pt x="6" y="0"/>
                    <a:pt x="0" y="1"/>
                  </a:cubicBezTo>
                  <a:cubicBezTo>
                    <a:pt x="5" y="5"/>
                    <a:pt x="8" y="4"/>
                    <a:pt x="14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4" name="Freeform 88">
              <a:extLst>
                <a:ext uri="{FF2B5EF4-FFF2-40B4-BE49-F238E27FC236}">
                  <a16:creationId xmlns:a16="http://schemas.microsoft.com/office/drawing/2014/main" id="{7B50FD0A-4103-4B31-A9E6-342BEBFA8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6" y="286"/>
              <a:ext cx="20" cy="15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1 h 8"/>
                <a:gd name="T4" fmla="*/ 11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7" y="1"/>
                    <a:pt x="3" y="1"/>
                    <a:pt x="0" y="1"/>
                  </a:cubicBezTo>
                  <a:cubicBezTo>
                    <a:pt x="6" y="8"/>
                    <a:pt x="6" y="2"/>
                    <a:pt x="11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5" name="Freeform 89">
              <a:extLst>
                <a:ext uri="{FF2B5EF4-FFF2-40B4-BE49-F238E27FC236}">
                  <a16:creationId xmlns:a16="http://schemas.microsoft.com/office/drawing/2014/main" id="{E456858D-53BF-4A37-81C8-477035728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" y="201"/>
              <a:ext cx="6" cy="9"/>
            </a:xfrm>
            <a:custGeom>
              <a:avLst/>
              <a:gdLst>
                <a:gd name="T0" fmla="*/ 0 w 3"/>
                <a:gd name="T1" fmla="*/ 1 h 5"/>
                <a:gd name="T2" fmla="*/ 3 w 3"/>
                <a:gd name="T3" fmla="*/ 0 h 5"/>
                <a:gd name="T4" fmla="*/ 1 w 3"/>
                <a:gd name="T5" fmla="*/ 1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1" y="1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6" name="Freeform 90">
              <a:extLst>
                <a:ext uri="{FF2B5EF4-FFF2-40B4-BE49-F238E27FC236}">
                  <a16:creationId xmlns:a16="http://schemas.microsoft.com/office/drawing/2014/main" id="{483DD604-E455-4220-9A5F-307E01C93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9" y="178"/>
              <a:ext cx="122" cy="43"/>
            </a:xfrm>
            <a:custGeom>
              <a:avLst/>
              <a:gdLst>
                <a:gd name="T0" fmla="*/ 31 w 69"/>
                <a:gd name="T1" fmla="*/ 10 h 24"/>
                <a:gd name="T2" fmla="*/ 25 w 69"/>
                <a:gd name="T3" fmla="*/ 13 h 24"/>
                <a:gd name="T4" fmla="*/ 32 w 69"/>
                <a:gd name="T5" fmla="*/ 13 h 24"/>
                <a:gd name="T6" fmla="*/ 24 w 69"/>
                <a:gd name="T7" fmla="*/ 16 h 24"/>
                <a:gd name="T8" fmla="*/ 37 w 69"/>
                <a:gd name="T9" fmla="*/ 24 h 24"/>
                <a:gd name="T10" fmla="*/ 57 w 69"/>
                <a:gd name="T11" fmla="*/ 14 h 24"/>
                <a:gd name="T12" fmla="*/ 69 w 69"/>
                <a:gd name="T13" fmla="*/ 7 h 24"/>
                <a:gd name="T14" fmla="*/ 31 w 69"/>
                <a:gd name="T15" fmla="*/ 4 h 24"/>
                <a:gd name="T16" fmla="*/ 0 w 69"/>
                <a:gd name="T17" fmla="*/ 10 h 24"/>
                <a:gd name="T18" fmla="*/ 31 w 69"/>
                <a:gd name="T1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31" y="10"/>
                  </a:moveTo>
                  <a:cubicBezTo>
                    <a:pt x="29" y="11"/>
                    <a:pt x="27" y="12"/>
                    <a:pt x="25" y="13"/>
                  </a:cubicBezTo>
                  <a:cubicBezTo>
                    <a:pt x="27" y="13"/>
                    <a:pt x="30" y="13"/>
                    <a:pt x="32" y="13"/>
                  </a:cubicBezTo>
                  <a:cubicBezTo>
                    <a:pt x="29" y="14"/>
                    <a:pt x="27" y="15"/>
                    <a:pt x="24" y="16"/>
                  </a:cubicBezTo>
                  <a:cubicBezTo>
                    <a:pt x="27" y="19"/>
                    <a:pt x="34" y="22"/>
                    <a:pt x="37" y="24"/>
                  </a:cubicBezTo>
                  <a:cubicBezTo>
                    <a:pt x="42" y="17"/>
                    <a:pt x="49" y="14"/>
                    <a:pt x="57" y="14"/>
                  </a:cubicBezTo>
                  <a:cubicBezTo>
                    <a:pt x="59" y="11"/>
                    <a:pt x="67" y="8"/>
                    <a:pt x="69" y="7"/>
                  </a:cubicBezTo>
                  <a:cubicBezTo>
                    <a:pt x="58" y="0"/>
                    <a:pt x="44" y="7"/>
                    <a:pt x="31" y="4"/>
                  </a:cubicBezTo>
                  <a:cubicBezTo>
                    <a:pt x="20" y="2"/>
                    <a:pt x="9" y="3"/>
                    <a:pt x="0" y="10"/>
                  </a:cubicBezTo>
                  <a:cubicBezTo>
                    <a:pt x="11" y="12"/>
                    <a:pt x="20" y="4"/>
                    <a:pt x="31" y="1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7" name="Freeform 91">
              <a:extLst>
                <a:ext uri="{FF2B5EF4-FFF2-40B4-BE49-F238E27FC236}">
                  <a16:creationId xmlns:a16="http://schemas.microsoft.com/office/drawing/2014/main" id="{DECB9E11-4980-412E-A007-34BDCEF81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" y="148"/>
              <a:ext cx="43" cy="39"/>
            </a:xfrm>
            <a:custGeom>
              <a:avLst/>
              <a:gdLst>
                <a:gd name="T0" fmla="*/ 24 w 24"/>
                <a:gd name="T1" fmla="*/ 17 h 22"/>
                <a:gd name="T2" fmla="*/ 0 w 24"/>
                <a:gd name="T3" fmla="*/ 17 h 22"/>
                <a:gd name="T4" fmla="*/ 6 w 24"/>
                <a:gd name="T5" fmla="*/ 22 h 22"/>
                <a:gd name="T6" fmla="*/ 24 w 24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">
                  <a:moveTo>
                    <a:pt x="24" y="17"/>
                  </a:moveTo>
                  <a:cubicBezTo>
                    <a:pt x="22" y="0"/>
                    <a:pt x="7" y="8"/>
                    <a:pt x="0" y="17"/>
                  </a:cubicBezTo>
                  <a:cubicBezTo>
                    <a:pt x="2" y="18"/>
                    <a:pt x="4" y="20"/>
                    <a:pt x="6" y="22"/>
                  </a:cubicBezTo>
                  <a:cubicBezTo>
                    <a:pt x="12" y="22"/>
                    <a:pt x="18" y="19"/>
                    <a:pt x="24" y="1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8" name="Freeform 92">
              <a:extLst>
                <a:ext uri="{FF2B5EF4-FFF2-40B4-BE49-F238E27FC236}">
                  <a16:creationId xmlns:a16="http://schemas.microsoft.com/office/drawing/2014/main" id="{82D3ED2B-931D-4DA3-81A6-384E52C8A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" y="175"/>
              <a:ext cx="45" cy="30"/>
            </a:xfrm>
            <a:custGeom>
              <a:avLst/>
              <a:gdLst>
                <a:gd name="T0" fmla="*/ 19 w 25"/>
                <a:gd name="T1" fmla="*/ 15 h 17"/>
                <a:gd name="T2" fmla="*/ 25 w 25"/>
                <a:gd name="T3" fmla="*/ 4 h 17"/>
                <a:gd name="T4" fmla="*/ 14 w 25"/>
                <a:gd name="T5" fmla="*/ 4 h 17"/>
                <a:gd name="T6" fmla="*/ 18 w 25"/>
                <a:gd name="T7" fmla="*/ 2 h 17"/>
                <a:gd name="T8" fmla="*/ 0 w 25"/>
                <a:gd name="T9" fmla="*/ 15 h 17"/>
                <a:gd name="T10" fmla="*/ 19 w 25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15"/>
                  </a:moveTo>
                  <a:cubicBezTo>
                    <a:pt x="20" y="11"/>
                    <a:pt x="23" y="10"/>
                    <a:pt x="25" y="4"/>
                  </a:cubicBezTo>
                  <a:cubicBezTo>
                    <a:pt x="22" y="4"/>
                    <a:pt x="18" y="4"/>
                    <a:pt x="14" y="4"/>
                  </a:cubicBezTo>
                  <a:cubicBezTo>
                    <a:pt x="16" y="3"/>
                    <a:pt x="17" y="3"/>
                    <a:pt x="18" y="2"/>
                  </a:cubicBezTo>
                  <a:cubicBezTo>
                    <a:pt x="8" y="0"/>
                    <a:pt x="3" y="6"/>
                    <a:pt x="0" y="15"/>
                  </a:cubicBezTo>
                  <a:cubicBezTo>
                    <a:pt x="5" y="17"/>
                    <a:pt x="13" y="17"/>
                    <a:pt x="19" y="1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9" name="Freeform 93">
              <a:extLst>
                <a:ext uri="{FF2B5EF4-FFF2-40B4-BE49-F238E27FC236}">
                  <a16:creationId xmlns:a16="http://schemas.microsoft.com/office/drawing/2014/main" id="{23C30F68-3EFF-49E0-965A-0537833BB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" y="198"/>
              <a:ext cx="48" cy="19"/>
            </a:xfrm>
            <a:custGeom>
              <a:avLst/>
              <a:gdLst>
                <a:gd name="T0" fmla="*/ 0 w 27"/>
                <a:gd name="T1" fmla="*/ 9 h 11"/>
                <a:gd name="T2" fmla="*/ 16 w 27"/>
                <a:gd name="T3" fmla="*/ 11 h 11"/>
                <a:gd name="T4" fmla="*/ 27 w 27"/>
                <a:gd name="T5" fmla="*/ 6 h 11"/>
                <a:gd name="T6" fmla="*/ 0 w 27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1">
                  <a:moveTo>
                    <a:pt x="0" y="9"/>
                  </a:moveTo>
                  <a:cubicBezTo>
                    <a:pt x="5" y="9"/>
                    <a:pt x="10" y="11"/>
                    <a:pt x="16" y="11"/>
                  </a:cubicBezTo>
                  <a:cubicBezTo>
                    <a:pt x="20" y="10"/>
                    <a:pt x="23" y="8"/>
                    <a:pt x="27" y="6"/>
                  </a:cubicBezTo>
                  <a:cubicBezTo>
                    <a:pt x="18" y="0"/>
                    <a:pt x="8" y="1"/>
                    <a:pt x="0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0" name="Freeform 94">
              <a:extLst>
                <a:ext uri="{FF2B5EF4-FFF2-40B4-BE49-F238E27FC236}">
                  <a16:creationId xmlns:a16="http://schemas.microsoft.com/office/drawing/2014/main" id="{2512F72B-6F57-447D-9E55-6817457D7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" y="146"/>
              <a:ext cx="72" cy="52"/>
            </a:xfrm>
            <a:custGeom>
              <a:avLst/>
              <a:gdLst>
                <a:gd name="T0" fmla="*/ 0 w 41"/>
                <a:gd name="T1" fmla="*/ 21 h 29"/>
                <a:gd name="T2" fmla="*/ 31 w 41"/>
                <a:gd name="T3" fmla="*/ 24 h 29"/>
                <a:gd name="T4" fmla="*/ 41 w 41"/>
                <a:gd name="T5" fmla="*/ 22 h 29"/>
                <a:gd name="T6" fmla="*/ 21 w 41"/>
                <a:gd name="T7" fmla="*/ 17 h 29"/>
                <a:gd name="T8" fmla="*/ 39 w 41"/>
                <a:gd name="T9" fmla="*/ 0 h 29"/>
                <a:gd name="T10" fmla="*/ 13 w 41"/>
                <a:gd name="T11" fmla="*/ 17 h 29"/>
                <a:gd name="T12" fmla="*/ 14 w 41"/>
                <a:gd name="T13" fmla="*/ 17 h 29"/>
                <a:gd name="T14" fmla="*/ 0 w 41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9">
                  <a:moveTo>
                    <a:pt x="0" y="21"/>
                  </a:moveTo>
                  <a:cubicBezTo>
                    <a:pt x="9" y="27"/>
                    <a:pt x="20" y="29"/>
                    <a:pt x="31" y="24"/>
                  </a:cubicBezTo>
                  <a:cubicBezTo>
                    <a:pt x="34" y="23"/>
                    <a:pt x="37" y="23"/>
                    <a:pt x="41" y="22"/>
                  </a:cubicBezTo>
                  <a:cubicBezTo>
                    <a:pt x="35" y="20"/>
                    <a:pt x="28" y="18"/>
                    <a:pt x="21" y="17"/>
                  </a:cubicBezTo>
                  <a:cubicBezTo>
                    <a:pt x="30" y="13"/>
                    <a:pt x="39" y="10"/>
                    <a:pt x="39" y="0"/>
                  </a:cubicBezTo>
                  <a:cubicBezTo>
                    <a:pt x="31" y="8"/>
                    <a:pt x="16" y="7"/>
                    <a:pt x="13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9" y="17"/>
                    <a:pt x="4" y="18"/>
                    <a:pt x="0" y="2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1" name="Freeform 95">
              <a:extLst>
                <a:ext uri="{FF2B5EF4-FFF2-40B4-BE49-F238E27FC236}">
                  <a16:creationId xmlns:a16="http://schemas.microsoft.com/office/drawing/2014/main" id="{80131CCC-B393-46DA-B725-0C8C98327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" y="208"/>
              <a:ext cx="243" cy="146"/>
            </a:xfrm>
            <a:custGeom>
              <a:avLst/>
              <a:gdLst>
                <a:gd name="T0" fmla="*/ 18 w 137"/>
                <a:gd name="T1" fmla="*/ 40 h 82"/>
                <a:gd name="T2" fmla="*/ 56 w 137"/>
                <a:gd name="T3" fmla="*/ 39 h 82"/>
                <a:gd name="T4" fmla="*/ 29 w 137"/>
                <a:gd name="T5" fmla="*/ 52 h 82"/>
                <a:gd name="T6" fmla="*/ 58 w 137"/>
                <a:gd name="T7" fmla="*/ 58 h 82"/>
                <a:gd name="T8" fmla="*/ 33 w 137"/>
                <a:gd name="T9" fmla="*/ 60 h 82"/>
                <a:gd name="T10" fmla="*/ 60 w 137"/>
                <a:gd name="T11" fmla="*/ 82 h 82"/>
                <a:gd name="T12" fmla="*/ 103 w 137"/>
                <a:gd name="T13" fmla="*/ 41 h 82"/>
                <a:gd name="T14" fmla="*/ 98 w 137"/>
                <a:gd name="T15" fmla="*/ 42 h 82"/>
                <a:gd name="T16" fmla="*/ 100 w 137"/>
                <a:gd name="T17" fmla="*/ 61 h 82"/>
                <a:gd name="T18" fmla="*/ 116 w 137"/>
                <a:gd name="T19" fmla="*/ 62 h 82"/>
                <a:gd name="T20" fmla="*/ 115 w 137"/>
                <a:gd name="T21" fmla="*/ 68 h 82"/>
                <a:gd name="T22" fmla="*/ 137 w 137"/>
                <a:gd name="T23" fmla="*/ 56 h 82"/>
                <a:gd name="T24" fmla="*/ 107 w 137"/>
                <a:gd name="T25" fmla="*/ 39 h 82"/>
                <a:gd name="T26" fmla="*/ 110 w 137"/>
                <a:gd name="T27" fmla="*/ 38 h 82"/>
                <a:gd name="T28" fmla="*/ 75 w 137"/>
                <a:gd name="T29" fmla="*/ 15 h 82"/>
                <a:gd name="T30" fmla="*/ 69 w 137"/>
                <a:gd name="T31" fmla="*/ 20 h 82"/>
                <a:gd name="T32" fmla="*/ 53 w 137"/>
                <a:gd name="T33" fmla="*/ 26 h 82"/>
                <a:gd name="T34" fmla="*/ 34 w 137"/>
                <a:gd name="T35" fmla="*/ 22 h 82"/>
                <a:gd name="T36" fmla="*/ 25 w 137"/>
                <a:gd name="T37" fmla="*/ 17 h 82"/>
                <a:gd name="T38" fmla="*/ 29 w 137"/>
                <a:gd name="T39" fmla="*/ 12 h 82"/>
                <a:gd name="T40" fmla="*/ 0 w 137"/>
                <a:gd name="T41" fmla="*/ 18 h 82"/>
                <a:gd name="T42" fmla="*/ 18 w 137"/>
                <a:gd name="T43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7" h="82">
                  <a:moveTo>
                    <a:pt x="18" y="40"/>
                  </a:moveTo>
                  <a:cubicBezTo>
                    <a:pt x="30" y="51"/>
                    <a:pt x="41" y="36"/>
                    <a:pt x="56" y="39"/>
                  </a:cubicBezTo>
                  <a:cubicBezTo>
                    <a:pt x="48" y="45"/>
                    <a:pt x="39" y="48"/>
                    <a:pt x="29" y="52"/>
                  </a:cubicBezTo>
                  <a:cubicBezTo>
                    <a:pt x="37" y="60"/>
                    <a:pt x="47" y="55"/>
                    <a:pt x="58" y="58"/>
                  </a:cubicBezTo>
                  <a:cubicBezTo>
                    <a:pt x="50" y="61"/>
                    <a:pt x="41" y="61"/>
                    <a:pt x="33" y="60"/>
                  </a:cubicBezTo>
                  <a:cubicBezTo>
                    <a:pt x="37" y="72"/>
                    <a:pt x="50" y="77"/>
                    <a:pt x="60" y="82"/>
                  </a:cubicBezTo>
                  <a:cubicBezTo>
                    <a:pt x="66" y="69"/>
                    <a:pt x="86" y="26"/>
                    <a:pt x="103" y="41"/>
                  </a:cubicBezTo>
                  <a:cubicBezTo>
                    <a:pt x="101" y="42"/>
                    <a:pt x="100" y="42"/>
                    <a:pt x="98" y="42"/>
                  </a:cubicBezTo>
                  <a:cubicBezTo>
                    <a:pt x="105" y="48"/>
                    <a:pt x="106" y="54"/>
                    <a:pt x="100" y="61"/>
                  </a:cubicBezTo>
                  <a:cubicBezTo>
                    <a:pt x="105" y="60"/>
                    <a:pt x="111" y="63"/>
                    <a:pt x="116" y="62"/>
                  </a:cubicBezTo>
                  <a:cubicBezTo>
                    <a:pt x="115" y="64"/>
                    <a:pt x="115" y="66"/>
                    <a:pt x="115" y="68"/>
                  </a:cubicBezTo>
                  <a:cubicBezTo>
                    <a:pt x="123" y="64"/>
                    <a:pt x="129" y="60"/>
                    <a:pt x="137" y="56"/>
                  </a:cubicBezTo>
                  <a:cubicBezTo>
                    <a:pt x="126" y="47"/>
                    <a:pt x="116" y="44"/>
                    <a:pt x="107" y="39"/>
                  </a:cubicBezTo>
                  <a:cubicBezTo>
                    <a:pt x="108" y="39"/>
                    <a:pt x="109" y="39"/>
                    <a:pt x="110" y="38"/>
                  </a:cubicBezTo>
                  <a:cubicBezTo>
                    <a:pt x="99" y="30"/>
                    <a:pt x="79" y="28"/>
                    <a:pt x="75" y="15"/>
                  </a:cubicBezTo>
                  <a:cubicBezTo>
                    <a:pt x="73" y="17"/>
                    <a:pt x="71" y="18"/>
                    <a:pt x="69" y="20"/>
                  </a:cubicBezTo>
                  <a:cubicBezTo>
                    <a:pt x="72" y="0"/>
                    <a:pt x="39" y="5"/>
                    <a:pt x="53" y="26"/>
                  </a:cubicBezTo>
                  <a:cubicBezTo>
                    <a:pt x="47" y="18"/>
                    <a:pt x="32" y="4"/>
                    <a:pt x="34" y="22"/>
                  </a:cubicBezTo>
                  <a:cubicBezTo>
                    <a:pt x="31" y="20"/>
                    <a:pt x="28" y="18"/>
                    <a:pt x="25" y="17"/>
                  </a:cubicBezTo>
                  <a:cubicBezTo>
                    <a:pt x="26" y="15"/>
                    <a:pt x="28" y="13"/>
                    <a:pt x="29" y="12"/>
                  </a:cubicBezTo>
                  <a:cubicBezTo>
                    <a:pt x="18" y="9"/>
                    <a:pt x="7" y="9"/>
                    <a:pt x="0" y="18"/>
                  </a:cubicBezTo>
                  <a:cubicBezTo>
                    <a:pt x="7" y="24"/>
                    <a:pt x="17" y="38"/>
                    <a:pt x="18" y="4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2" name="Freeform 96">
              <a:extLst>
                <a:ext uri="{FF2B5EF4-FFF2-40B4-BE49-F238E27FC236}">
                  <a16:creationId xmlns:a16="http://schemas.microsoft.com/office/drawing/2014/main" id="{790AC3A3-1324-4630-81B6-F89F64CA0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98"/>
              <a:ext cx="158" cy="60"/>
            </a:xfrm>
            <a:custGeom>
              <a:avLst/>
              <a:gdLst>
                <a:gd name="T0" fmla="*/ 33 w 89"/>
                <a:gd name="T1" fmla="*/ 19 h 34"/>
                <a:gd name="T2" fmla="*/ 18 w 89"/>
                <a:gd name="T3" fmla="*/ 21 h 34"/>
                <a:gd name="T4" fmla="*/ 50 w 89"/>
                <a:gd name="T5" fmla="*/ 32 h 34"/>
                <a:gd name="T6" fmla="*/ 89 w 89"/>
                <a:gd name="T7" fmla="*/ 15 h 34"/>
                <a:gd name="T8" fmla="*/ 52 w 89"/>
                <a:gd name="T9" fmla="*/ 9 h 34"/>
                <a:gd name="T10" fmla="*/ 52 w 89"/>
                <a:gd name="T11" fmla="*/ 1 h 34"/>
                <a:gd name="T12" fmla="*/ 16 w 89"/>
                <a:gd name="T13" fmla="*/ 2 h 34"/>
                <a:gd name="T14" fmla="*/ 17 w 89"/>
                <a:gd name="T15" fmla="*/ 5 h 34"/>
                <a:gd name="T16" fmla="*/ 0 w 89"/>
                <a:gd name="T17" fmla="*/ 6 h 34"/>
                <a:gd name="T18" fmla="*/ 33 w 89"/>
                <a:gd name="T1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34">
                  <a:moveTo>
                    <a:pt x="33" y="19"/>
                  </a:moveTo>
                  <a:cubicBezTo>
                    <a:pt x="28" y="19"/>
                    <a:pt x="22" y="21"/>
                    <a:pt x="18" y="21"/>
                  </a:cubicBezTo>
                  <a:cubicBezTo>
                    <a:pt x="22" y="28"/>
                    <a:pt x="42" y="31"/>
                    <a:pt x="50" y="32"/>
                  </a:cubicBezTo>
                  <a:cubicBezTo>
                    <a:pt x="64" y="34"/>
                    <a:pt x="78" y="22"/>
                    <a:pt x="89" y="15"/>
                  </a:cubicBezTo>
                  <a:cubicBezTo>
                    <a:pt x="80" y="4"/>
                    <a:pt x="64" y="4"/>
                    <a:pt x="52" y="9"/>
                  </a:cubicBezTo>
                  <a:cubicBezTo>
                    <a:pt x="52" y="6"/>
                    <a:pt x="52" y="3"/>
                    <a:pt x="52" y="1"/>
                  </a:cubicBezTo>
                  <a:cubicBezTo>
                    <a:pt x="37" y="12"/>
                    <a:pt x="32" y="0"/>
                    <a:pt x="16" y="2"/>
                  </a:cubicBezTo>
                  <a:cubicBezTo>
                    <a:pt x="16" y="3"/>
                    <a:pt x="17" y="4"/>
                    <a:pt x="17" y="5"/>
                  </a:cubicBezTo>
                  <a:cubicBezTo>
                    <a:pt x="11" y="5"/>
                    <a:pt x="7" y="7"/>
                    <a:pt x="0" y="6"/>
                  </a:cubicBezTo>
                  <a:cubicBezTo>
                    <a:pt x="5" y="23"/>
                    <a:pt x="19" y="17"/>
                    <a:pt x="33" y="1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3" name="Freeform 97">
              <a:extLst>
                <a:ext uri="{FF2B5EF4-FFF2-40B4-BE49-F238E27FC236}">
                  <a16:creationId xmlns:a16="http://schemas.microsoft.com/office/drawing/2014/main" id="{410D48E5-7460-4C90-8BA3-40E557701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" y="263"/>
              <a:ext cx="19" cy="27"/>
            </a:xfrm>
            <a:custGeom>
              <a:avLst/>
              <a:gdLst>
                <a:gd name="T0" fmla="*/ 11 w 11"/>
                <a:gd name="T1" fmla="*/ 15 h 15"/>
                <a:gd name="T2" fmla="*/ 0 w 11"/>
                <a:gd name="T3" fmla="*/ 0 h 15"/>
                <a:gd name="T4" fmla="*/ 11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11" y="15"/>
                  </a:moveTo>
                  <a:cubicBezTo>
                    <a:pt x="8" y="9"/>
                    <a:pt x="4" y="4"/>
                    <a:pt x="0" y="0"/>
                  </a:cubicBezTo>
                  <a:cubicBezTo>
                    <a:pt x="0" y="4"/>
                    <a:pt x="4" y="12"/>
                    <a:pt x="11" y="1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4" name="Freeform 98">
              <a:extLst>
                <a:ext uri="{FF2B5EF4-FFF2-40B4-BE49-F238E27FC236}">
                  <a16:creationId xmlns:a16="http://schemas.microsoft.com/office/drawing/2014/main" id="{306B669A-A0B7-4AFA-B5CA-55484F163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" y="978"/>
              <a:ext cx="90" cy="100"/>
            </a:xfrm>
            <a:custGeom>
              <a:avLst/>
              <a:gdLst>
                <a:gd name="T0" fmla="*/ 9 w 51"/>
                <a:gd name="T1" fmla="*/ 51 h 56"/>
                <a:gd name="T2" fmla="*/ 39 w 51"/>
                <a:gd name="T3" fmla="*/ 38 h 56"/>
                <a:gd name="T4" fmla="*/ 34 w 51"/>
                <a:gd name="T5" fmla="*/ 2 h 56"/>
                <a:gd name="T6" fmla="*/ 9 w 51"/>
                <a:gd name="T7" fmla="*/ 17 h 56"/>
                <a:gd name="T8" fmla="*/ 10 w 51"/>
                <a:gd name="T9" fmla="*/ 32 h 56"/>
                <a:gd name="T10" fmla="*/ 9 w 51"/>
                <a:gd name="T11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6">
                  <a:moveTo>
                    <a:pt x="9" y="51"/>
                  </a:moveTo>
                  <a:cubicBezTo>
                    <a:pt x="14" y="56"/>
                    <a:pt x="39" y="42"/>
                    <a:pt x="39" y="38"/>
                  </a:cubicBezTo>
                  <a:cubicBezTo>
                    <a:pt x="39" y="26"/>
                    <a:pt x="51" y="5"/>
                    <a:pt x="34" y="2"/>
                  </a:cubicBezTo>
                  <a:cubicBezTo>
                    <a:pt x="22" y="0"/>
                    <a:pt x="17" y="13"/>
                    <a:pt x="9" y="17"/>
                  </a:cubicBezTo>
                  <a:cubicBezTo>
                    <a:pt x="7" y="24"/>
                    <a:pt x="14" y="26"/>
                    <a:pt x="10" y="32"/>
                  </a:cubicBezTo>
                  <a:cubicBezTo>
                    <a:pt x="4" y="41"/>
                    <a:pt x="0" y="44"/>
                    <a:pt x="9" y="5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5" name="Freeform 99">
              <a:extLst>
                <a:ext uri="{FF2B5EF4-FFF2-40B4-BE49-F238E27FC236}">
                  <a16:creationId xmlns:a16="http://schemas.microsoft.com/office/drawing/2014/main" id="{93C3AB7E-2B76-442B-B792-6C30157B2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" y="904"/>
              <a:ext cx="18" cy="14"/>
            </a:xfrm>
            <a:custGeom>
              <a:avLst/>
              <a:gdLst>
                <a:gd name="T0" fmla="*/ 10 w 10"/>
                <a:gd name="T1" fmla="*/ 0 h 8"/>
                <a:gd name="T2" fmla="*/ 3 w 10"/>
                <a:gd name="T3" fmla="*/ 8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0" y="1"/>
                    <a:pt x="5" y="5"/>
                    <a:pt x="3" y="8"/>
                  </a:cubicBezTo>
                  <a:cubicBezTo>
                    <a:pt x="5" y="5"/>
                    <a:pt x="8" y="3"/>
                    <a:pt x="1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6" name="Freeform 100">
              <a:extLst>
                <a:ext uri="{FF2B5EF4-FFF2-40B4-BE49-F238E27FC236}">
                  <a16:creationId xmlns:a16="http://schemas.microsoft.com/office/drawing/2014/main" id="{D8126A68-2F83-4470-8131-BDCDE3DDE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" y="883"/>
              <a:ext cx="150" cy="223"/>
            </a:xfrm>
            <a:custGeom>
              <a:avLst/>
              <a:gdLst>
                <a:gd name="T0" fmla="*/ 6 w 85"/>
                <a:gd name="T1" fmla="*/ 37 h 126"/>
                <a:gd name="T2" fmla="*/ 12 w 85"/>
                <a:gd name="T3" fmla="*/ 51 h 126"/>
                <a:gd name="T4" fmla="*/ 12 w 85"/>
                <a:gd name="T5" fmla="*/ 46 h 126"/>
                <a:gd name="T6" fmla="*/ 31 w 85"/>
                <a:gd name="T7" fmla="*/ 63 h 126"/>
                <a:gd name="T8" fmla="*/ 22 w 85"/>
                <a:gd name="T9" fmla="*/ 83 h 126"/>
                <a:gd name="T10" fmla="*/ 15 w 85"/>
                <a:gd name="T11" fmla="*/ 104 h 126"/>
                <a:gd name="T12" fmla="*/ 36 w 85"/>
                <a:gd name="T13" fmla="*/ 105 h 126"/>
                <a:gd name="T14" fmla="*/ 13 w 85"/>
                <a:gd name="T15" fmla="*/ 126 h 126"/>
                <a:gd name="T16" fmla="*/ 41 w 85"/>
                <a:gd name="T17" fmla="*/ 119 h 126"/>
                <a:gd name="T18" fmla="*/ 78 w 85"/>
                <a:gd name="T19" fmla="*/ 109 h 126"/>
                <a:gd name="T20" fmla="*/ 71 w 85"/>
                <a:gd name="T21" fmla="*/ 108 h 126"/>
                <a:gd name="T22" fmla="*/ 70 w 85"/>
                <a:gd name="T23" fmla="*/ 89 h 126"/>
                <a:gd name="T24" fmla="*/ 68 w 85"/>
                <a:gd name="T25" fmla="*/ 90 h 126"/>
                <a:gd name="T26" fmla="*/ 34 w 85"/>
                <a:gd name="T27" fmla="*/ 47 h 126"/>
                <a:gd name="T28" fmla="*/ 46 w 85"/>
                <a:gd name="T29" fmla="*/ 23 h 126"/>
                <a:gd name="T30" fmla="*/ 33 w 85"/>
                <a:gd name="T31" fmla="*/ 11 h 126"/>
                <a:gd name="T32" fmla="*/ 8 w 85"/>
                <a:gd name="T33" fmla="*/ 27 h 126"/>
                <a:gd name="T34" fmla="*/ 0 w 85"/>
                <a:gd name="T35" fmla="*/ 23 h 126"/>
                <a:gd name="T36" fmla="*/ 6 w 85"/>
                <a:gd name="T37" fmla="*/ 3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26">
                  <a:moveTo>
                    <a:pt x="6" y="37"/>
                  </a:moveTo>
                  <a:cubicBezTo>
                    <a:pt x="10" y="42"/>
                    <a:pt x="12" y="47"/>
                    <a:pt x="12" y="51"/>
                  </a:cubicBezTo>
                  <a:cubicBezTo>
                    <a:pt x="12" y="49"/>
                    <a:pt x="12" y="48"/>
                    <a:pt x="12" y="46"/>
                  </a:cubicBezTo>
                  <a:cubicBezTo>
                    <a:pt x="26" y="50"/>
                    <a:pt x="7" y="70"/>
                    <a:pt x="31" y="63"/>
                  </a:cubicBezTo>
                  <a:cubicBezTo>
                    <a:pt x="36" y="69"/>
                    <a:pt x="41" y="83"/>
                    <a:pt x="22" y="83"/>
                  </a:cubicBezTo>
                  <a:cubicBezTo>
                    <a:pt x="26" y="92"/>
                    <a:pt x="23" y="99"/>
                    <a:pt x="15" y="104"/>
                  </a:cubicBezTo>
                  <a:cubicBezTo>
                    <a:pt x="21" y="106"/>
                    <a:pt x="28" y="107"/>
                    <a:pt x="36" y="105"/>
                  </a:cubicBezTo>
                  <a:cubicBezTo>
                    <a:pt x="30" y="109"/>
                    <a:pt x="17" y="116"/>
                    <a:pt x="13" y="126"/>
                  </a:cubicBezTo>
                  <a:cubicBezTo>
                    <a:pt x="24" y="125"/>
                    <a:pt x="30" y="121"/>
                    <a:pt x="41" y="119"/>
                  </a:cubicBezTo>
                  <a:cubicBezTo>
                    <a:pt x="52" y="118"/>
                    <a:pt x="73" y="119"/>
                    <a:pt x="78" y="109"/>
                  </a:cubicBezTo>
                  <a:cubicBezTo>
                    <a:pt x="76" y="109"/>
                    <a:pt x="73" y="108"/>
                    <a:pt x="71" y="108"/>
                  </a:cubicBezTo>
                  <a:cubicBezTo>
                    <a:pt x="82" y="101"/>
                    <a:pt x="85" y="88"/>
                    <a:pt x="70" y="89"/>
                  </a:cubicBezTo>
                  <a:cubicBezTo>
                    <a:pt x="72" y="85"/>
                    <a:pt x="70" y="88"/>
                    <a:pt x="68" y="90"/>
                  </a:cubicBezTo>
                  <a:cubicBezTo>
                    <a:pt x="70" y="77"/>
                    <a:pt x="47" y="45"/>
                    <a:pt x="34" y="47"/>
                  </a:cubicBezTo>
                  <a:cubicBezTo>
                    <a:pt x="40" y="40"/>
                    <a:pt x="43" y="32"/>
                    <a:pt x="46" y="23"/>
                  </a:cubicBezTo>
                  <a:cubicBezTo>
                    <a:pt x="34" y="23"/>
                    <a:pt x="14" y="25"/>
                    <a:pt x="33" y="11"/>
                  </a:cubicBezTo>
                  <a:cubicBezTo>
                    <a:pt x="20" y="0"/>
                    <a:pt x="10" y="18"/>
                    <a:pt x="8" y="27"/>
                  </a:cubicBezTo>
                  <a:cubicBezTo>
                    <a:pt x="5" y="24"/>
                    <a:pt x="4" y="25"/>
                    <a:pt x="0" y="23"/>
                  </a:cubicBezTo>
                  <a:cubicBezTo>
                    <a:pt x="8" y="30"/>
                    <a:pt x="8" y="29"/>
                    <a:pt x="6" y="3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7" name="Freeform 101">
              <a:extLst>
                <a:ext uri="{FF2B5EF4-FFF2-40B4-BE49-F238E27FC236}">
                  <a16:creationId xmlns:a16="http://schemas.microsoft.com/office/drawing/2014/main" id="{947F2B3A-AAEE-4DC5-86B5-3B65CB0CD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005"/>
              <a:ext cx="13" cy="9"/>
            </a:xfrm>
            <a:custGeom>
              <a:avLst/>
              <a:gdLst>
                <a:gd name="T0" fmla="*/ 6 w 7"/>
                <a:gd name="T1" fmla="*/ 4 h 5"/>
                <a:gd name="T2" fmla="*/ 5 w 7"/>
                <a:gd name="T3" fmla="*/ 0 h 5"/>
                <a:gd name="T4" fmla="*/ 6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4"/>
                  </a:moveTo>
                  <a:cubicBezTo>
                    <a:pt x="7" y="2"/>
                    <a:pt x="5" y="0"/>
                    <a:pt x="5" y="0"/>
                  </a:cubicBezTo>
                  <a:cubicBezTo>
                    <a:pt x="5" y="3"/>
                    <a:pt x="0" y="5"/>
                    <a:pt x="6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8" name="Freeform 102">
              <a:extLst>
                <a:ext uri="{FF2B5EF4-FFF2-40B4-BE49-F238E27FC236}">
                  <a16:creationId xmlns:a16="http://schemas.microsoft.com/office/drawing/2014/main" id="{9B0324CB-075A-4C58-85C7-124462079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680"/>
              <a:ext cx="177" cy="98"/>
            </a:xfrm>
            <a:custGeom>
              <a:avLst/>
              <a:gdLst>
                <a:gd name="T0" fmla="*/ 100 w 100"/>
                <a:gd name="T1" fmla="*/ 25 h 55"/>
                <a:gd name="T2" fmla="*/ 90 w 100"/>
                <a:gd name="T3" fmla="*/ 4 h 55"/>
                <a:gd name="T4" fmla="*/ 47 w 100"/>
                <a:gd name="T5" fmla="*/ 10 h 55"/>
                <a:gd name="T6" fmla="*/ 30 w 100"/>
                <a:gd name="T7" fmla="*/ 6 h 55"/>
                <a:gd name="T8" fmla="*/ 16 w 100"/>
                <a:gd name="T9" fmla="*/ 1 h 55"/>
                <a:gd name="T10" fmla="*/ 0 w 100"/>
                <a:gd name="T11" fmla="*/ 7 h 55"/>
                <a:gd name="T12" fmla="*/ 19 w 100"/>
                <a:gd name="T13" fmla="*/ 17 h 55"/>
                <a:gd name="T14" fmla="*/ 1 w 100"/>
                <a:gd name="T15" fmla="*/ 20 h 55"/>
                <a:gd name="T16" fmla="*/ 16 w 100"/>
                <a:gd name="T17" fmla="*/ 22 h 55"/>
                <a:gd name="T18" fmla="*/ 11 w 100"/>
                <a:gd name="T19" fmla="*/ 34 h 55"/>
                <a:gd name="T20" fmla="*/ 100 w 100"/>
                <a:gd name="T21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55">
                  <a:moveTo>
                    <a:pt x="100" y="25"/>
                  </a:moveTo>
                  <a:cubicBezTo>
                    <a:pt x="96" y="18"/>
                    <a:pt x="88" y="11"/>
                    <a:pt x="90" y="4"/>
                  </a:cubicBezTo>
                  <a:cubicBezTo>
                    <a:pt x="78" y="2"/>
                    <a:pt x="55" y="3"/>
                    <a:pt x="47" y="10"/>
                  </a:cubicBezTo>
                  <a:cubicBezTo>
                    <a:pt x="40" y="8"/>
                    <a:pt x="36" y="9"/>
                    <a:pt x="30" y="6"/>
                  </a:cubicBezTo>
                  <a:cubicBezTo>
                    <a:pt x="23" y="23"/>
                    <a:pt x="22" y="2"/>
                    <a:pt x="16" y="1"/>
                  </a:cubicBezTo>
                  <a:cubicBezTo>
                    <a:pt x="13" y="0"/>
                    <a:pt x="2" y="6"/>
                    <a:pt x="0" y="7"/>
                  </a:cubicBezTo>
                  <a:cubicBezTo>
                    <a:pt x="6" y="11"/>
                    <a:pt x="14" y="14"/>
                    <a:pt x="19" y="17"/>
                  </a:cubicBezTo>
                  <a:cubicBezTo>
                    <a:pt x="13" y="18"/>
                    <a:pt x="7" y="21"/>
                    <a:pt x="1" y="20"/>
                  </a:cubicBezTo>
                  <a:cubicBezTo>
                    <a:pt x="6" y="20"/>
                    <a:pt x="11" y="22"/>
                    <a:pt x="16" y="22"/>
                  </a:cubicBezTo>
                  <a:cubicBezTo>
                    <a:pt x="13" y="26"/>
                    <a:pt x="15" y="30"/>
                    <a:pt x="11" y="34"/>
                  </a:cubicBezTo>
                  <a:cubicBezTo>
                    <a:pt x="43" y="43"/>
                    <a:pt x="73" y="55"/>
                    <a:pt x="100" y="2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9" name="Freeform 103">
              <a:extLst>
                <a:ext uri="{FF2B5EF4-FFF2-40B4-BE49-F238E27FC236}">
                  <a16:creationId xmlns:a16="http://schemas.microsoft.com/office/drawing/2014/main" id="{9EE0BC0F-AF19-43F8-99E3-8FC16219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" y="1623"/>
              <a:ext cx="182" cy="101"/>
            </a:xfrm>
            <a:custGeom>
              <a:avLst/>
              <a:gdLst>
                <a:gd name="T0" fmla="*/ 103 w 103"/>
                <a:gd name="T1" fmla="*/ 50 h 57"/>
                <a:gd name="T2" fmla="*/ 0 w 103"/>
                <a:gd name="T3" fmla="*/ 34 h 57"/>
                <a:gd name="T4" fmla="*/ 73 w 103"/>
                <a:gd name="T5" fmla="*/ 46 h 57"/>
                <a:gd name="T6" fmla="*/ 69 w 103"/>
                <a:gd name="T7" fmla="*/ 52 h 57"/>
                <a:gd name="T8" fmla="*/ 103 w 103"/>
                <a:gd name="T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7">
                  <a:moveTo>
                    <a:pt x="103" y="50"/>
                  </a:moveTo>
                  <a:cubicBezTo>
                    <a:pt x="84" y="34"/>
                    <a:pt x="19" y="0"/>
                    <a:pt x="0" y="34"/>
                  </a:cubicBezTo>
                  <a:cubicBezTo>
                    <a:pt x="26" y="23"/>
                    <a:pt x="48" y="31"/>
                    <a:pt x="73" y="46"/>
                  </a:cubicBezTo>
                  <a:cubicBezTo>
                    <a:pt x="71" y="48"/>
                    <a:pt x="70" y="50"/>
                    <a:pt x="69" y="52"/>
                  </a:cubicBezTo>
                  <a:cubicBezTo>
                    <a:pt x="81" y="53"/>
                    <a:pt x="92" y="57"/>
                    <a:pt x="103" y="5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0" name="Freeform 104">
              <a:extLst>
                <a:ext uri="{FF2B5EF4-FFF2-40B4-BE49-F238E27FC236}">
                  <a16:creationId xmlns:a16="http://schemas.microsoft.com/office/drawing/2014/main" id="{9531418A-660D-4CEF-B131-523420CF9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" y="1679"/>
              <a:ext cx="8" cy="11"/>
            </a:xfrm>
            <a:custGeom>
              <a:avLst/>
              <a:gdLst>
                <a:gd name="T0" fmla="*/ 0 w 5"/>
                <a:gd name="T1" fmla="*/ 6 h 6"/>
                <a:gd name="T2" fmla="*/ 5 w 5"/>
                <a:gd name="T3" fmla="*/ 6 h 6"/>
                <a:gd name="T4" fmla="*/ 5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3" y="6"/>
                    <a:pt x="5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5" y="1"/>
                    <a:pt x="1" y="4"/>
                    <a:pt x="0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1" name="Freeform 105">
              <a:extLst>
                <a:ext uri="{FF2B5EF4-FFF2-40B4-BE49-F238E27FC236}">
                  <a16:creationId xmlns:a16="http://schemas.microsoft.com/office/drawing/2014/main" id="{35877A7A-6CA1-405E-AB98-D817F6AB8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" y="1742"/>
              <a:ext cx="25" cy="14"/>
            </a:xfrm>
            <a:custGeom>
              <a:avLst/>
              <a:gdLst>
                <a:gd name="T0" fmla="*/ 13 w 14"/>
                <a:gd name="T1" fmla="*/ 2 h 8"/>
                <a:gd name="T2" fmla="*/ 0 w 14"/>
                <a:gd name="T3" fmla="*/ 2 h 8"/>
                <a:gd name="T4" fmla="*/ 13 w 14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13" y="2"/>
                  </a:moveTo>
                  <a:cubicBezTo>
                    <a:pt x="11" y="1"/>
                    <a:pt x="4" y="0"/>
                    <a:pt x="0" y="2"/>
                  </a:cubicBezTo>
                  <a:cubicBezTo>
                    <a:pt x="7" y="8"/>
                    <a:pt x="14" y="8"/>
                    <a:pt x="13" y="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2" name="Freeform 106">
              <a:extLst>
                <a:ext uri="{FF2B5EF4-FFF2-40B4-BE49-F238E27FC236}">
                  <a16:creationId xmlns:a16="http://schemas.microsoft.com/office/drawing/2014/main" id="{7B191A39-3BD8-4C70-B01E-9189C0FF9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" y="1738"/>
              <a:ext cx="25" cy="14"/>
            </a:xfrm>
            <a:custGeom>
              <a:avLst/>
              <a:gdLst>
                <a:gd name="T0" fmla="*/ 0 w 14"/>
                <a:gd name="T1" fmla="*/ 3 h 8"/>
                <a:gd name="T2" fmla="*/ 14 w 14"/>
                <a:gd name="T3" fmla="*/ 5 h 8"/>
                <a:gd name="T4" fmla="*/ 0 w 14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0" y="3"/>
                  </a:moveTo>
                  <a:cubicBezTo>
                    <a:pt x="6" y="8"/>
                    <a:pt x="9" y="5"/>
                    <a:pt x="14" y="5"/>
                  </a:cubicBezTo>
                  <a:cubicBezTo>
                    <a:pt x="8" y="3"/>
                    <a:pt x="6" y="0"/>
                    <a:pt x="0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3" name="Freeform 107">
              <a:extLst>
                <a:ext uri="{FF2B5EF4-FFF2-40B4-BE49-F238E27FC236}">
                  <a16:creationId xmlns:a16="http://schemas.microsoft.com/office/drawing/2014/main" id="{40B58B8C-64A0-4034-B90E-EAB2456D0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" y="1715"/>
              <a:ext cx="105" cy="43"/>
            </a:xfrm>
            <a:custGeom>
              <a:avLst/>
              <a:gdLst>
                <a:gd name="T0" fmla="*/ 4 w 59"/>
                <a:gd name="T1" fmla="*/ 20 h 24"/>
                <a:gd name="T2" fmla="*/ 28 w 59"/>
                <a:gd name="T3" fmla="*/ 23 h 24"/>
                <a:gd name="T4" fmla="*/ 59 w 59"/>
                <a:gd name="T5" fmla="*/ 16 h 24"/>
                <a:gd name="T6" fmla="*/ 49 w 59"/>
                <a:gd name="T7" fmla="*/ 8 h 24"/>
                <a:gd name="T8" fmla="*/ 51 w 59"/>
                <a:gd name="T9" fmla="*/ 10 h 24"/>
                <a:gd name="T10" fmla="*/ 10 w 59"/>
                <a:gd name="T11" fmla="*/ 2 h 24"/>
                <a:gd name="T12" fmla="*/ 17 w 59"/>
                <a:gd name="T13" fmla="*/ 13 h 24"/>
                <a:gd name="T14" fmla="*/ 0 w 59"/>
                <a:gd name="T15" fmla="*/ 15 h 24"/>
                <a:gd name="T16" fmla="*/ 4 w 59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4">
                  <a:moveTo>
                    <a:pt x="4" y="20"/>
                  </a:moveTo>
                  <a:cubicBezTo>
                    <a:pt x="12" y="13"/>
                    <a:pt x="21" y="24"/>
                    <a:pt x="28" y="23"/>
                  </a:cubicBezTo>
                  <a:cubicBezTo>
                    <a:pt x="38" y="23"/>
                    <a:pt x="46" y="15"/>
                    <a:pt x="59" y="16"/>
                  </a:cubicBezTo>
                  <a:cubicBezTo>
                    <a:pt x="56" y="13"/>
                    <a:pt x="53" y="10"/>
                    <a:pt x="49" y="8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39" y="0"/>
                    <a:pt x="23" y="0"/>
                    <a:pt x="10" y="2"/>
                  </a:cubicBezTo>
                  <a:cubicBezTo>
                    <a:pt x="15" y="6"/>
                    <a:pt x="14" y="9"/>
                    <a:pt x="17" y="13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4" name="Freeform 108">
              <a:extLst>
                <a:ext uri="{FF2B5EF4-FFF2-40B4-BE49-F238E27FC236}">
                  <a16:creationId xmlns:a16="http://schemas.microsoft.com/office/drawing/2014/main" id="{CFB2A491-215D-4135-AFD9-65299D5DF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878"/>
              <a:ext cx="12" cy="16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4 h 9"/>
                <a:gd name="T4" fmla="*/ 0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4" y="9"/>
                    <a:pt x="4" y="6"/>
                    <a:pt x="7" y="4"/>
                  </a:cubicBezTo>
                  <a:cubicBezTo>
                    <a:pt x="6" y="4"/>
                    <a:pt x="3" y="0"/>
                    <a:pt x="0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5" name="Freeform 109">
              <a:extLst>
                <a:ext uri="{FF2B5EF4-FFF2-40B4-BE49-F238E27FC236}">
                  <a16:creationId xmlns:a16="http://schemas.microsoft.com/office/drawing/2014/main" id="{A187AC1A-F4D9-42B8-9046-8CA350D23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5" y="3065"/>
              <a:ext cx="28" cy="22"/>
            </a:xfrm>
            <a:custGeom>
              <a:avLst/>
              <a:gdLst>
                <a:gd name="T0" fmla="*/ 4 w 16"/>
                <a:gd name="T1" fmla="*/ 4 h 12"/>
                <a:gd name="T2" fmla="*/ 1 w 16"/>
                <a:gd name="T3" fmla="*/ 12 h 12"/>
                <a:gd name="T4" fmla="*/ 16 w 16"/>
                <a:gd name="T5" fmla="*/ 1 h 12"/>
                <a:gd name="T6" fmla="*/ 4 w 16"/>
                <a:gd name="T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4" y="4"/>
                  </a:moveTo>
                  <a:cubicBezTo>
                    <a:pt x="2" y="7"/>
                    <a:pt x="0" y="8"/>
                    <a:pt x="1" y="12"/>
                  </a:cubicBezTo>
                  <a:cubicBezTo>
                    <a:pt x="7" y="10"/>
                    <a:pt x="14" y="6"/>
                    <a:pt x="16" y="1"/>
                  </a:cubicBezTo>
                  <a:cubicBezTo>
                    <a:pt x="11" y="0"/>
                    <a:pt x="9" y="2"/>
                    <a:pt x="4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6" name="Freeform 110">
              <a:extLst>
                <a:ext uri="{FF2B5EF4-FFF2-40B4-BE49-F238E27FC236}">
                  <a16:creationId xmlns:a16="http://schemas.microsoft.com/office/drawing/2014/main" id="{A48DF984-73DF-4804-BA0F-8A246F754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3060"/>
              <a:ext cx="26" cy="25"/>
            </a:xfrm>
            <a:custGeom>
              <a:avLst/>
              <a:gdLst>
                <a:gd name="T0" fmla="*/ 6 w 15"/>
                <a:gd name="T1" fmla="*/ 6 h 14"/>
                <a:gd name="T2" fmla="*/ 2 w 15"/>
                <a:gd name="T3" fmla="*/ 14 h 14"/>
                <a:gd name="T4" fmla="*/ 15 w 15"/>
                <a:gd name="T5" fmla="*/ 2 h 14"/>
                <a:gd name="T6" fmla="*/ 6 w 15"/>
                <a:gd name="T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6" y="6"/>
                  </a:moveTo>
                  <a:cubicBezTo>
                    <a:pt x="3" y="10"/>
                    <a:pt x="0" y="10"/>
                    <a:pt x="2" y="14"/>
                  </a:cubicBezTo>
                  <a:cubicBezTo>
                    <a:pt x="8" y="11"/>
                    <a:pt x="13" y="7"/>
                    <a:pt x="15" y="2"/>
                  </a:cubicBezTo>
                  <a:cubicBezTo>
                    <a:pt x="3" y="0"/>
                    <a:pt x="7" y="4"/>
                    <a:pt x="6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7" name="Freeform 111">
              <a:extLst>
                <a:ext uri="{FF2B5EF4-FFF2-40B4-BE49-F238E27FC236}">
                  <a16:creationId xmlns:a16="http://schemas.microsoft.com/office/drawing/2014/main" id="{FAF1E048-CC72-4A61-B82F-6A529E0C6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" y="1619"/>
              <a:ext cx="11" cy="14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2 h 8"/>
                <a:gd name="T4" fmla="*/ 3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6" y="5"/>
                    <a:pt x="2" y="5"/>
                    <a:pt x="1" y="2"/>
                  </a:cubicBezTo>
                  <a:cubicBezTo>
                    <a:pt x="0" y="0"/>
                    <a:pt x="2" y="7"/>
                    <a:pt x="3" y="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8" name="Freeform 112">
              <a:extLst>
                <a:ext uri="{FF2B5EF4-FFF2-40B4-BE49-F238E27FC236}">
                  <a16:creationId xmlns:a16="http://schemas.microsoft.com/office/drawing/2014/main" id="{EA4DA726-BF75-4A33-835A-823DEC78C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1585"/>
              <a:ext cx="16" cy="7"/>
            </a:xfrm>
            <a:custGeom>
              <a:avLst/>
              <a:gdLst>
                <a:gd name="T0" fmla="*/ 0 w 9"/>
                <a:gd name="T1" fmla="*/ 4 h 4"/>
                <a:gd name="T2" fmla="*/ 9 w 9"/>
                <a:gd name="T3" fmla="*/ 4 h 4"/>
                <a:gd name="T4" fmla="*/ 0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3" y="4"/>
                    <a:pt x="6" y="4"/>
                    <a:pt x="9" y="4"/>
                  </a:cubicBezTo>
                  <a:cubicBezTo>
                    <a:pt x="5" y="0"/>
                    <a:pt x="5" y="3"/>
                    <a:pt x="0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9" name="Freeform 113">
              <a:extLst>
                <a:ext uri="{FF2B5EF4-FFF2-40B4-BE49-F238E27FC236}">
                  <a16:creationId xmlns:a16="http://schemas.microsoft.com/office/drawing/2014/main" id="{E794B2D9-83DC-4033-B5B4-D6FCB5FEB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" y="1701"/>
              <a:ext cx="13" cy="10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7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1" y="3"/>
                    <a:pt x="4" y="6"/>
                    <a:pt x="7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0" name="Freeform 114">
              <a:extLst>
                <a:ext uri="{FF2B5EF4-FFF2-40B4-BE49-F238E27FC236}">
                  <a16:creationId xmlns:a16="http://schemas.microsoft.com/office/drawing/2014/main" id="{79536CDD-2EE8-458D-980E-E19669E5E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" y="922"/>
              <a:ext cx="51" cy="55"/>
            </a:xfrm>
            <a:custGeom>
              <a:avLst/>
              <a:gdLst>
                <a:gd name="T0" fmla="*/ 24 w 29"/>
                <a:gd name="T1" fmla="*/ 3 h 31"/>
                <a:gd name="T2" fmla="*/ 27 w 29"/>
                <a:gd name="T3" fmla="*/ 31 h 31"/>
                <a:gd name="T4" fmla="*/ 24 w 29"/>
                <a:gd name="T5" fmla="*/ 18 h 31"/>
                <a:gd name="T6" fmla="*/ 24 w 29"/>
                <a:gd name="T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1">
                  <a:moveTo>
                    <a:pt x="24" y="3"/>
                  </a:moveTo>
                  <a:cubicBezTo>
                    <a:pt x="0" y="0"/>
                    <a:pt x="24" y="22"/>
                    <a:pt x="27" y="31"/>
                  </a:cubicBezTo>
                  <a:cubicBezTo>
                    <a:pt x="29" y="23"/>
                    <a:pt x="26" y="21"/>
                    <a:pt x="24" y="18"/>
                  </a:cubicBezTo>
                  <a:cubicBezTo>
                    <a:pt x="25" y="14"/>
                    <a:pt x="23" y="8"/>
                    <a:pt x="24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1" name="Freeform 115">
              <a:extLst>
                <a:ext uri="{FF2B5EF4-FFF2-40B4-BE49-F238E27FC236}">
                  <a16:creationId xmlns:a16="http://schemas.microsoft.com/office/drawing/2014/main" id="{C868C82D-A61A-4742-9944-2152DA253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" y="434"/>
              <a:ext cx="376" cy="209"/>
            </a:xfrm>
            <a:custGeom>
              <a:avLst/>
              <a:gdLst>
                <a:gd name="T0" fmla="*/ 212 w 212"/>
                <a:gd name="T1" fmla="*/ 92 h 118"/>
                <a:gd name="T2" fmla="*/ 171 w 212"/>
                <a:gd name="T3" fmla="*/ 54 h 118"/>
                <a:gd name="T4" fmla="*/ 155 w 212"/>
                <a:gd name="T5" fmla="*/ 24 h 118"/>
                <a:gd name="T6" fmla="*/ 137 w 212"/>
                <a:gd name="T7" fmla="*/ 33 h 118"/>
                <a:gd name="T8" fmla="*/ 145 w 212"/>
                <a:gd name="T9" fmla="*/ 57 h 118"/>
                <a:gd name="T10" fmla="*/ 116 w 212"/>
                <a:gd name="T11" fmla="*/ 38 h 118"/>
                <a:gd name="T12" fmla="*/ 117 w 212"/>
                <a:gd name="T13" fmla="*/ 44 h 118"/>
                <a:gd name="T14" fmla="*/ 81 w 212"/>
                <a:gd name="T15" fmla="*/ 42 h 118"/>
                <a:gd name="T16" fmla="*/ 50 w 212"/>
                <a:gd name="T17" fmla="*/ 67 h 118"/>
                <a:gd name="T18" fmla="*/ 40 w 212"/>
                <a:gd name="T19" fmla="*/ 74 h 118"/>
                <a:gd name="T20" fmla="*/ 93 w 212"/>
                <a:gd name="T21" fmla="*/ 84 h 118"/>
                <a:gd name="T22" fmla="*/ 48 w 212"/>
                <a:gd name="T23" fmla="*/ 92 h 118"/>
                <a:gd name="T24" fmla="*/ 86 w 212"/>
                <a:gd name="T25" fmla="*/ 110 h 118"/>
                <a:gd name="T26" fmla="*/ 124 w 212"/>
                <a:gd name="T27" fmla="*/ 113 h 118"/>
                <a:gd name="T28" fmla="*/ 164 w 212"/>
                <a:gd name="T29" fmla="*/ 104 h 118"/>
                <a:gd name="T30" fmla="*/ 202 w 212"/>
                <a:gd name="T31" fmla="*/ 106 h 118"/>
                <a:gd name="T32" fmla="*/ 194 w 212"/>
                <a:gd name="T33" fmla="*/ 98 h 118"/>
                <a:gd name="T34" fmla="*/ 198 w 212"/>
                <a:gd name="T35" fmla="*/ 95 h 118"/>
                <a:gd name="T36" fmla="*/ 212 w 212"/>
                <a:gd name="T3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" h="118">
                  <a:moveTo>
                    <a:pt x="212" y="92"/>
                  </a:moveTo>
                  <a:cubicBezTo>
                    <a:pt x="191" y="80"/>
                    <a:pt x="182" y="76"/>
                    <a:pt x="171" y="54"/>
                  </a:cubicBezTo>
                  <a:cubicBezTo>
                    <a:pt x="165" y="41"/>
                    <a:pt x="183" y="10"/>
                    <a:pt x="155" y="24"/>
                  </a:cubicBezTo>
                  <a:cubicBezTo>
                    <a:pt x="153" y="25"/>
                    <a:pt x="138" y="30"/>
                    <a:pt x="137" y="33"/>
                  </a:cubicBezTo>
                  <a:cubicBezTo>
                    <a:pt x="135" y="40"/>
                    <a:pt x="147" y="52"/>
                    <a:pt x="145" y="57"/>
                  </a:cubicBezTo>
                  <a:cubicBezTo>
                    <a:pt x="143" y="61"/>
                    <a:pt x="127" y="36"/>
                    <a:pt x="116" y="38"/>
                  </a:cubicBezTo>
                  <a:cubicBezTo>
                    <a:pt x="116" y="40"/>
                    <a:pt x="117" y="42"/>
                    <a:pt x="117" y="44"/>
                  </a:cubicBezTo>
                  <a:cubicBezTo>
                    <a:pt x="102" y="51"/>
                    <a:pt x="97" y="26"/>
                    <a:pt x="81" y="42"/>
                  </a:cubicBezTo>
                  <a:cubicBezTo>
                    <a:pt x="77" y="0"/>
                    <a:pt x="0" y="74"/>
                    <a:pt x="50" y="67"/>
                  </a:cubicBezTo>
                  <a:cubicBezTo>
                    <a:pt x="45" y="68"/>
                    <a:pt x="44" y="71"/>
                    <a:pt x="40" y="74"/>
                  </a:cubicBezTo>
                  <a:cubicBezTo>
                    <a:pt x="52" y="88"/>
                    <a:pt x="77" y="76"/>
                    <a:pt x="93" y="84"/>
                  </a:cubicBezTo>
                  <a:cubicBezTo>
                    <a:pt x="78" y="84"/>
                    <a:pt x="61" y="83"/>
                    <a:pt x="48" y="92"/>
                  </a:cubicBezTo>
                  <a:cubicBezTo>
                    <a:pt x="58" y="108"/>
                    <a:pt x="77" y="98"/>
                    <a:pt x="86" y="110"/>
                  </a:cubicBezTo>
                  <a:cubicBezTo>
                    <a:pt x="92" y="118"/>
                    <a:pt x="116" y="117"/>
                    <a:pt x="124" y="113"/>
                  </a:cubicBezTo>
                  <a:cubicBezTo>
                    <a:pt x="137" y="108"/>
                    <a:pt x="152" y="103"/>
                    <a:pt x="164" y="104"/>
                  </a:cubicBezTo>
                  <a:cubicBezTo>
                    <a:pt x="179" y="106"/>
                    <a:pt x="187" y="118"/>
                    <a:pt x="202" y="106"/>
                  </a:cubicBezTo>
                  <a:cubicBezTo>
                    <a:pt x="199" y="103"/>
                    <a:pt x="198" y="100"/>
                    <a:pt x="194" y="98"/>
                  </a:cubicBezTo>
                  <a:cubicBezTo>
                    <a:pt x="196" y="97"/>
                    <a:pt x="197" y="96"/>
                    <a:pt x="198" y="95"/>
                  </a:cubicBezTo>
                  <a:cubicBezTo>
                    <a:pt x="204" y="95"/>
                    <a:pt x="208" y="95"/>
                    <a:pt x="212" y="9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2" name="Freeform 116">
              <a:extLst>
                <a:ext uri="{FF2B5EF4-FFF2-40B4-BE49-F238E27FC236}">
                  <a16:creationId xmlns:a16="http://schemas.microsoft.com/office/drawing/2014/main" id="{6C3CD611-08A0-4EBE-B0DF-2B4121352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" y="441"/>
              <a:ext cx="177" cy="131"/>
            </a:xfrm>
            <a:custGeom>
              <a:avLst/>
              <a:gdLst>
                <a:gd name="T0" fmla="*/ 20 w 100"/>
                <a:gd name="T1" fmla="*/ 64 h 74"/>
                <a:gd name="T2" fmla="*/ 58 w 100"/>
                <a:gd name="T3" fmla="*/ 44 h 74"/>
                <a:gd name="T4" fmla="*/ 100 w 100"/>
                <a:gd name="T5" fmla="*/ 23 h 74"/>
                <a:gd name="T6" fmla="*/ 10 w 100"/>
                <a:gd name="T7" fmla="*/ 4 h 74"/>
                <a:gd name="T8" fmla="*/ 2 w 100"/>
                <a:gd name="T9" fmla="*/ 41 h 74"/>
                <a:gd name="T10" fmla="*/ 20 w 100"/>
                <a:gd name="T11" fmla="*/ 6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74">
                  <a:moveTo>
                    <a:pt x="20" y="64"/>
                  </a:moveTo>
                  <a:cubicBezTo>
                    <a:pt x="36" y="74"/>
                    <a:pt x="50" y="55"/>
                    <a:pt x="58" y="44"/>
                  </a:cubicBezTo>
                  <a:cubicBezTo>
                    <a:pt x="70" y="30"/>
                    <a:pt x="85" y="31"/>
                    <a:pt x="100" y="23"/>
                  </a:cubicBezTo>
                  <a:cubicBezTo>
                    <a:pt x="88" y="1"/>
                    <a:pt x="32" y="0"/>
                    <a:pt x="10" y="4"/>
                  </a:cubicBezTo>
                  <a:cubicBezTo>
                    <a:pt x="24" y="23"/>
                    <a:pt x="3" y="26"/>
                    <a:pt x="2" y="41"/>
                  </a:cubicBezTo>
                  <a:cubicBezTo>
                    <a:pt x="0" y="58"/>
                    <a:pt x="10" y="50"/>
                    <a:pt x="20" y="6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3" name="Freeform 117">
              <a:extLst>
                <a:ext uri="{FF2B5EF4-FFF2-40B4-BE49-F238E27FC236}">
                  <a16:creationId xmlns:a16="http://schemas.microsoft.com/office/drawing/2014/main" id="{6A732B87-97CC-4806-9290-502CBEA1E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" y="350"/>
              <a:ext cx="249" cy="108"/>
            </a:xfrm>
            <a:custGeom>
              <a:avLst/>
              <a:gdLst>
                <a:gd name="T0" fmla="*/ 22 w 140"/>
                <a:gd name="T1" fmla="*/ 21 h 61"/>
                <a:gd name="T2" fmla="*/ 29 w 140"/>
                <a:gd name="T3" fmla="*/ 23 h 61"/>
                <a:gd name="T4" fmla="*/ 18 w 140"/>
                <a:gd name="T5" fmla="*/ 22 h 61"/>
                <a:gd name="T6" fmla="*/ 22 w 140"/>
                <a:gd name="T7" fmla="*/ 28 h 61"/>
                <a:gd name="T8" fmla="*/ 45 w 140"/>
                <a:gd name="T9" fmla="*/ 38 h 61"/>
                <a:gd name="T10" fmla="*/ 51 w 140"/>
                <a:gd name="T11" fmla="*/ 46 h 61"/>
                <a:gd name="T12" fmla="*/ 42 w 140"/>
                <a:gd name="T13" fmla="*/ 50 h 61"/>
                <a:gd name="T14" fmla="*/ 51 w 140"/>
                <a:gd name="T15" fmla="*/ 55 h 61"/>
                <a:gd name="T16" fmla="*/ 127 w 140"/>
                <a:gd name="T17" fmla="*/ 38 h 61"/>
                <a:gd name="T18" fmla="*/ 103 w 140"/>
                <a:gd name="T19" fmla="*/ 16 h 61"/>
                <a:gd name="T20" fmla="*/ 81 w 140"/>
                <a:gd name="T21" fmla="*/ 16 h 61"/>
                <a:gd name="T22" fmla="*/ 87 w 140"/>
                <a:gd name="T23" fmla="*/ 26 h 61"/>
                <a:gd name="T24" fmla="*/ 93 w 140"/>
                <a:gd name="T25" fmla="*/ 28 h 61"/>
                <a:gd name="T26" fmla="*/ 28 w 140"/>
                <a:gd name="T27" fmla="*/ 14 h 61"/>
                <a:gd name="T28" fmla="*/ 38 w 140"/>
                <a:gd name="T29" fmla="*/ 18 h 61"/>
                <a:gd name="T30" fmla="*/ 22 w 140"/>
                <a:gd name="T31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61">
                  <a:moveTo>
                    <a:pt x="22" y="21"/>
                  </a:moveTo>
                  <a:cubicBezTo>
                    <a:pt x="25" y="22"/>
                    <a:pt x="27" y="23"/>
                    <a:pt x="29" y="23"/>
                  </a:cubicBezTo>
                  <a:cubicBezTo>
                    <a:pt x="26" y="23"/>
                    <a:pt x="22" y="23"/>
                    <a:pt x="18" y="22"/>
                  </a:cubicBezTo>
                  <a:cubicBezTo>
                    <a:pt x="19" y="25"/>
                    <a:pt x="20" y="27"/>
                    <a:pt x="22" y="28"/>
                  </a:cubicBezTo>
                  <a:cubicBezTo>
                    <a:pt x="0" y="26"/>
                    <a:pt x="25" y="61"/>
                    <a:pt x="45" y="38"/>
                  </a:cubicBezTo>
                  <a:cubicBezTo>
                    <a:pt x="47" y="41"/>
                    <a:pt x="49" y="43"/>
                    <a:pt x="51" y="46"/>
                  </a:cubicBezTo>
                  <a:cubicBezTo>
                    <a:pt x="48" y="47"/>
                    <a:pt x="45" y="49"/>
                    <a:pt x="42" y="50"/>
                  </a:cubicBezTo>
                  <a:cubicBezTo>
                    <a:pt x="45" y="52"/>
                    <a:pt x="48" y="53"/>
                    <a:pt x="51" y="55"/>
                  </a:cubicBezTo>
                  <a:cubicBezTo>
                    <a:pt x="64" y="55"/>
                    <a:pt x="121" y="47"/>
                    <a:pt x="127" y="38"/>
                  </a:cubicBezTo>
                  <a:cubicBezTo>
                    <a:pt x="140" y="16"/>
                    <a:pt x="109" y="28"/>
                    <a:pt x="103" y="16"/>
                  </a:cubicBezTo>
                  <a:cubicBezTo>
                    <a:pt x="97" y="5"/>
                    <a:pt x="89" y="0"/>
                    <a:pt x="81" y="16"/>
                  </a:cubicBezTo>
                  <a:cubicBezTo>
                    <a:pt x="90" y="22"/>
                    <a:pt x="90" y="20"/>
                    <a:pt x="87" y="26"/>
                  </a:cubicBezTo>
                  <a:cubicBezTo>
                    <a:pt x="89" y="27"/>
                    <a:pt x="91" y="27"/>
                    <a:pt x="93" y="28"/>
                  </a:cubicBezTo>
                  <a:cubicBezTo>
                    <a:pt x="77" y="40"/>
                    <a:pt x="46" y="13"/>
                    <a:pt x="28" y="14"/>
                  </a:cubicBezTo>
                  <a:cubicBezTo>
                    <a:pt x="31" y="15"/>
                    <a:pt x="35" y="17"/>
                    <a:pt x="38" y="18"/>
                  </a:cubicBezTo>
                  <a:cubicBezTo>
                    <a:pt x="31" y="17"/>
                    <a:pt x="29" y="20"/>
                    <a:pt x="22" y="2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4" name="Freeform 118">
              <a:extLst>
                <a:ext uri="{FF2B5EF4-FFF2-40B4-BE49-F238E27FC236}">
                  <a16:creationId xmlns:a16="http://schemas.microsoft.com/office/drawing/2014/main" id="{19D49C7F-3300-4464-87CE-101F23DB4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" y="389"/>
              <a:ext cx="28" cy="23"/>
            </a:xfrm>
            <a:custGeom>
              <a:avLst/>
              <a:gdLst>
                <a:gd name="T0" fmla="*/ 5 w 16"/>
                <a:gd name="T1" fmla="*/ 13 h 13"/>
                <a:gd name="T2" fmla="*/ 16 w 16"/>
                <a:gd name="T3" fmla="*/ 0 h 13"/>
                <a:gd name="T4" fmla="*/ 0 w 16"/>
                <a:gd name="T5" fmla="*/ 8 h 13"/>
                <a:gd name="T6" fmla="*/ 5 w 16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5" y="13"/>
                  </a:moveTo>
                  <a:cubicBezTo>
                    <a:pt x="11" y="9"/>
                    <a:pt x="14" y="7"/>
                    <a:pt x="16" y="0"/>
                  </a:cubicBezTo>
                  <a:cubicBezTo>
                    <a:pt x="8" y="1"/>
                    <a:pt x="5" y="3"/>
                    <a:pt x="0" y="8"/>
                  </a:cubicBezTo>
                  <a:cubicBezTo>
                    <a:pt x="2" y="10"/>
                    <a:pt x="3" y="11"/>
                    <a:pt x="5" y="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5" name="Freeform 119">
              <a:extLst>
                <a:ext uri="{FF2B5EF4-FFF2-40B4-BE49-F238E27FC236}">
                  <a16:creationId xmlns:a16="http://schemas.microsoft.com/office/drawing/2014/main" id="{1B23BD98-1837-4B8A-B750-889D3D5FB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" y="359"/>
              <a:ext cx="22" cy="9"/>
            </a:xfrm>
            <a:custGeom>
              <a:avLst/>
              <a:gdLst>
                <a:gd name="T0" fmla="*/ 0 w 12"/>
                <a:gd name="T1" fmla="*/ 0 h 5"/>
                <a:gd name="T2" fmla="*/ 5 w 12"/>
                <a:gd name="T3" fmla="*/ 5 h 5"/>
                <a:gd name="T4" fmla="*/ 12 w 12"/>
                <a:gd name="T5" fmla="*/ 5 h 5"/>
                <a:gd name="T6" fmla="*/ 12 w 12"/>
                <a:gd name="T7" fmla="*/ 0 h 5"/>
                <a:gd name="T8" fmla="*/ 0 w 1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0"/>
                  </a:moveTo>
                  <a:cubicBezTo>
                    <a:pt x="2" y="2"/>
                    <a:pt x="3" y="3"/>
                    <a:pt x="5" y="5"/>
                  </a:cubicBezTo>
                  <a:cubicBezTo>
                    <a:pt x="7" y="5"/>
                    <a:pt x="10" y="5"/>
                    <a:pt x="12" y="5"/>
                  </a:cubicBezTo>
                  <a:cubicBezTo>
                    <a:pt x="12" y="3"/>
                    <a:pt x="12" y="2"/>
                    <a:pt x="12" y="0"/>
                  </a:cubicBezTo>
                  <a:cubicBezTo>
                    <a:pt x="9" y="0"/>
                    <a:pt x="4" y="0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6" name="Freeform 120">
              <a:extLst>
                <a:ext uri="{FF2B5EF4-FFF2-40B4-BE49-F238E27FC236}">
                  <a16:creationId xmlns:a16="http://schemas.microsoft.com/office/drawing/2014/main" id="{B4A7E016-6711-40E3-B614-FC77D003B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" y="329"/>
              <a:ext cx="133" cy="76"/>
            </a:xfrm>
            <a:custGeom>
              <a:avLst/>
              <a:gdLst>
                <a:gd name="T0" fmla="*/ 25 w 75"/>
                <a:gd name="T1" fmla="*/ 34 h 43"/>
                <a:gd name="T2" fmla="*/ 31 w 75"/>
                <a:gd name="T3" fmla="*/ 40 h 43"/>
                <a:gd name="T4" fmla="*/ 38 w 75"/>
                <a:gd name="T5" fmla="*/ 32 h 43"/>
                <a:gd name="T6" fmla="*/ 50 w 75"/>
                <a:gd name="T7" fmla="*/ 21 h 43"/>
                <a:gd name="T8" fmla="*/ 75 w 75"/>
                <a:gd name="T9" fmla="*/ 8 h 43"/>
                <a:gd name="T10" fmla="*/ 14 w 75"/>
                <a:gd name="T11" fmla="*/ 26 h 43"/>
                <a:gd name="T12" fmla="*/ 25 w 75"/>
                <a:gd name="T13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3">
                  <a:moveTo>
                    <a:pt x="25" y="34"/>
                  </a:moveTo>
                  <a:cubicBezTo>
                    <a:pt x="27" y="36"/>
                    <a:pt x="29" y="38"/>
                    <a:pt x="31" y="40"/>
                  </a:cubicBezTo>
                  <a:cubicBezTo>
                    <a:pt x="33" y="37"/>
                    <a:pt x="36" y="35"/>
                    <a:pt x="38" y="32"/>
                  </a:cubicBezTo>
                  <a:cubicBezTo>
                    <a:pt x="45" y="29"/>
                    <a:pt x="46" y="28"/>
                    <a:pt x="50" y="21"/>
                  </a:cubicBezTo>
                  <a:cubicBezTo>
                    <a:pt x="60" y="43"/>
                    <a:pt x="73" y="17"/>
                    <a:pt x="75" y="8"/>
                  </a:cubicBezTo>
                  <a:cubicBezTo>
                    <a:pt x="57" y="0"/>
                    <a:pt x="27" y="13"/>
                    <a:pt x="14" y="26"/>
                  </a:cubicBezTo>
                  <a:cubicBezTo>
                    <a:pt x="0" y="39"/>
                    <a:pt x="13" y="35"/>
                    <a:pt x="25" y="3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7" name="Freeform 121">
              <a:extLst>
                <a:ext uri="{FF2B5EF4-FFF2-40B4-BE49-F238E27FC236}">
                  <a16:creationId xmlns:a16="http://schemas.microsoft.com/office/drawing/2014/main" id="{2C0CA346-E8D7-46DD-A028-73B52C3C4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" y="277"/>
              <a:ext cx="71" cy="34"/>
            </a:xfrm>
            <a:custGeom>
              <a:avLst/>
              <a:gdLst>
                <a:gd name="T0" fmla="*/ 16 w 40"/>
                <a:gd name="T1" fmla="*/ 18 h 19"/>
                <a:gd name="T2" fmla="*/ 40 w 40"/>
                <a:gd name="T3" fmla="*/ 14 h 19"/>
                <a:gd name="T4" fmla="*/ 0 w 40"/>
                <a:gd name="T5" fmla="*/ 18 h 19"/>
                <a:gd name="T6" fmla="*/ 16 w 40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9">
                  <a:moveTo>
                    <a:pt x="16" y="18"/>
                  </a:moveTo>
                  <a:cubicBezTo>
                    <a:pt x="24" y="19"/>
                    <a:pt x="32" y="18"/>
                    <a:pt x="40" y="14"/>
                  </a:cubicBezTo>
                  <a:cubicBezTo>
                    <a:pt x="30" y="0"/>
                    <a:pt x="10" y="8"/>
                    <a:pt x="0" y="18"/>
                  </a:cubicBezTo>
                  <a:cubicBezTo>
                    <a:pt x="7" y="14"/>
                    <a:pt x="9" y="17"/>
                    <a:pt x="16" y="1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8" name="Freeform 122">
              <a:extLst>
                <a:ext uri="{FF2B5EF4-FFF2-40B4-BE49-F238E27FC236}">
                  <a16:creationId xmlns:a16="http://schemas.microsoft.com/office/drawing/2014/main" id="{A74452F2-FF41-4C9F-B177-47F45066C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" y="311"/>
              <a:ext cx="71" cy="41"/>
            </a:xfrm>
            <a:custGeom>
              <a:avLst/>
              <a:gdLst>
                <a:gd name="T0" fmla="*/ 7 w 40"/>
                <a:gd name="T1" fmla="*/ 12 h 23"/>
                <a:gd name="T2" fmla="*/ 35 w 40"/>
                <a:gd name="T3" fmla="*/ 8 h 23"/>
                <a:gd name="T4" fmla="*/ 25 w 40"/>
                <a:gd name="T5" fmla="*/ 8 h 23"/>
                <a:gd name="T6" fmla="*/ 40 w 40"/>
                <a:gd name="T7" fmla="*/ 4 h 23"/>
                <a:gd name="T8" fmla="*/ 7 w 40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7" y="12"/>
                  </a:moveTo>
                  <a:cubicBezTo>
                    <a:pt x="14" y="23"/>
                    <a:pt x="30" y="18"/>
                    <a:pt x="35" y="8"/>
                  </a:cubicBezTo>
                  <a:cubicBezTo>
                    <a:pt x="31" y="8"/>
                    <a:pt x="28" y="8"/>
                    <a:pt x="25" y="8"/>
                  </a:cubicBezTo>
                  <a:cubicBezTo>
                    <a:pt x="31" y="8"/>
                    <a:pt x="34" y="6"/>
                    <a:pt x="40" y="4"/>
                  </a:cubicBezTo>
                  <a:cubicBezTo>
                    <a:pt x="33" y="0"/>
                    <a:pt x="0" y="1"/>
                    <a:pt x="7" y="1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9" name="Freeform 123">
              <a:extLst>
                <a:ext uri="{FF2B5EF4-FFF2-40B4-BE49-F238E27FC236}">
                  <a16:creationId xmlns:a16="http://schemas.microsoft.com/office/drawing/2014/main" id="{9159D4A8-3653-4F88-8D0A-AEDAC2362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" y="315"/>
              <a:ext cx="19" cy="21"/>
            </a:xfrm>
            <a:custGeom>
              <a:avLst/>
              <a:gdLst>
                <a:gd name="T0" fmla="*/ 11 w 11"/>
                <a:gd name="T1" fmla="*/ 6 h 12"/>
                <a:gd name="T2" fmla="*/ 0 w 11"/>
                <a:gd name="T3" fmla="*/ 5 h 12"/>
                <a:gd name="T4" fmla="*/ 11 w 11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6" y="3"/>
                    <a:pt x="5" y="0"/>
                    <a:pt x="0" y="5"/>
                  </a:cubicBezTo>
                  <a:cubicBezTo>
                    <a:pt x="5" y="12"/>
                    <a:pt x="6" y="8"/>
                    <a:pt x="11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0" name="Freeform 124">
              <a:extLst>
                <a:ext uri="{FF2B5EF4-FFF2-40B4-BE49-F238E27FC236}">
                  <a16:creationId xmlns:a16="http://schemas.microsoft.com/office/drawing/2014/main" id="{AB6D9EBC-9076-4488-8B66-B6406C51B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458"/>
              <a:ext cx="120" cy="95"/>
            </a:xfrm>
            <a:custGeom>
              <a:avLst/>
              <a:gdLst>
                <a:gd name="T0" fmla="*/ 52 w 68"/>
                <a:gd name="T1" fmla="*/ 23 h 53"/>
                <a:gd name="T2" fmla="*/ 39 w 68"/>
                <a:gd name="T3" fmla="*/ 23 h 53"/>
                <a:gd name="T4" fmla="*/ 10 w 68"/>
                <a:gd name="T5" fmla="*/ 13 h 53"/>
                <a:gd name="T6" fmla="*/ 0 w 68"/>
                <a:gd name="T7" fmla="*/ 23 h 53"/>
                <a:gd name="T8" fmla="*/ 38 w 68"/>
                <a:gd name="T9" fmla="*/ 53 h 53"/>
                <a:gd name="T10" fmla="*/ 52 w 68"/>
                <a:gd name="T11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53">
                  <a:moveTo>
                    <a:pt x="52" y="23"/>
                  </a:moveTo>
                  <a:cubicBezTo>
                    <a:pt x="47" y="23"/>
                    <a:pt x="45" y="21"/>
                    <a:pt x="39" y="23"/>
                  </a:cubicBezTo>
                  <a:cubicBezTo>
                    <a:pt x="68" y="8"/>
                    <a:pt x="24" y="0"/>
                    <a:pt x="10" y="13"/>
                  </a:cubicBezTo>
                  <a:cubicBezTo>
                    <a:pt x="30" y="15"/>
                    <a:pt x="20" y="30"/>
                    <a:pt x="0" y="23"/>
                  </a:cubicBezTo>
                  <a:cubicBezTo>
                    <a:pt x="1" y="30"/>
                    <a:pt x="30" y="53"/>
                    <a:pt x="38" y="53"/>
                  </a:cubicBezTo>
                  <a:cubicBezTo>
                    <a:pt x="60" y="53"/>
                    <a:pt x="58" y="30"/>
                    <a:pt x="52" y="2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1" name="Freeform 125">
              <a:extLst>
                <a:ext uri="{FF2B5EF4-FFF2-40B4-BE49-F238E27FC236}">
                  <a16:creationId xmlns:a16="http://schemas.microsoft.com/office/drawing/2014/main" id="{4E25DBF8-7E18-4E50-9134-DECB73E9A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" y="366"/>
              <a:ext cx="147" cy="64"/>
            </a:xfrm>
            <a:custGeom>
              <a:avLst/>
              <a:gdLst>
                <a:gd name="T0" fmla="*/ 37 w 83"/>
                <a:gd name="T1" fmla="*/ 1 h 36"/>
                <a:gd name="T2" fmla="*/ 49 w 83"/>
                <a:gd name="T3" fmla="*/ 13 h 36"/>
                <a:gd name="T4" fmla="*/ 30 w 83"/>
                <a:gd name="T5" fmla="*/ 6 h 36"/>
                <a:gd name="T6" fmla="*/ 37 w 83"/>
                <a:gd name="T7" fmla="*/ 16 h 36"/>
                <a:gd name="T8" fmla="*/ 7 w 83"/>
                <a:gd name="T9" fmla="*/ 1 h 36"/>
                <a:gd name="T10" fmla="*/ 10 w 83"/>
                <a:gd name="T11" fmla="*/ 8 h 36"/>
                <a:gd name="T12" fmla="*/ 22 w 83"/>
                <a:gd name="T13" fmla="*/ 18 h 36"/>
                <a:gd name="T14" fmla="*/ 56 w 83"/>
                <a:gd name="T15" fmla="*/ 20 h 36"/>
                <a:gd name="T16" fmla="*/ 45 w 83"/>
                <a:gd name="T17" fmla="*/ 32 h 36"/>
                <a:gd name="T18" fmla="*/ 73 w 83"/>
                <a:gd name="T19" fmla="*/ 10 h 36"/>
                <a:gd name="T20" fmla="*/ 37 w 83"/>
                <a:gd name="T21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36">
                  <a:moveTo>
                    <a:pt x="37" y="1"/>
                  </a:moveTo>
                  <a:cubicBezTo>
                    <a:pt x="44" y="3"/>
                    <a:pt x="49" y="6"/>
                    <a:pt x="49" y="13"/>
                  </a:cubicBezTo>
                  <a:cubicBezTo>
                    <a:pt x="43" y="11"/>
                    <a:pt x="36" y="9"/>
                    <a:pt x="30" y="6"/>
                  </a:cubicBezTo>
                  <a:cubicBezTo>
                    <a:pt x="32" y="9"/>
                    <a:pt x="33" y="12"/>
                    <a:pt x="37" y="16"/>
                  </a:cubicBezTo>
                  <a:cubicBezTo>
                    <a:pt x="26" y="13"/>
                    <a:pt x="19" y="3"/>
                    <a:pt x="7" y="1"/>
                  </a:cubicBezTo>
                  <a:cubicBezTo>
                    <a:pt x="8" y="4"/>
                    <a:pt x="9" y="6"/>
                    <a:pt x="10" y="8"/>
                  </a:cubicBezTo>
                  <a:cubicBezTo>
                    <a:pt x="0" y="5"/>
                    <a:pt x="18" y="16"/>
                    <a:pt x="22" y="18"/>
                  </a:cubicBezTo>
                  <a:cubicBezTo>
                    <a:pt x="33" y="22"/>
                    <a:pt x="43" y="18"/>
                    <a:pt x="56" y="20"/>
                  </a:cubicBezTo>
                  <a:cubicBezTo>
                    <a:pt x="48" y="24"/>
                    <a:pt x="49" y="26"/>
                    <a:pt x="45" y="32"/>
                  </a:cubicBezTo>
                  <a:cubicBezTo>
                    <a:pt x="59" y="36"/>
                    <a:pt x="83" y="30"/>
                    <a:pt x="73" y="10"/>
                  </a:cubicBezTo>
                  <a:cubicBezTo>
                    <a:pt x="67" y="0"/>
                    <a:pt x="49" y="1"/>
                    <a:pt x="37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2" name="Freeform 126">
              <a:extLst>
                <a:ext uri="{FF2B5EF4-FFF2-40B4-BE49-F238E27FC236}">
                  <a16:creationId xmlns:a16="http://schemas.microsoft.com/office/drawing/2014/main" id="{E3CCE9D3-3EA6-4D14-8C63-A394E1315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" y="588"/>
              <a:ext cx="69" cy="53"/>
            </a:xfrm>
            <a:custGeom>
              <a:avLst/>
              <a:gdLst>
                <a:gd name="T0" fmla="*/ 39 w 39"/>
                <a:gd name="T1" fmla="*/ 24 h 30"/>
                <a:gd name="T2" fmla="*/ 0 w 39"/>
                <a:gd name="T3" fmla="*/ 20 h 30"/>
                <a:gd name="T4" fmla="*/ 30 w 39"/>
                <a:gd name="T5" fmla="*/ 30 h 30"/>
                <a:gd name="T6" fmla="*/ 39 w 39"/>
                <a:gd name="T7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0">
                  <a:moveTo>
                    <a:pt x="39" y="24"/>
                  </a:moveTo>
                  <a:cubicBezTo>
                    <a:pt x="22" y="0"/>
                    <a:pt x="18" y="14"/>
                    <a:pt x="0" y="20"/>
                  </a:cubicBezTo>
                  <a:cubicBezTo>
                    <a:pt x="10" y="24"/>
                    <a:pt x="20" y="28"/>
                    <a:pt x="30" y="30"/>
                  </a:cubicBezTo>
                  <a:cubicBezTo>
                    <a:pt x="33" y="28"/>
                    <a:pt x="36" y="26"/>
                    <a:pt x="39" y="2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3" name="Freeform 127">
              <a:extLst>
                <a:ext uri="{FF2B5EF4-FFF2-40B4-BE49-F238E27FC236}">
                  <a16:creationId xmlns:a16="http://schemas.microsoft.com/office/drawing/2014/main" id="{279BC41F-0D28-465F-A655-7A15F924D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" y="439"/>
              <a:ext cx="92" cy="92"/>
            </a:xfrm>
            <a:custGeom>
              <a:avLst/>
              <a:gdLst>
                <a:gd name="T0" fmla="*/ 1 w 52"/>
                <a:gd name="T1" fmla="*/ 18 h 52"/>
                <a:gd name="T2" fmla="*/ 6 w 52"/>
                <a:gd name="T3" fmla="*/ 51 h 52"/>
                <a:gd name="T4" fmla="*/ 16 w 52"/>
                <a:gd name="T5" fmla="*/ 40 h 52"/>
                <a:gd name="T6" fmla="*/ 52 w 52"/>
                <a:gd name="T7" fmla="*/ 18 h 52"/>
                <a:gd name="T8" fmla="*/ 1 w 52"/>
                <a:gd name="T9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1" y="18"/>
                  </a:moveTo>
                  <a:cubicBezTo>
                    <a:pt x="0" y="30"/>
                    <a:pt x="7" y="39"/>
                    <a:pt x="6" y="51"/>
                  </a:cubicBezTo>
                  <a:cubicBezTo>
                    <a:pt x="16" y="52"/>
                    <a:pt x="23" y="44"/>
                    <a:pt x="16" y="40"/>
                  </a:cubicBezTo>
                  <a:cubicBezTo>
                    <a:pt x="34" y="37"/>
                    <a:pt x="40" y="29"/>
                    <a:pt x="52" y="18"/>
                  </a:cubicBezTo>
                  <a:cubicBezTo>
                    <a:pt x="45" y="0"/>
                    <a:pt x="11" y="18"/>
                    <a:pt x="1" y="1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4" name="Freeform 128">
              <a:extLst>
                <a:ext uri="{FF2B5EF4-FFF2-40B4-BE49-F238E27FC236}">
                  <a16:creationId xmlns:a16="http://schemas.microsoft.com/office/drawing/2014/main" id="{3218482D-3BFF-4E59-BDDF-060CEA03A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" y="325"/>
              <a:ext cx="30" cy="29"/>
            </a:xfrm>
            <a:custGeom>
              <a:avLst/>
              <a:gdLst>
                <a:gd name="T0" fmla="*/ 17 w 17"/>
                <a:gd name="T1" fmla="*/ 10 h 16"/>
                <a:gd name="T2" fmla="*/ 0 w 17"/>
                <a:gd name="T3" fmla="*/ 0 h 16"/>
                <a:gd name="T4" fmla="*/ 17 w 17"/>
                <a:gd name="T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6">
                  <a:moveTo>
                    <a:pt x="17" y="10"/>
                  </a:moveTo>
                  <a:cubicBezTo>
                    <a:pt x="12" y="6"/>
                    <a:pt x="7" y="2"/>
                    <a:pt x="0" y="0"/>
                  </a:cubicBezTo>
                  <a:cubicBezTo>
                    <a:pt x="3" y="9"/>
                    <a:pt x="10" y="16"/>
                    <a:pt x="17" y="1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5" name="Freeform 129">
              <a:extLst>
                <a:ext uri="{FF2B5EF4-FFF2-40B4-BE49-F238E27FC236}">
                  <a16:creationId xmlns:a16="http://schemas.microsoft.com/office/drawing/2014/main" id="{029D68E1-DFA0-4870-A492-2F5C0D44D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" y="409"/>
              <a:ext cx="19" cy="19"/>
            </a:xfrm>
            <a:custGeom>
              <a:avLst/>
              <a:gdLst>
                <a:gd name="T0" fmla="*/ 9 w 11"/>
                <a:gd name="T1" fmla="*/ 0 h 11"/>
                <a:gd name="T2" fmla="*/ 0 w 11"/>
                <a:gd name="T3" fmla="*/ 9 h 11"/>
                <a:gd name="T4" fmla="*/ 9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9" y="0"/>
                  </a:moveTo>
                  <a:cubicBezTo>
                    <a:pt x="5" y="2"/>
                    <a:pt x="2" y="4"/>
                    <a:pt x="0" y="9"/>
                  </a:cubicBezTo>
                  <a:cubicBezTo>
                    <a:pt x="11" y="11"/>
                    <a:pt x="9" y="7"/>
                    <a:pt x="9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6" name="Freeform 130">
              <a:extLst>
                <a:ext uri="{FF2B5EF4-FFF2-40B4-BE49-F238E27FC236}">
                  <a16:creationId xmlns:a16="http://schemas.microsoft.com/office/drawing/2014/main" id="{265D5357-4503-4732-9446-C2DECDBEB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" y="261"/>
              <a:ext cx="114" cy="66"/>
            </a:xfrm>
            <a:custGeom>
              <a:avLst/>
              <a:gdLst>
                <a:gd name="T0" fmla="*/ 15 w 64"/>
                <a:gd name="T1" fmla="*/ 13 h 37"/>
                <a:gd name="T2" fmla="*/ 5 w 64"/>
                <a:gd name="T3" fmla="*/ 21 h 37"/>
                <a:gd name="T4" fmla="*/ 42 w 64"/>
                <a:gd name="T5" fmla="*/ 27 h 37"/>
                <a:gd name="T6" fmla="*/ 64 w 64"/>
                <a:gd name="T7" fmla="*/ 31 h 37"/>
                <a:gd name="T8" fmla="*/ 54 w 64"/>
                <a:gd name="T9" fmla="*/ 16 h 37"/>
                <a:gd name="T10" fmla="*/ 39 w 64"/>
                <a:gd name="T11" fmla="*/ 11 h 37"/>
                <a:gd name="T12" fmla="*/ 0 w 64"/>
                <a:gd name="T13" fmla="*/ 4 h 37"/>
                <a:gd name="T14" fmla="*/ 3 w 64"/>
                <a:gd name="T15" fmla="*/ 13 h 37"/>
                <a:gd name="T16" fmla="*/ 15 w 64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7">
                  <a:moveTo>
                    <a:pt x="15" y="13"/>
                  </a:moveTo>
                  <a:cubicBezTo>
                    <a:pt x="12" y="17"/>
                    <a:pt x="13" y="19"/>
                    <a:pt x="5" y="21"/>
                  </a:cubicBezTo>
                  <a:cubicBezTo>
                    <a:pt x="17" y="25"/>
                    <a:pt x="30" y="26"/>
                    <a:pt x="42" y="27"/>
                  </a:cubicBezTo>
                  <a:cubicBezTo>
                    <a:pt x="49" y="33"/>
                    <a:pt x="57" y="37"/>
                    <a:pt x="64" y="31"/>
                  </a:cubicBezTo>
                  <a:cubicBezTo>
                    <a:pt x="56" y="25"/>
                    <a:pt x="57" y="19"/>
                    <a:pt x="54" y="16"/>
                  </a:cubicBezTo>
                  <a:cubicBezTo>
                    <a:pt x="47" y="11"/>
                    <a:pt x="44" y="15"/>
                    <a:pt x="39" y="11"/>
                  </a:cubicBezTo>
                  <a:cubicBezTo>
                    <a:pt x="31" y="5"/>
                    <a:pt x="11" y="0"/>
                    <a:pt x="0" y="4"/>
                  </a:cubicBezTo>
                  <a:cubicBezTo>
                    <a:pt x="1" y="6"/>
                    <a:pt x="3" y="13"/>
                    <a:pt x="3" y="13"/>
                  </a:cubicBezTo>
                  <a:cubicBezTo>
                    <a:pt x="7" y="13"/>
                    <a:pt x="12" y="14"/>
                    <a:pt x="15" y="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7" name="Freeform 131">
              <a:extLst>
                <a:ext uri="{FF2B5EF4-FFF2-40B4-BE49-F238E27FC236}">
                  <a16:creationId xmlns:a16="http://schemas.microsoft.com/office/drawing/2014/main" id="{1706B708-8F46-4B9F-9FD4-DE6664C05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" y="311"/>
              <a:ext cx="20" cy="14"/>
            </a:xfrm>
            <a:custGeom>
              <a:avLst/>
              <a:gdLst>
                <a:gd name="T0" fmla="*/ 0 w 11"/>
                <a:gd name="T1" fmla="*/ 8 h 8"/>
                <a:gd name="T2" fmla="*/ 11 w 11"/>
                <a:gd name="T3" fmla="*/ 6 h 8"/>
                <a:gd name="T4" fmla="*/ 0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4" y="7"/>
                    <a:pt x="8" y="7"/>
                    <a:pt x="11" y="6"/>
                  </a:cubicBezTo>
                  <a:cubicBezTo>
                    <a:pt x="4" y="0"/>
                    <a:pt x="5" y="6"/>
                    <a:pt x="0" y="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8" name="Freeform 132">
              <a:extLst>
                <a:ext uri="{FF2B5EF4-FFF2-40B4-BE49-F238E27FC236}">
                  <a16:creationId xmlns:a16="http://schemas.microsoft.com/office/drawing/2014/main" id="{AFABD098-72BA-4B11-A554-4B5AA853B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340"/>
              <a:ext cx="300" cy="108"/>
            </a:xfrm>
            <a:custGeom>
              <a:avLst/>
              <a:gdLst>
                <a:gd name="T0" fmla="*/ 76 w 169"/>
                <a:gd name="T1" fmla="*/ 54 h 61"/>
                <a:gd name="T2" fmla="*/ 125 w 169"/>
                <a:gd name="T3" fmla="*/ 59 h 61"/>
                <a:gd name="T4" fmla="*/ 148 w 169"/>
                <a:gd name="T5" fmla="*/ 59 h 61"/>
                <a:gd name="T6" fmla="*/ 169 w 169"/>
                <a:gd name="T7" fmla="*/ 47 h 61"/>
                <a:gd name="T8" fmla="*/ 165 w 169"/>
                <a:gd name="T9" fmla="*/ 47 h 61"/>
                <a:gd name="T10" fmla="*/ 167 w 169"/>
                <a:gd name="T11" fmla="*/ 44 h 61"/>
                <a:gd name="T12" fmla="*/ 169 w 169"/>
                <a:gd name="T13" fmla="*/ 43 h 61"/>
                <a:gd name="T14" fmla="*/ 116 w 169"/>
                <a:gd name="T15" fmla="*/ 40 h 61"/>
                <a:gd name="T16" fmla="*/ 69 w 169"/>
                <a:gd name="T17" fmla="*/ 36 h 61"/>
                <a:gd name="T18" fmla="*/ 71 w 169"/>
                <a:gd name="T19" fmla="*/ 35 h 61"/>
                <a:gd name="T20" fmla="*/ 56 w 169"/>
                <a:gd name="T21" fmla="*/ 27 h 61"/>
                <a:gd name="T22" fmla="*/ 70 w 169"/>
                <a:gd name="T23" fmla="*/ 27 h 61"/>
                <a:gd name="T24" fmla="*/ 33 w 169"/>
                <a:gd name="T25" fmla="*/ 18 h 61"/>
                <a:gd name="T26" fmla="*/ 0 w 169"/>
                <a:gd name="T27" fmla="*/ 12 h 61"/>
                <a:gd name="T28" fmla="*/ 43 w 169"/>
                <a:gd name="T29" fmla="*/ 36 h 61"/>
                <a:gd name="T30" fmla="*/ 51 w 169"/>
                <a:gd name="T31" fmla="*/ 54 h 61"/>
                <a:gd name="T32" fmla="*/ 76 w 1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9" h="61">
                  <a:moveTo>
                    <a:pt x="76" y="54"/>
                  </a:moveTo>
                  <a:cubicBezTo>
                    <a:pt x="90" y="55"/>
                    <a:pt x="107" y="59"/>
                    <a:pt x="125" y="59"/>
                  </a:cubicBezTo>
                  <a:cubicBezTo>
                    <a:pt x="132" y="59"/>
                    <a:pt x="141" y="60"/>
                    <a:pt x="148" y="59"/>
                  </a:cubicBezTo>
                  <a:cubicBezTo>
                    <a:pt x="158" y="58"/>
                    <a:pt x="165" y="58"/>
                    <a:pt x="169" y="47"/>
                  </a:cubicBezTo>
                  <a:cubicBezTo>
                    <a:pt x="167" y="47"/>
                    <a:pt x="166" y="47"/>
                    <a:pt x="165" y="47"/>
                  </a:cubicBezTo>
                  <a:cubicBezTo>
                    <a:pt x="165" y="46"/>
                    <a:pt x="166" y="45"/>
                    <a:pt x="167" y="44"/>
                  </a:cubicBezTo>
                  <a:cubicBezTo>
                    <a:pt x="168" y="44"/>
                    <a:pt x="168" y="43"/>
                    <a:pt x="169" y="43"/>
                  </a:cubicBezTo>
                  <a:cubicBezTo>
                    <a:pt x="156" y="25"/>
                    <a:pt x="133" y="36"/>
                    <a:pt x="116" y="40"/>
                  </a:cubicBezTo>
                  <a:cubicBezTo>
                    <a:pt x="99" y="43"/>
                    <a:pt x="85" y="42"/>
                    <a:pt x="69" y="36"/>
                  </a:cubicBezTo>
                  <a:cubicBezTo>
                    <a:pt x="70" y="36"/>
                    <a:pt x="70" y="35"/>
                    <a:pt x="71" y="35"/>
                  </a:cubicBezTo>
                  <a:cubicBezTo>
                    <a:pt x="64" y="33"/>
                    <a:pt x="62" y="30"/>
                    <a:pt x="56" y="27"/>
                  </a:cubicBezTo>
                  <a:cubicBezTo>
                    <a:pt x="60" y="27"/>
                    <a:pt x="65" y="26"/>
                    <a:pt x="70" y="27"/>
                  </a:cubicBezTo>
                  <a:cubicBezTo>
                    <a:pt x="53" y="18"/>
                    <a:pt x="49" y="21"/>
                    <a:pt x="33" y="18"/>
                  </a:cubicBezTo>
                  <a:cubicBezTo>
                    <a:pt x="20" y="15"/>
                    <a:pt x="15" y="0"/>
                    <a:pt x="0" y="12"/>
                  </a:cubicBezTo>
                  <a:cubicBezTo>
                    <a:pt x="18" y="27"/>
                    <a:pt x="30" y="19"/>
                    <a:pt x="43" y="36"/>
                  </a:cubicBezTo>
                  <a:cubicBezTo>
                    <a:pt x="48" y="42"/>
                    <a:pt x="38" y="47"/>
                    <a:pt x="51" y="54"/>
                  </a:cubicBezTo>
                  <a:cubicBezTo>
                    <a:pt x="64" y="61"/>
                    <a:pt x="65" y="53"/>
                    <a:pt x="76" y="5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9" name="Freeform 133">
              <a:extLst>
                <a:ext uri="{FF2B5EF4-FFF2-40B4-BE49-F238E27FC236}">
                  <a16:creationId xmlns:a16="http://schemas.microsoft.com/office/drawing/2014/main" id="{EE9A0B3E-817F-4924-BF5C-8A85C7212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" y="379"/>
              <a:ext cx="83" cy="87"/>
            </a:xfrm>
            <a:custGeom>
              <a:avLst/>
              <a:gdLst>
                <a:gd name="T0" fmla="*/ 5 w 47"/>
                <a:gd name="T1" fmla="*/ 21 h 49"/>
                <a:gd name="T2" fmla="*/ 0 w 47"/>
                <a:gd name="T3" fmla="*/ 26 h 49"/>
                <a:gd name="T4" fmla="*/ 5 w 47"/>
                <a:gd name="T5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9">
                  <a:moveTo>
                    <a:pt x="5" y="21"/>
                  </a:moveTo>
                  <a:cubicBezTo>
                    <a:pt x="3" y="23"/>
                    <a:pt x="2" y="25"/>
                    <a:pt x="0" y="26"/>
                  </a:cubicBezTo>
                  <a:cubicBezTo>
                    <a:pt x="47" y="49"/>
                    <a:pt x="18" y="0"/>
                    <a:pt x="5" y="2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0" name="Freeform 134">
              <a:extLst>
                <a:ext uri="{FF2B5EF4-FFF2-40B4-BE49-F238E27FC236}">
                  <a16:creationId xmlns:a16="http://schemas.microsoft.com/office/drawing/2014/main" id="{AE2F19F2-7068-465B-BA1C-89A481456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325"/>
              <a:ext cx="62" cy="18"/>
            </a:xfrm>
            <a:custGeom>
              <a:avLst/>
              <a:gdLst>
                <a:gd name="T0" fmla="*/ 22 w 35"/>
                <a:gd name="T1" fmla="*/ 0 h 10"/>
                <a:gd name="T2" fmla="*/ 0 w 35"/>
                <a:gd name="T3" fmla="*/ 4 h 10"/>
                <a:gd name="T4" fmla="*/ 22 w 3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0">
                  <a:moveTo>
                    <a:pt x="22" y="0"/>
                  </a:moveTo>
                  <a:cubicBezTo>
                    <a:pt x="14" y="0"/>
                    <a:pt x="7" y="1"/>
                    <a:pt x="0" y="4"/>
                  </a:cubicBezTo>
                  <a:cubicBezTo>
                    <a:pt x="8" y="6"/>
                    <a:pt x="35" y="10"/>
                    <a:pt x="22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1" name="Freeform 135">
              <a:extLst>
                <a:ext uri="{FF2B5EF4-FFF2-40B4-BE49-F238E27FC236}">
                  <a16:creationId xmlns:a16="http://schemas.microsoft.com/office/drawing/2014/main" id="{F534EF65-1206-4E7A-B4EB-9275F51E8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263"/>
              <a:ext cx="89" cy="71"/>
            </a:xfrm>
            <a:custGeom>
              <a:avLst/>
              <a:gdLst>
                <a:gd name="T0" fmla="*/ 16 w 50"/>
                <a:gd name="T1" fmla="*/ 31 h 40"/>
                <a:gd name="T2" fmla="*/ 28 w 50"/>
                <a:gd name="T3" fmla="*/ 15 h 40"/>
                <a:gd name="T4" fmla="*/ 16 w 50"/>
                <a:gd name="T5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0">
                  <a:moveTo>
                    <a:pt x="16" y="31"/>
                  </a:moveTo>
                  <a:cubicBezTo>
                    <a:pt x="34" y="40"/>
                    <a:pt x="50" y="26"/>
                    <a:pt x="28" y="15"/>
                  </a:cubicBezTo>
                  <a:cubicBezTo>
                    <a:pt x="0" y="0"/>
                    <a:pt x="18" y="25"/>
                    <a:pt x="16" y="3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2" name="Freeform 136">
              <a:extLst>
                <a:ext uri="{FF2B5EF4-FFF2-40B4-BE49-F238E27FC236}">
                  <a16:creationId xmlns:a16="http://schemas.microsoft.com/office/drawing/2014/main" id="{AA4A1191-9F1F-4465-89DA-693C11A43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" y="238"/>
              <a:ext cx="22" cy="20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0 h 11"/>
                <a:gd name="T4" fmla="*/ 12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6" y="8"/>
                    <a:pt x="11" y="11"/>
                    <a:pt x="12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3" name="Freeform 137">
              <a:extLst>
                <a:ext uri="{FF2B5EF4-FFF2-40B4-BE49-F238E27FC236}">
                  <a16:creationId xmlns:a16="http://schemas.microsoft.com/office/drawing/2014/main" id="{9AA08F6D-337E-4806-AC6D-1CB0E2916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" y="183"/>
              <a:ext cx="232" cy="133"/>
            </a:xfrm>
            <a:custGeom>
              <a:avLst/>
              <a:gdLst>
                <a:gd name="T0" fmla="*/ 0 w 131"/>
                <a:gd name="T1" fmla="*/ 28 h 75"/>
                <a:gd name="T2" fmla="*/ 20 w 131"/>
                <a:gd name="T3" fmla="*/ 39 h 75"/>
                <a:gd name="T4" fmla="*/ 12 w 131"/>
                <a:gd name="T5" fmla="*/ 43 h 75"/>
                <a:gd name="T6" fmla="*/ 52 w 131"/>
                <a:gd name="T7" fmla="*/ 48 h 75"/>
                <a:gd name="T8" fmla="*/ 26 w 131"/>
                <a:gd name="T9" fmla="*/ 55 h 75"/>
                <a:gd name="T10" fmla="*/ 41 w 131"/>
                <a:gd name="T11" fmla="*/ 64 h 75"/>
                <a:gd name="T12" fmla="*/ 71 w 131"/>
                <a:gd name="T13" fmla="*/ 71 h 75"/>
                <a:gd name="T14" fmla="*/ 77 w 131"/>
                <a:gd name="T15" fmla="*/ 67 h 75"/>
                <a:gd name="T16" fmla="*/ 77 w 131"/>
                <a:gd name="T17" fmla="*/ 54 h 75"/>
                <a:gd name="T18" fmla="*/ 84 w 131"/>
                <a:gd name="T19" fmla="*/ 39 h 75"/>
                <a:gd name="T20" fmla="*/ 75 w 131"/>
                <a:gd name="T21" fmla="*/ 23 h 75"/>
                <a:gd name="T22" fmla="*/ 72 w 131"/>
                <a:gd name="T23" fmla="*/ 30 h 75"/>
                <a:gd name="T24" fmla="*/ 50 w 131"/>
                <a:gd name="T25" fmla="*/ 15 h 75"/>
                <a:gd name="T26" fmla="*/ 19 w 131"/>
                <a:gd name="T27" fmla="*/ 0 h 75"/>
                <a:gd name="T28" fmla="*/ 30 w 131"/>
                <a:gd name="T29" fmla="*/ 8 h 75"/>
                <a:gd name="T30" fmla="*/ 11 w 131"/>
                <a:gd name="T31" fmla="*/ 11 h 75"/>
                <a:gd name="T32" fmla="*/ 25 w 131"/>
                <a:gd name="T33" fmla="*/ 16 h 75"/>
                <a:gd name="T34" fmla="*/ 4 w 131"/>
                <a:gd name="T35" fmla="*/ 21 h 75"/>
                <a:gd name="T36" fmla="*/ 19 w 131"/>
                <a:gd name="T37" fmla="*/ 28 h 75"/>
                <a:gd name="T38" fmla="*/ 0 w 131"/>
                <a:gd name="T39" fmla="*/ 2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75">
                  <a:moveTo>
                    <a:pt x="0" y="28"/>
                  </a:moveTo>
                  <a:cubicBezTo>
                    <a:pt x="3" y="37"/>
                    <a:pt x="11" y="40"/>
                    <a:pt x="20" y="39"/>
                  </a:cubicBezTo>
                  <a:cubicBezTo>
                    <a:pt x="18" y="40"/>
                    <a:pt x="15" y="42"/>
                    <a:pt x="12" y="43"/>
                  </a:cubicBezTo>
                  <a:cubicBezTo>
                    <a:pt x="24" y="48"/>
                    <a:pt x="37" y="43"/>
                    <a:pt x="52" y="48"/>
                  </a:cubicBezTo>
                  <a:cubicBezTo>
                    <a:pt x="43" y="48"/>
                    <a:pt x="33" y="50"/>
                    <a:pt x="26" y="55"/>
                  </a:cubicBezTo>
                  <a:cubicBezTo>
                    <a:pt x="31" y="60"/>
                    <a:pt x="33" y="63"/>
                    <a:pt x="41" y="64"/>
                  </a:cubicBezTo>
                  <a:cubicBezTo>
                    <a:pt x="31" y="75"/>
                    <a:pt x="64" y="65"/>
                    <a:pt x="71" y="71"/>
                  </a:cubicBezTo>
                  <a:cubicBezTo>
                    <a:pt x="74" y="68"/>
                    <a:pt x="73" y="70"/>
                    <a:pt x="77" y="67"/>
                  </a:cubicBezTo>
                  <a:cubicBezTo>
                    <a:pt x="74" y="58"/>
                    <a:pt x="77" y="62"/>
                    <a:pt x="77" y="54"/>
                  </a:cubicBezTo>
                  <a:cubicBezTo>
                    <a:pt x="83" y="65"/>
                    <a:pt x="131" y="41"/>
                    <a:pt x="84" y="39"/>
                  </a:cubicBezTo>
                  <a:cubicBezTo>
                    <a:pt x="87" y="31"/>
                    <a:pt x="82" y="25"/>
                    <a:pt x="75" y="23"/>
                  </a:cubicBezTo>
                  <a:cubicBezTo>
                    <a:pt x="79" y="29"/>
                    <a:pt x="73" y="28"/>
                    <a:pt x="72" y="30"/>
                  </a:cubicBezTo>
                  <a:cubicBezTo>
                    <a:pt x="67" y="14"/>
                    <a:pt x="56" y="25"/>
                    <a:pt x="50" y="15"/>
                  </a:cubicBezTo>
                  <a:cubicBezTo>
                    <a:pt x="41" y="4"/>
                    <a:pt x="33" y="1"/>
                    <a:pt x="19" y="0"/>
                  </a:cubicBezTo>
                  <a:cubicBezTo>
                    <a:pt x="23" y="2"/>
                    <a:pt x="26" y="6"/>
                    <a:pt x="30" y="8"/>
                  </a:cubicBezTo>
                  <a:cubicBezTo>
                    <a:pt x="22" y="7"/>
                    <a:pt x="17" y="9"/>
                    <a:pt x="11" y="11"/>
                  </a:cubicBezTo>
                  <a:cubicBezTo>
                    <a:pt x="17" y="14"/>
                    <a:pt x="16" y="17"/>
                    <a:pt x="25" y="16"/>
                  </a:cubicBezTo>
                  <a:cubicBezTo>
                    <a:pt x="18" y="18"/>
                    <a:pt x="12" y="18"/>
                    <a:pt x="4" y="21"/>
                  </a:cubicBezTo>
                  <a:cubicBezTo>
                    <a:pt x="10" y="23"/>
                    <a:pt x="13" y="27"/>
                    <a:pt x="19" y="28"/>
                  </a:cubicBezTo>
                  <a:cubicBezTo>
                    <a:pt x="14" y="31"/>
                    <a:pt x="7" y="30"/>
                    <a:pt x="0" y="2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4" name="Freeform 138">
              <a:extLst>
                <a:ext uri="{FF2B5EF4-FFF2-40B4-BE49-F238E27FC236}">
                  <a16:creationId xmlns:a16="http://schemas.microsoft.com/office/drawing/2014/main" id="{038988FC-85FF-4366-A807-C46D82A27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2" y="718"/>
              <a:ext cx="124" cy="78"/>
            </a:xfrm>
            <a:custGeom>
              <a:avLst/>
              <a:gdLst>
                <a:gd name="T0" fmla="*/ 20 w 70"/>
                <a:gd name="T1" fmla="*/ 0 h 44"/>
                <a:gd name="T2" fmla="*/ 5 w 70"/>
                <a:gd name="T3" fmla="*/ 31 h 44"/>
                <a:gd name="T4" fmla="*/ 0 w 70"/>
                <a:gd name="T5" fmla="*/ 37 h 44"/>
                <a:gd name="T6" fmla="*/ 17 w 70"/>
                <a:gd name="T7" fmla="*/ 44 h 44"/>
                <a:gd name="T8" fmla="*/ 39 w 70"/>
                <a:gd name="T9" fmla="*/ 31 h 44"/>
                <a:gd name="T10" fmla="*/ 70 w 70"/>
                <a:gd name="T11" fmla="*/ 34 h 44"/>
                <a:gd name="T12" fmla="*/ 20 w 70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4">
                  <a:moveTo>
                    <a:pt x="20" y="0"/>
                  </a:moveTo>
                  <a:cubicBezTo>
                    <a:pt x="7" y="5"/>
                    <a:pt x="10" y="20"/>
                    <a:pt x="5" y="31"/>
                  </a:cubicBezTo>
                  <a:cubicBezTo>
                    <a:pt x="3" y="33"/>
                    <a:pt x="1" y="35"/>
                    <a:pt x="0" y="37"/>
                  </a:cubicBezTo>
                  <a:cubicBezTo>
                    <a:pt x="8" y="35"/>
                    <a:pt x="14" y="36"/>
                    <a:pt x="17" y="44"/>
                  </a:cubicBezTo>
                  <a:cubicBezTo>
                    <a:pt x="24" y="42"/>
                    <a:pt x="36" y="29"/>
                    <a:pt x="39" y="31"/>
                  </a:cubicBezTo>
                  <a:cubicBezTo>
                    <a:pt x="50" y="37"/>
                    <a:pt x="57" y="39"/>
                    <a:pt x="70" y="34"/>
                  </a:cubicBezTo>
                  <a:cubicBezTo>
                    <a:pt x="57" y="31"/>
                    <a:pt x="23" y="8"/>
                    <a:pt x="2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5" name="Freeform 139">
              <a:extLst>
                <a:ext uri="{FF2B5EF4-FFF2-40B4-BE49-F238E27FC236}">
                  <a16:creationId xmlns:a16="http://schemas.microsoft.com/office/drawing/2014/main" id="{4EDC8169-3D3C-4422-978F-F2CBFD327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0" y="636"/>
              <a:ext cx="45" cy="44"/>
            </a:xfrm>
            <a:custGeom>
              <a:avLst/>
              <a:gdLst>
                <a:gd name="T0" fmla="*/ 25 w 25"/>
                <a:gd name="T1" fmla="*/ 16 h 25"/>
                <a:gd name="T2" fmla="*/ 6 w 25"/>
                <a:gd name="T3" fmla="*/ 18 h 25"/>
                <a:gd name="T4" fmla="*/ 25 w 25"/>
                <a:gd name="T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16"/>
                  </a:moveTo>
                  <a:cubicBezTo>
                    <a:pt x="19" y="0"/>
                    <a:pt x="0" y="12"/>
                    <a:pt x="6" y="18"/>
                  </a:cubicBezTo>
                  <a:cubicBezTo>
                    <a:pt x="14" y="24"/>
                    <a:pt x="19" y="25"/>
                    <a:pt x="25" y="1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6" name="Freeform 140">
              <a:extLst>
                <a:ext uri="{FF2B5EF4-FFF2-40B4-BE49-F238E27FC236}">
                  <a16:creationId xmlns:a16="http://schemas.microsoft.com/office/drawing/2014/main" id="{1D8C4C9C-080F-4932-A546-EA2A04DF0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" y="801"/>
              <a:ext cx="32" cy="23"/>
            </a:xfrm>
            <a:custGeom>
              <a:avLst/>
              <a:gdLst>
                <a:gd name="T0" fmla="*/ 0 w 18"/>
                <a:gd name="T1" fmla="*/ 13 h 13"/>
                <a:gd name="T2" fmla="*/ 18 w 18"/>
                <a:gd name="T3" fmla="*/ 1 h 13"/>
                <a:gd name="T4" fmla="*/ 8 w 18"/>
                <a:gd name="T5" fmla="*/ 0 h 13"/>
                <a:gd name="T6" fmla="*/ 0 w 18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3">
                  <a:moveTo>
                    <a:pt x="0" y="13"/>
                  </a:moveTo>
                  <a:cubicBezTo>
                    <a:pt x="7" y="10"/>
                    <a:pt x="13" y="6"/>
                    <a:pt x="18" y="1"/>
                  </a:cubicBezTo>
                  <a:cubicBezTo>
                    <a:pt x="14" y="1"/>
                    <a:pt x="11" y="0"/>
                    <a:pt x="8" y="0"/>
                  </a:cubicBezTo>
                  <a:cubicBezTo>
                    <a:pt x="3" y="4"/>
                    <a:pt x="0" y="7"/>
                    <a:pt x="0" y="1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7" name="Freeform 141">
              <a:extLst>
                <a:ext uri="{FF2B5EF4-FFF2-40B4-BE49-F238E27FC236}">
                  <a16:creationId xmlns:a16="http://schemas.microsoft.com/office/drawing/2014/main" id="{69DD805D-DE2E-4731-B659-65B298305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" y="458"/>
              <a:ext cx="81" cy="50"/>
            </a:xfrm>
            <a:custGeom>
              <a:avLst/>
              <a:gdLst>
                <a:gd name="T0" fmla="*/ 17 w 46"/>
                <a:gd name="T1" fmla="*/ 26 h 28"/>
                <a:gd name="T2" fmla="*/ 46 w 46"/>
                <a:gd name="T3" fmla="*/ 20 h 28"/>
                <a:gd name="T4" fmla="*/ 0 w 46"/>
                <a:gd name="T5" fmla="*/ 11 h 28"/>
                <a:gd name="T6" fmla="*/ 17 w 46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8">
                  <a:moveTo>
                    <a:pt x="17" y="26"/>
                  </a:moveTo>
                  <a:cubicBezTo>
                    <a:pt x="28" y="21"/>
                    <a:pt x="38" y="28"/>
                    <a:pt x="46" y="20"/>
                  </a:cubicBezTo>
                  <a:cubicBezTo>
                    <a:pt x="36" y="12"/>
                    <a:pt x="10" y="0"/>
                    <a:pt x="0" y="11"/>
                  </a:cubicBezTo>
                  <a:cubicBezTo>
                    <a:pt x="5" y="19"/>
                    <a:pt x="9" y="24"/>
                    <a:pt x="17" y="2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8" name="Freeform 142">
              <a:extLst>
                <a:ext uri="{FF2B5EF4-FFF2-40B4-BE49-F238E27FC236}">
                  <a16:creationId xmlns:a16="http://schemas.microsoft.com/office/drawing/2014/main" id="{960FA30B-48FA-4A27-A27B-330D33BE7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" y="817"/>
              <a:ext cx="21" cy="19"/>
            </a:xfrm>
            <a:custGeom>
              <a:avLst/>
              <a:gdLst>
                <a:gd name="T0" fmla="*/ 12 w 12"/>
                <a:gd name="T1" fmla="*/ 3 h 11"/>
                <a:gd name="T2" fmla="*/ 6 w 12"/>
                <a:gd name="T3" fmla="*/ 11 h 11"/>
                <a:gd name="T4" fmla="*/ 12 w 12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3"/>
                  </a:moveTo>
                  <a:cubicBezTo>
                    <a:pt x="3" y="0"/>
                    <a:pt x="0" y="2"/>
                    <a:pt x="6" y="11"/>
                  </a:cubicBezTo>
                  <a:cubicBezTo>
                    <a:pt x="8" y="8"/>
                    <a:pt x="10" y="6"/>
                    <a:pt x="12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9" name="Freeform 143">
              <a:extLst>
                <a:ext uri="{FF2B5EF4-FFF2-40B4-BE49-F238E27FC236}">
                  <a16:creationId xmlns:a16="http://schemas.microsoft.com/office/drawing/2014/main" id="{06105467-2317-4172-A946-F2A6FE791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" y="652"/>
              <a:ext cx="19" cy="9"/>
            </a:xfrm>
            <a:custGeom>
              <a:avLst/>
              <a:gdLst>
                <a:gd name="T0" fmla="*/ 11 w 11"/>
                <a:gd name="T1" fmla="*/ 5 h 5"/>
                <a:gd name="T2" fmla="*/ 0 w 11"/>
                <a:gd name="T3" fmla="*/ 3 h 5"/>
                <a:gd name="T4" fmla="*/ 4 w 11"/>
                <a:gd name="T5" fmla="*/ 5 h 5"/>
                <a:gd name="T6" fmla="*/ 11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11" y="5"/>
                  </a:moveTo>
                  <a:cubicBezTo>
                    <a:pt x="3" y="0"/>
                    <a:pt x="7" y="1"/>
                    <a:pt x="0" y="3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5"/>
                    <a:pt x="9" y="5"/>
                    <a:pt x="11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0" name="Freeform 144">
              <a:extLst>
                <a:ext uri="{FF2B5EF4-FFF2-40B4-BE49-F238E27FC236}">
                  <a16:creationId xmlns:a16="http://schemas.microsoft.com/office/drawing/2014/main" id="{F586DD2D-B8FB-440F-9324-F9CDF92C6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" y="442"/>
              <a:ext cx="550" cy="389"/>
            </a:xfrm>
            <a:custGeom>
              <a:avLst/>
              <a:gdLst>
                <a:gd name="T0" fmla="*/ 227 w 310"/>
                <a:gd name="T1" fmla="*/ 71 h 219"/>
                <a:gd name="T2" fmla="*/ 191 w 310"/>
                <a:gd name="T3" fmla="*/ 57 h 219"/>
                <a:gd name="T4" fmla="*/ 152 w 310"/>
                <a:gd name="T5" fmla="*/ 37 h 219"/>
                <a:gd name="T6" fmla="*/ 119 w 310"/>
                <a:gd name="T7" fmla="*/ 44 h 219"/>
                <a:gd name="T8" fmla="*/ 93 w 310"/>
                <a:gd name="T9" fmla="*/ 20 h 219"/>
                <a:gd name="T10" fmla="*/ 65 w 310"/>
                <a:gd name="T11" fmla="*/ 51 h 219"/>
                <a:gd name="T12" fmla="*/ 74 w 310"/>
                <a:gd name="T13" fmla="*/ 18 h 219"/>
                <a:gd name="T14" fmla="*/ 50 w 310"/>
                <a:gd name="T15" fmla="*/ 65 h 219"/>
                <a:gd name="T16" fmla="*/ 49 w 310"/>
                <a:gd name="T17" fmla="*/ 70 h 219"/>
                <a:gd name="T18" fmla="*/ 34 w 310"/>
                <a:gd name="T19" fmla="*/ 69 h 219"/>
                <a:gd name="T20" fmla="*/ 124 w 310"/>
                <a:gd name="T21" fmla="*/ 94 h 219"/>
                <a:gd name="T22" fmla="*/ 166 w 310"/>
                <a:gd name="T23" fmla="*/ 100 h 219"/>
                <a:gd name="T24" fmla="*/ 157 w 310"/>
                <a:gd name="T25" fmla="*/ 104 h 219"/>
                <a:gd name="T26" fmla="*/ 192 w 310"/>
                <a:gd name="T27" fmla="*/ 117 h 219"/>
                <a:gd name="T28" fmla="*/ 181 w 310"/>
                <a:gd name="T29" fmla="*/ 151 h 219"/>
                <a:gd name="T30" fmla="*/ 188 w 310"/>
                <a:gd name="T31" fmla="*/ 158 h 219"/>
                <a:gd name="T32" fmla="*/ 143 w 310"/>
                <a:gd name="T33" fmla="*/ 172 h 219"/>
                <a:gd name="T34" fmla="*/ 172 w 310"/>
                <a:gd name="T35" fmla="*/ 178 h 219"/>
                <a:gd name="T36" fmla="*/ 186 w 310"/>
                <a:gd name="T37" fmla="*/ 177 h 219"/>
                <a:gd name="T38" fmla="*/ 201 w 310"/>
                <a:gd name="T39" fmla="*/ 188 h 219"/>
                <a:gd name="T40" fmla="*/ 231 w 310"/>
                <a:gd name="T41" fmla="*/ 207 h 219"/>
                <a:gd name="T42" fmla="*/ 260 w 310"/>
                <a:gd name="T43" fmla="*/ 219 h 219"/>
                <a:gd name="T44" fmla="*/ 238 w 310"/>
                <a:gd name="T45" fmla="*/ 191 h 219"/>
                <a:gd name="T46" fmla="*/ 278 w 310"/>
                <a:gd name="T47" fmla="*/ 187 h 219"/>
                <a:gd name="T48" fmla="*/ 257 w 310"/>
                <a:gd name="T49" fmla="*/ 169 h 219"/>
                <a:gd name="T50" fmla="*/ 247 w 310"/>
                <a:gd name="T51" fmla="*/ 153 h 219"/>
                <a:gd name="T52" fmla="*/ 252 w 310"/>
                <a:gd name="T53" fmla="*/ 153 h 219"/>
                <a:gd name="T54" fmla="*/ 252 w 310"/>
                <a:gd name="T55" fmla="*/ 149 h 219"/>
                <a:gd name="T56" fmla="*/ 245 w 310"/>
                <a:gd name="T57" fmla="*/ 148 h 219"/>
                <a:gd name="T58" fmla="*/ 291 w 310"/>
                <a:gd name="T59" fmla="*/ 158 h 219"/>
                <a:gd name="T60" fmla="*/ 289 w 310"/>
                <a:gd name="T61" fmla="*/ 131 h 219"/>
                <a:gd name="T62" fmla="*/ 276 w 310"/>
                <a:gd name="T63" fmla="*/ 128 h 219"/>
                <a:gd name="T64" fmla="*/ 271 w 310"/>
                <a:gd name="T65" fmla="*/ 120 h 219"/>
                <a:gd name="T66" fmla="*/ 247 w 310"/>
                <a:gd name="T67" fmla="*/ 106 h 219"/>
                <a:gd name="T68" fmla="*/ 258 w 310"/>
                <a:gd name="T69" fmla="*/ 98 h 219"/>
                <a:gd name="T70" fmla="*/ 243 w 310"/>
                <a:gd name="T71" fmla="*/ 94 h 219"/>
                <a:gd name="T72" fmla="*/ 255 w 310"/>
                <a:gd name="T73" fmla="*/ 89 h 219"/>
                <a:gd name="T74" fmla="*/ 227 w 310"/>
                <a:gd name="T75" fmla="*/ 7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0" h="219">
                  <a:moveTo>
                    <a:pt x="227" y="71"/>
                  </a:moveTo>
                  <a:cubicBezTo>
                    <a:pt x="214" y="64"/>
                    <a:pt x="204" y="63"/>
                    <a:pt x="191" y="57"/>
                  </a:cubicBezTo>
                  <a:cubicBezTo>
                    <a:pt x="175" y="50"/>
                    <a:pt x="173" y="38"/>
                    <a:pt x="152" y="37"/>
                  </a:cubicBezTo>
                  <a:cubicBezTo>
                    <a:pt x="141" y="36"/>
                    <a:pt x="131" y="44"/>
                    <a:pt x="119" y="44"/>
                  </a:cubicBezTo>
                  <a:cubicBezTo>
                    <a:pt x="121" y="25"/>
                    <a:pt x="111" y="17"/>
                    <a:pt x="93" y="20"/>
                  </a:cubicBezTo>
                  <a:cubicBezTo>
                    <a:pt x="65" y="24"/>
                    <a:pt x="79" y="39"/>
                    <a:pt x="65" y="51"/>
                  </a:cubicBezTo>
                  <a:cubicBezTo>
                    <a:pt x="58" y="37"/>
                    <a:pt x="60" y="29"/>
                    <a:pt x="74" y="18"/>
                  </a:cubicBezTo>
                  <a:cubicBezTo>
                    <a:pt x="42" y="0"/>
                    <a:pt x="0" y="63"/>
                    <a:pt x="50" y="65"/>
                  </a:cubicBezTo>
                  <a:cubicBezTo>
                    <a:pt x="50" y="67"/>
                    <a:pt x="50" y="68"/>
                    <a:pt x="49" y="70"/>
                  </a:cubicBezTo>
                  <a:cubicBezTo>
                    <a:pt x="44" y="68"/>
                    <a:pt x="39" y="70"/>
                    <a:pt x="34" y="69"/>
                  </a:cubicBezTo>
                  <a:cubicBezTo>
                    <a:pt x="47" y="97"/>
                    <a:pt x="119" y="72"/>
                    <a:pt x="124" y="94"/>
                  </a:cubicBezTo>
                  <a:cubicBezTo>
                    <a:pt x="144" y="79"/>
                    <a:pt x="147" y="83"/>
                    <a:pt x="166" y="100"/>
                  </a:cubicBezTo>
                  <a:cubicBezTo>
                    <a:pt x="163" y="102"/>
                    <a:pt x="160" y="103"/>
                    <a:pt x="157" y="104"/>
                  </a:cubicBezTo>
                  <a:cubicBezTo>
                    <a:pt x="166" y="111"/>
                    <a:pt x="179" y="104"/>
                    <a:pt x="192" y="117"/>
                  </a:cubicBezTo>
                  <a:cubicBezTo>
                    <a:pt x="205" y="130"/>
                    <a:pt x="197" y="144"/>
                    <a:pt x="181" y="151"/>
                  </a:cubicBezTo>
                  <a:cubicBezTo>
                    <a:pt x="184" y="153"/>
                    <a:pt x="186" y="156"/>
                    <a:pt x="188" y="158"/>
                  </a:cubicBezTo>
                  <a:cubicBezTo>
                    <a:pt x="173" y="167"/>
                    <a:pt x="155" y="158"/>
                    <a:pt x="143" y="172"/>
                  </a:cubicBezTo>
                  <a:cubicBezTo>
                    <a:pt x="154" y="188"/>
                    <a:pt x="161" y="174"/>
                    <a:pt x="172" y="178"/>
                  </a:cubicBezTo>
                  <a:cubicBezTo>
                    <a:pt x="179" y="181"/>
                    <a:pt x="178" y="171"/>
                    <a:pt x="186" y="177"/>
                  </a:cubicBezTo>
                  <a:cubicBezTo>
                    <a:pt x="191" y="181"/>
                    <a:pt x="196" y="185"/>
                    <a:pt x="201" y="188"/>
                  </a:cubicBezTo>
                  <a:cubicBezTo>
                    <a:pt x="214" y="194"/>
                    <a:pt x="215" y="202"/>
                    <a:pt x="231" y="207"/>
                  </a:cubicBezTo>
                  <a:cubicBezTo>
                    <a:pt x="241" y="210"/>
                    <a:pt x="253" y="211"/>
                    <a:pt x="260" y="219"/>
                  </a:cubicBezTo>
                  <a:cubicBezTo>
                    <a:pt x="268" y="207"/>
                    <a:pt x="248" y="198"/>
                    <a:pt x="238" y="191"/>
                  </a:cubicBezTo>
                  <a:cubicBezTo>
                    <a:pt x="244" y="192"/>
                    <a:pt x="299" y="214"/>
                    <a:pt x="278" y="187"/>
                  </a:cubicBezTo>
                  <a:cubicBezTo>
                    <a:pt x="270" y="176"/>
                    <a:pt x="266" y="179"/>
                    <a:pt x="257" y="169"/>
                  </a:cubicBezTo>
                  <a:cubicBezTo>
                    <a:pt x="251" y="163"/>
                    <a:pt x="249" y="158"/>
                    <a:pt x="247" y="153"/>
                  </a:cubicBezTo>
                  <a:cubicBezTo>
                    <a:pt x="249" y="153"/>
                    <a:pt x="250" y="153"/>
                    <a:pt x="252" y="153"/>
                  </a:cubicBezTo>
                  <a:cubicBezTo>
                    <a:pt x="252" y="152"/>
                    <a:pt x="252" y="151"/>
                    <a:pt x="252" y="149"/>
                  </a:cubicBezTo>
                  <a:cubicBezTo>
                    <a:pt x="250" y="149"/>
                    <a:pt x="248" y="149"/>
                    <a:pt x="245" y="148"/>
                  </a:cubicBezTo>
                  <a:cubicBezTo>
                    <a:pt x="263" y="138"/>
                    <a:pt x="284" y="183"/>
                    <a:pt x="291" y="158"/>
                  </a:cubicBezTo>
                  <a:cubicBezTo>
                    <a:pt x="310" y="143"/>
                    <a:pt x="310" y="144"/>
                    <a:pt x="289" y="131"/>
                  </a:cubicBezTo>
                  <a:cubicBezTo>
                    <a:pt x="286" y="129"/>
                    <a:pt x="280" y="131"/>
                    <a:pt x="276" y="128"/>
                  </a:cubicBezTo>
                  <a:cubicBezTo>
                    <a:pt x="272" y="126"/>
                    <a:pt x="278" y="121"/>
                    <a:pt x="271" y="120"/>
                  </a:cubicBezTo>
                  <a:cubicBezTo>
                    <a:pt x="260" y="117"/>
                    <a:pt x="258" y="108"/>
                    <a:pt x="247" y="106"/>
                  </a:cubicBezTo>
                  <a:cubicBezTo>
                    <a:pt x="251" y="103"/>
                    <a:pt x="253" y="100"/>
                    <a:pt x="258" y="98"/>
                  </a:cubicBezTo>
                  <a:cubicBezTo>
                    <a:pt x="253" y="97"/>
                    <a:pt x="249" y="94"/>
                    <a:pt x="243" y="94"/>
                  </a:cubicBezTo>
                  <a:cubicBezTo>
                    <a:pt x="247" y="93"/>
                    <a:pt x="251" y="90"/>
                    <a:pt x="255" y="89"/>
                  </a:cubicBezTo>
                  <a:cubicBezTo>
                    <a:pt x="244" y="80"/>
                    <a:pt x="239" y="77"/>
                    <a:pt x="227" y="7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1" name="Freeform 145">
              <a:extLst>
                <a:ext uri="{FF2B5EF4-FFF2-40B4-BE49-F238E27FC236}">
                  <a16:creationId xmlns:a16="http://schemas.microsoft.com/office/drawing/2014/main" id="{2533F792-A96C-4F4A-8A50-7160AB196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" y="98"/>
              <a:ext cx="538" cy="311"/>
            </a:xfrm>
            <a:custGeom>
              <a:avLst/>
              <a:gdLst>
                <a:gd name="T0" fmla="*/ 14 w 303"/>
                <a:gd name="T1" fmla="*/ 47 h 175"/>
                <a:gd name="T2" fmla="*/ 41 w 303"/>
                <a:gd name="T3" fmla="*/ 44 h 175"/>
                <a:gd name="T4" fmla="*/ 20 w 303"/>
                <a:gd name="T5" fmla="*/ 55 h 175"/>
                <a:gd name="T6" fmla="*/ 35 w 303"/>
                <a:gd name="T7" fmla="*/ 55 h 175"/>
                <a:gd name="T8" fmla="*/ 26 w 303"/>
                <a:gd name="T9" fmla="*/ 59 h 175"/>
                <a:gd name="T10" fmla="*/ 55 w 303"/>
                <a:gd name="T11" fmla="*/ 63 h 175"/>
                <a:gd name="T12" fmla="*/ 74 w 303"/>
                <a:gd name="T13" fmla="*/ 68 h 175"/>
                <a:gd name="T14" fmla="*/ 99 w 303"/>
                <a:gd name="T15" fmla="*/ 69 h 175"/>
                <a:gd name="T16" fmla="*/ 121 w 303"/>
                <a:gd name="T17" fmla="*/ 61 h 175"/>
                <a:gd name="T18" fmla="*/ 98 w 303"/>
                <a:gd name="T19" fmla="*/ 85 h 175"/>
                <a:gd name="T20" fmla="*/ 53 w 303"/>
                <a:gd name="T21" fmla="*/ 72 h 175"/>
                <a:gd name="T22" fmla="*/ 58 w 303"/>
                <a:gd name="T23" fmla="*/ 76 h 175"/>
                <a:gd name="T24" fmla="*/ 49 w 303"/>
                <a:gd name="T25" fmla="*/ 79 h 175"/>
                <a:gd name="T26" fmla="*/ 65 w 303"/>
                <a:gd name="T27" fmla="*/ 104 h 175"/>
                <a:gd name="T28" fmla="*/ 43 w 303"/>
                <a:gd name="T29" fmla="*/ 121 h 175"/>
                <a:gd name="T30" fmla="*/ 72 w 303"/>
                <a:gd name="T31" fmla="*/ 136 h 175"/>
                <a:gd name="T32" fmla="*/ 36 w 303"/>
                <a:gd name="T33" fmla="*/ 130 h 175"/>
                <a:gd name="T34" fmla="*/ 47 w 303"/>
                <a:gd name="T35" fmla="*/ 140 h 175"/>
                <a:gd name="T36" fmla="*/ 22 w 303"/>
                <a:gd name="T37" fmla="*/ 154 h 175"/>
                <a:gd name="T38" fmla="*/ 139 w 303"/>
                <a:gd name="T39" fmla="*/ 150 h 175"/>
                <a:gd name="T40" fmla="*/ 125 w 303"/>
                <a:gd name="T41" fmla="*/ 147 h 175"/>
                <a:gd name="T42" fmla="*/ 137 w 303"/>
                <a:gd name="T43" fmla="*/ 126 h 175"/>
                <a:gd name="T44" fmla="*/ 169 w 303"/>
                <a:gd name="T45" fmla="*/ 110 h 175"/>
                <a:gd name="T46" fmla="*/ 159 w 303"/>
                <a:gd name="T47" fmla="*/ 102 h 175"/>
                <a:gd name="T48" fmla="*/ 169 w 303"/>
                <a:gd name="T49" fmla="*/ 95 h 175"/>
                <a:gd name="T50" fmla="*/ 160 w 303"/>
                <a:gd name="T51" fmla="*/ 96 h 175"/>
                <a:gd name="T52" fmla="*/ 214 w 303"/>
                <a:gd name="T53" fmla="*/ 73 h 175"/>
                <a:gd name="T54" fmla="*/ 271 w 303"/>
                <a:gd name="T55" fmla="*/ 44 h 175"/>
                <a:gd name="T56" fmla="*/ 245 w 303"/>
                <a:gd name="T57" fmla="*/ 43 h 175"/>
                <a:gd name="T58" fmla="*/ 303 w 303"/>
                <a:gd name="T59" fmla="*/ 25 h 175"/>
                <a:gd name="T60" fmla="*/ 241 w 303"/>
                <a:gd name="T61" fmla="*/ 16 h 175"/>
                <a:gd name="T62" fmla="*/ 247 w 303"/>
                <a:gd name="T63" fmla="*/ 12 h 175"/>
                <a:gd name="T64" fmla="*/ 174 w 303"/>
                <a:gd name="T65" fmla="*/ 8 h 175"/>
                <a:gd name="T66" fmla="*/ 149 w 303"/>
                <a:gd name="T67" fmla="*/ 7 h 175"/>
                <a:gd name="T68" fmla="*/ 110 w 303"/>
                <a:gd name="T69" fmla="*/ 10 h 175"/>
                <a:gd name="T70" fmla="*/ 84 w 303"/>
                <a:gd name="T71" fmla="*/ 24 h 175"/>
                <a:gd name="T72" fmla="*/ 56 w 303"/>
                <a:gd name="T73" fmla="*/ 23 h 175"/>
                <a:gd name="T74" fmla="*/ 0 w 303"/>
                <a:gd name="T75" fmla="*/ 44 h 175"/>
                <a:gd name="T76" fmla="*/ 23 w 303"/>
                <a:gd name="T77" fmla="*/ 41 h 175"/>
                <a:gd name="T78" fmla="*/ 14 w 303"/>
                <a:gd name="T79" fmla="*/ 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3" h="175">
                  <a:moveTo>
                    <a:pt x="14" y="47"/>
                  </a:moveTo>
                  <a:cubicBezTo>
                    <a:pt x="24" y="52"/>
                    <a:pt x="30" y="43"/>
                    <a:pt x="41" y="44"/>
                  </a:cubicBezTo>
                  <a:cubicBezTo>
                    <a:pt x="32" y="45"/>
                    <a:pt x="24" y="48"/>
                    <a:pt x="20" y="55"/>
                  </a:cubicBezTo>
                  <a:cubicBezTo>
                    <a:pt x="25" y="55"/>
                    <a:pt x="30" y="56"/>
                    <a:pt x="35" y="55"/>
                  </a:cubicBezTo>
                  <a:cubicBezTo>
                    <a:pt x="32" y="56"/>
                    <a:pt x="29" y="57"/>
                    <a:pt x="26" y="59"/>
                  </a:cubicBezTo>
                  <a:cubicBezTo>
                    <a:pt x="38" y="68"/>
                    <a:pt x="43" y="64"/>
                    <a:pt x="55" y="63"/>
                  </a:cubicBezTo>
                  <a:cubicBezTo>
                    <a:pt x="62" y="62"/>
                    <a:pt x="64" y="74"/>
                    <a:pt x="74" y="68"/>
                  </a:cubicBezTo>
                  <a:cubicBezTo>
                    <a:pt x="81" y="64"/>
                    <a:pt x="90" y="70"/>
                    <a:pt x="99" y="69"/>
                  </a:cubicBezTo>
                  <a:cubicBezTo>
                    <a:pt x="107" y="68"/>
                    <a:pt x="113" y="62"/>
                    <a:pt x="121" y="61"/>
                  </a:cubicBezTo>
                  <a:cubicBezTo>
                    <a:pt x="112" y="71"/>
                    <a:pt x="66" y="70"/>
                    <a:pt x="98" y="85"/>
                  </a:cubicBezTo>
                  <a:cubicBezTo>
                    <a:pt x="80" y="80"/>
                    <a:pt x="74" y="71"/>
                    <a:pt x="53" y="72"/>
                  </a:cubicBezTo>
                  <a:cubicBezTo>
                    <a:pt x="55" y="74"/>
                    <a:pt x="56" y="75"/>
                    <a:pt x="58" y="76"/>
                  </a:cubicBezTo>
                  <a:cubicBezTo>
                    <a:pt x="55" y="77"/>
                    <a:pt x="52" y="78"/>
                    <a:pt x="49" y="79"/>
                  </a:cubicBezTo>
                  <a:cubicBezTo>
                    <a:pt x="55" y="83"/>
                    <a:pt x="86" y="100"/>
                    <a:pt x="65" y="104"/>
                  </a:cubicBezTo>
                  <a:cubicBezTo>
                    <a:pt x="55" y="105"/>
                    <a:pt x="43" y="108"/>
                    <a:pt x="43" y="121"/>
                  </a:cubicBezTo>
                  <a:cubicBezTo>
                    <a:pt x="59" y="114"/>
                    <a:pt x="60" y="128"/>
                    <a:pt x="72" y="136"/>
                  </a:cubicBezTo>
                  <a:cubicBezTo>
                    <a:pt x="59" y="135"/>
                    <a:pt x="50" y="122"/>
                    <a:pt x="36" y="130"/>
                  </a:cubicBezTo>
                  <a:cubicBezTo>
                    <a:pt x="41" y="133"/>
                    <a:pt x="42" y="138"/>
                    <a:pt x="47" y="140"/>
                  </a:cubicBezTo>
                  <a:cubicBezTo>
                    <a:pt x="38" y="142"/>
                    <a:pt x="26" y="145"/>
                    <a:pt x="22" y="154"/>
                  </a:cubicBezTo>
                  <a:cubicBezTo>
                    <a:pt x="47" y="153"/>
                    <a:pt x="119" y="175"/>
                    <a:pt x="139" y="150"/>
                  </a:cubicBezTo>
                  <a:cubicBezTo>
                    <a:pt x="134" y="149"/>
                    <a:pt x="131" y="146"/>
                    <a:pt x="125" y="147"/>
                  </a:cubicBezTo>
                  <a:cubicBezTo>
                    <a:pt x="130" y="141"/>
                    <a:pt x="140" y="136"/>
                    <a:pt x="137" y="126"/>
                  </a:cubicBezTo>
                  <a:cubicBezTo>
                    <a:pt x="152" y="129"/>
                    <a:pt x="159" y="120"/>
                    <a:pt x="169" y="110"/>
                  </a:cubicBezTo>
                  <a:cubicBezTo>
                    <a:pt x="165" y="108"/>
                    <a:pt x="163" y="104"/>
                    <a:pt x="159" y="102"/>
                  </a:cubicBezTo>
                  <a:cubicBezTo>
                    <a:pt x="166" y="100"/>
                    <a:pt x="164" y="98"/>
                    <a:pt x="169" y="95"/>
                  </a:cubicBezTo>
                  <a:cubicBezTo>
                    <a:pt x="166" y="95"/>
                    <a:pt x="163" y="95"/>
                    <a:pt x="160" y="96"/>
                  </a:cubicBezTo>
                  <a:cubicBezTo>
                    <a:pt x="179" y="83"/>
                    <a:pt x="196" y="90"/>
                    <a:pt x="214" y="73"/>
                  </a:cubicBezTo>
                  <a:cubicBezTo>
                    <a:pt x="231" y="58"/>
                    <a:pt x="253" y="58"/>
                    <a:pt x="271" y="44"/>
                  </a:cubicBezTo>
                  <a:cubicBezTo>
                    <a:pt x="262" y="45"/>
                    <a:pt x="254" y="46"/>
                    <a:pt x="245" y="43"/>
                  </a:cubicBezTo>
                  <a:cubicBezTo>
                    <a:pt x="265" y="36"/>
                    <a:pt x="286" y="38"/>
                    <a:pt x="303" y="25"/>
                  </a:cubicBezTo>
                  <a:cubicBezTo>
                    <a:pt x="279" y="10"/>
                    <a:pt x="268" y="9"/>
                    <a:pt x="241" y="16"/>
                  </a:cubicBezTo>
                  <a:cubicBezTo>
                    <a:pt x="243" y="14"/>
                    <a:pt x="245" y="13"/>
                    <a:pt x="247" y="12"/>
                  </a:cubicBezTo>
                  <a:cubicBezTo>
                    <a:pt x="231" y="3"/>
                    <a:pt x="188" y="0"/>
                    <a:pt x="174" y="8"/>
                  </a:cubicBezTo>
                  <a:cubicBezTo>
                    <a:pt x="170" y="10"/>
                    <a:pt x="154" y="7"/>
                    <a:pt x="149" y="7"/>
                  </a:cubicBezTo>
                  <a:cubicBezTo>
                    <a:pt x="138" y="7"/>
                    <a:pt x="120" y="5"/>
                    <a:pt x="110" y="10"/>
                  </a:cubicBezTo>
                  <a:cubicBezTo>
                    <a:pt x="99" y="15"/>
                    <a:pt x="90" y="12"/>
                    <a:pt x="84" y="24"/>
                  </a:cubicBezTo>
                  <a:cubicBezTo>
                    <a:pt x="80" y="33"/>
                    <a:pt x="64" y="16"/>
                    <a:pt x="56" y="23"/>
                  </a:cubicBezTo>
                  <a:cubicBezTo>
                    <a:pt x="39" y="36"/>
                    <a:pt x="15" y="26"/>
                    <a:pt x="0" y="44"/>
                  </a:cubicBezTo>
                  <a:cubicBezTo>
                    <a:pt x="8" y="42"/>
                    <a:pt x="15" y="42"/>
                    <a:pt x="23" y="41"/>
                  </a:cubicBezTo>
                  <a:cubicBezTo>
                    <a:pt x="20" y="43"/>
                    <a:pt x="17" y="45"/>
                    <a:pt x="14" y="4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2" name="Freeform 146">
              <a:extLst>
                <a:ext uri="{FF2B5EF4-FFF2-40B4-BE49-F238E27FC236}">
                  <a16:creationId xmlns:a16="http://schemas.microsoft.com/office/drawing/2014/main" id="{F05D0257-5B98-4485-A135-205DBC96E3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3" y="72"/>
              <a:ext cx="1069" cy="807"/>
            </a:xfrm>
            <a:custGeom>
              <a:avLst/>
              <a:gdLst>
                <a:gd name="T0" fmla="*/ 471 w 603"/>
                <a:gd name="T1" fmla="*/ 266 h 455"/>
                <a:gd name="T2" fmla="*/ 478 w 603"/>
                <a:gd name="T3" fmla="*/ 236 h 455"/>
                <a:gd name="T4" fmla="*/ 488 w 603"/>
                <a:gd name="T5" fmla="*/ 227 h 455"/>
                <a:gd name="T6" fmla="*/ 519 w 603"/>
                <a:gd name="T7" fmla="*/ 216 h 455"/>
                <a:gd name="T8" fmla="*/ 521 w 603"/>
                <a:gd name="T9" fmla="*/ 199 h 455"/>
                <a:gd name="T10" fmla="*/ 519 w 603"/>
                <a:gd name="T11" fmla="*/ 173 h 455"/>
                <a:gd name="T12" fmla="*/ 531 w 603"/>
                <a:gd name="T13" fmla="*/ 144 h 455"/>
                <a:gd name="T14" fmla="*/ 514 w 603"/>
                <a:gd name="T15" fmla="*/ 135 h 455"/>
                <a:gd name="T16" fmla="*/ 564 w 603"/>
                <a:gd name="T17" fmla="*/ 77 h 455"/>
                <a:gd name="T18" fmla="*/ 597 w 603"/>
                <a:gd name="T19" fmla="*/ 52 h 455"/>
                <a:gd name="T20" fmla="*/ 516 w 603"/>
                <a:gd name="T21" fmla="*/ 53 h 455"/>
                <a:gd name="T22" fmla="*/ 498 w 603"/>
                <a:gd name="T23" fmla="*/ 44 h 455"/>
                <a:gd name="T24" fmla="*/ 466 w 603"/>
                <a:gd name="T25" fmla="*/ 45 h 455"/>
                <a:gd name="T26" fmla="*/ 508 w 603"/>
                <a:gd name="T27" fmla="*/ 26 h 455"/>
                <a:gd name="T28" fmla="*/ 375 w 603"/>
                <a:gd name="T29" fmla="*/ 3 h 455"/>
                <a:gd name="T30" fmla="*/ 255 w 603"/>
                <a:gd name="T31" fmla="*/ 21 h 455"/>
                <a:gd name="T32" fmla="*/ 269 w 603"/>
                <a:gd name="T33" fmla="*/ 46 h 455"/>
                <a:gd name="T34" fmla="*/ 193 w 603"/>
                <a:gd name="T35" fmla="*/ 46 h 455"/>
                <a:gd name="T36" fmla="*/ 110 w 603"/>
                <a:gd name="T37" fmla="*/ 64 h 455"/>
                <a:gd name="T38" fmla="*/ 58 w 603"/>
                <a:gd name="T39" fmla="*/ 88 h 455"/>
                <a:gd name="T40" fmla="*/ 44 w 603"/>
                <a:gd name="T41" fmla="*/ 115 h 455"/>
                <a:gd name="T42" fmla="*/ 72 w 603"/>
                <a:gd name="T43" fmla="*/ 143 h 455"/>
                <a:gd name="T44" fmla="*/ 49 w 603"/>
                <a:gd name="T45" fmla="*/ 167 h 455"/>
                <a:gd name="T46" fmla="*/ 68 w 603"/>
                <a:gd name="T47" fmla="*/ 180 h 455"/>
                <a:gd name="T48" fmla="*/ 174 w 603"/>
                <a:gd name="T49" fmla="*/ 230 h 455"/>
                <a:gd name="T50" fmla="*/ 202 w 603"/>
                <a:gd name="T51" fmla="*/ 262 h 455"/>
                <a:gd name="T52" fmla="*/ 189 w 603"/>
                <a:gd name="T53" fmla="*/ 279 h 455"/>
                <a:gd name="T54" fmla="*/ 207 w 603"/>
                <a:gd name="T55" fmla="*/ 318 h 455"/>
                <a:gd name="T56" fmla="*/ 199 w 603"/>
                <a:gd name="T57" fmla="*/ 346 h 455"/>
                <a:gd name="T58" fmla="*/ 224 w 603"/>
                <a:gd name="T59" fmla="*/ 387 h 455"/>
                <a:gd name="T60" fmla="*/ 267 w 603"/>
                <a:gd name="T61" fmla="*/ 437 h 455"/>
                <a:gd name="T62" fmla="*/ 298 w 603"/>
                <a:gd name="T63" fmla="*/ 450 h 455"/>
                <a:gd name="T64" fmla="*/ 323 w 603"/>
                <a:gd name="T65" fmla="*/ 390 h 455"/>
                <a:gd name="T66" fmla="*/ 355 w 603"/>
                <a:gd name="T67" fmla="*/ 361 h 455"/>
                <a:gd name="T68" fmla="*/ 425 w 603"/>
                <a:gd name="T69" fmla="*/ 321 h 455"/>
                <a:gd name="T70" fmla="*/ 467 w 603"/>
                <a:gd name="T71" fmla="*/ 279 h 455"/>
                <a:gd name="T72" fmla="*/ 443 w 603"/>
                <a:gd name="T73" fmla="*/ 4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" h="455">
                  <a:moveTo>
                    <a:pt x="467" y="279"/>
                  </a:moveTo>
                  <a:cubicBezTo>
                    <a:pt x="476" y="273"/>
                    <a:pt x="474" y="275"/>
                    <a:pt x="471" y="266"/>
                  </a:cubicBezTo>
                  <a:cubicBezTo>
                    <a:pt x="479" y="266"/>
                    <a:pt x="513" y="296"/>
                    <a:pt x="512" y="275"/>
                  </a:cubicBezTo>
                  <a:cubicBezTo>
                    <a:pt x="511" y="257"/>
                    <a:pt x="483" y="251"/>
                    <a:pt x="478" y="236"/>
                  </a:cubicBezTo>
                  <a:cubicBezTo>
                    <a:pt x="483" y="239"/>
                    <a:pt x="493" y="253"/>
                    <a:pt x="501" y="250"/>
                  </a:cubicBezTo>
                  <a:cubicBezTo>
                    <a:pt x="519" y="245"/>
                    <a:pt x="493" y="230"/>
                    <a:pt x="488" y="227"/>
                  </a:cubicBezTo>
                  <a:cubicBezTo>
                    <a:pt x="498" y="229"/>
                    <a:pt x="500" y="232"/>
                    <a:pt x="509" y="229"/>
                  </a:cubicBezTo>
                  <a:cubicBezTo>
                    <a:pt x="517" y="227"/>
                    <a:pt x="523" y="225"/>
                    <a:pt x="519" y="216"/>
                  </a:cubicBezTo>
                  <a:cubicBezTo>
                    <a:pt x="527" y="214"/>
                    <a:pt x="528" y="211"/>
                    <a:pt x="533" y="207"/>
                  </a:cubicBezTo>
                  <a:cubicBezTo>
                    <a:pt x="528" y="205"/>
                    <a:pt x="526" y="201"/>
                    <a:pt x="521" y="199"/>
                  </a:cubicBezTo>
                  <a:cubicBezTo>
                    <a:pt x="531" y="197"/>
                    <a:pt x="532" y="193"/>
                    <a:pt x="530" y="184"/>
                  </a:cubicBezTo>
                  <a:cubicBezTo>
                    <a:pt x="529" y="179"/>
                    <a:pt x="519" y="170"/>
                    <a:pt x="519" y="173"/>
                  </a:cubicBezTo>
                  <a:cubicBezTo>
                    <a:pt x="517" y="154"/>
                    <a:pt x="534" y="168"/>
                    <a:pt x="547" y="156"/>
                  </a:cubicBezTo>
                  <a:cubicBezTo>
                    <a:pt x="543" y="151"/>
                    <a:pt x="537" y="147"/>
                    <a:pt x="531" y="144"/>
                  </a:cubicBezTo>
                  <a:cubicBezTo>
                    <a:pt x="533" y="143"/>
                    <a:pt x="535" y="143"/>
                    <a:pt x="537" y="142"/>
                  </a:cubicBezTo>
                  <a:cubicBezTo>
                    <a:pt x="530" y="138"/>
                    <a:pt x="522" y="136"/>
                    <a:pt x="514" y="135"/>
                  </a:cubicBezTo>
                  <a:cubicBezTo>
                    <a:pt x="517" y="121"/>
                    <a:pt x="536" y="114"/>
                    <a:pt x="532" y="101"/>
                  </a:cubicBezTo>
                  <a:cubicBezTo>
                    <a:pt x="542" y="100"/>
                    <a:pt x="561" y="85"/>
                    <a:pt x="564" y="77"/>
                  </a:cubicBezTo>
                  <a:cubicBezTo>
                    <a:pt x="562" y="77"/>
                    <a:pt x="560" y="77"/>
                    <a:pt x="557" y="77"/>
                  </a:cubicBezTo>
                  <a:cubicBezTo>
                    <a:pt x="566" y="77"/>
                    <a:pt x="603" y="63"/>
                    <a:pt x="597" y="52"/>
                  </a:cubicBezTo>
                  <a:cubicBezTo>
                    <a:pt x="590" y="40"/>
                    <a:pt x="566" y="46"/>
                    <a:pt x="556" y="48"/>
                  </a:cubicBezTo>
                  <a:cubicBezTo>
                    <a:pt x="541" y="52"/>
                    <a:pt x="531" y="54"/>
                    <a:pt x="516" y="53"/>
                  </a:cubicBezTo>
                  <a:cubicBezTo>
                    <a:pt x="505" y="52"/>
                    <a:pt x="489" y="77"/>
                    <a:pt x="480" y="84"/>
                  </a:cubicBezTo>
                  <a:cubicBezTo>
                    <a:pt x="485" y="74"/>
                    <a:pt x="512" y="53"/>
                    <a:pt x="498" y="44"/>
                  </a:cubicBezTo>
                  <a:cubicBezTo>
                    <a:pt x="486" y="36"/>
                    <a:pt x="468" y="60"/>
                    <a:pt x="454" y="61"/>
                  </a:cubicBezTo>
                  <a:cubicBezTo>
                    <a:pt x="459" y="57"/>
                    <a:pt x="461" y="51"/>
                    <a:pt x="466" y="45"/>
                  </a:cubicBezTo>
                  <a:cubicBezTo>
                    <a:pt x="462" y="44"/>
                    <a:pt x="458" y="44"/>
                    <a:pt x="455" y="44"/>
                  </a:cubicBezTo>
                  <a:cubicBezTo>
                    <a:pt x="478" y="43"/>
                    <a:pt x="500" y="40"/>
                    <a:pt x="508" y="26"/>
                  </a:cubicBezTo>
                  <a:cubicBezTo>
                    <a:pt x="481" y="26"/>
                    <a:pt x="468" y="15"/>
                    <a:pt x="444" y="6"/>
                  </a:cubicBezTo>
                  <a:cubicBezTo>
                    <a:pt x="425" y="0"/>
                    <a:pt x="395" y="0"/>
                    <a:pt x="375" y="3"/>
                  </a:cubicBezTo>
                  <a:cubicBezTo>
                    <a:pt x="354" y="5"/>
                    <a:pt x="335" y="12"/>
                    <a:pt x="314" y="13"/>
                  </a:cubicBezTo>
                  <a:cubicBezTo>
                    <a:pt x="304" y="13"/>
                    <a:pt x="273" y="17"/>
                    <a:pt x="255" y="21"/>
                  </a:cubicBezTo>
                  <a:cubicBezTo>
                    <a:pt x="258" y="23"/>
                    <a:pt x="261" y="25"/>
                    <a:pt x="263" y="27"/>
                  </a:cubicBezTo>
                  <a:cubicBezTo>
                    <a:pt x="239" y="24"/>
                    <a:pt x="260" y="41"/>
                    <a:pt x="269" y="46"/>
                  </a:cubicBezTo>
                  <a:cubicBezTo>
                    <a:pt x="260" y="46"/>
                    <a:pt x="206" y="22"/>
                    <a:pt x="217" y="46"/>
                  </a:cubicBezTo>
                  <a:cubicBezTo>
                    <a:pt x="207" y="45"/>
                    <a:pt x="190" y="28"/>
                    <a:pt x="193" y="46"/>
                  </a:cubicBezTo>
                  <a:cubicBezTo>
                    <a:pt x="178" y="34"/>
                    <a:pt x="137" y="39"/>
                    <a:pt x="121" y="49"/>
                  </a:cubicBezTo>
                  <a:cubicBezTo>
                    <a:pt x="115" y="52"/>
                    <a:pt x="115" y="60"/>
                    <a:pt x="110" y="64"/>
                  </a:cubicBezTo>
                  <a:cubicBezTo>
                    <a:pt x="104" y="70"/>
                    <a:pt x="101" y="61"/>
                    <a:pt x="94" y="67"/>
                  </a:cubicBezTo>
                  <a:cubicBezTo>
                    <a:pt x="83" y="76"/>
                    <a:pt x="70" y="80"/>
                    <a:pt x="58" y="88"/>
                  </a:cubicBezTo>
                  <a:cubicBezTo>
                    <a:pt x="64" y="95"/>
                    <a:pt x="74" y="95"/>
                    <a:pt x="83" y="95"/>
                  </a:cubicBezTo>
                  <a:cubicBezTo>
                    <a:pt x="78" y="119"/>
                    <a:pt x="62" y="111"/>
                    <a:pt x="44" y="115"/>
                  </a:cubicBezTo>
                  <a:cubicBezTo>
                    <a:pt x="38" y="117"/>
                    <a:pt x="12" y="125"/>
                    <a:pt x="10" y="130"/>
                  </a:cubicBezTo>
                  <a:cubicBezTo>
                    <a:pt x="0" y="151"/>
                    <a:pt x="66" y="143"/>
                    <a:pt x="72" y="143"/>
                  </a:cubicBezTo>
                  <a:cubicBezTo>
                    <a:pt x="66" y="162"/>
                    <a:pt x="35" y="146"/>
                    <a:pt x="22" y="162"/>
                  </a:cubicBezTo>
                  <a:cubicBezTo>
                    <a:pt x="31" y="159"/>
                    <a:pt x="41" y="162"/>
                    <a:pt x="49" y="167"/>
                  </a:cubicBezTo>
                  <a:cubicBezTo>
                    <a:pt x="47" y="169"/>
                    <a:pt x="44" y="171"/>
                    <a:pt x="42" y="173"/>
                  </a:cubicBezTo>
                  <a:cubicBezTo>
                    <a:pt x="50" y="180"/>
                    <a:pt x="59" y="183"/>
                    <a:pt x="68" y="180"/>
                  </a:cubicBezTo>
                  <a:cubicBezTo>
                    <a:pt x="67" y="179"/>
                    <a:pt x="65" y="178"/>
                    <a:pt x="64" y="177"/>
                  </a:cubicBezTo>
                  <a:cubicBezTo>
                    <a:pt x="113" y="175"/>
                    <a:pt x="154" y="175"/>
                    <a:pt x="174" y="230"/>
                  </a:cubicBezTo>
                  <a:cubicBezTo>
                    <a:pt x="179" y="244"/>
                    <a:pt x="185" y="242"/>
                    <a:pt x="179" y="256"/>
                  </a:cubicBezTo>
                  <a:cubicBezTo>
                    <a:pt x="173" y="271"/>
                    <a:pt x="196" y="260"/>
                    <a:pt x="202" y="262"/>
                  </a:cubicBezTo>
                  <a:cubicBezTo>
                    <a:pt x="208" y="265"/>
                    <a:pt x="224" y="281"/>
                    <a:pt x="217" y="286"/>
                  </a:cubicBezTo>
                  <a:cubicBezTo>
                    <a:pt x="216" y="286"/>
                    <a:pt x="193" y="279"/>
                    <a:pt x="189" y="279"/>
                  </a:cubicBezTo>
                  <a:cubicBezTo>
                    <a:pt x="197" y="289"/>
                    <a:pt x="215" y="293"/>
                    <a:pt x="227" y="294"/>
                  </a:cubicBezTo>
                  <a:cubicBezTo>
                    <a:pt x="220" y="304"/>
                    <a:pt x="221" y="320"/>
                    <a:pt x="207" y="318"/>
                  </a:cubicBezTo>
                  <a:cubicBezTo>
                    <a:pt x="201" y="325"/>
                    <a:pt x="193" y="334"/>
                    <a:pt x="193" y="346"/>
                  </a:cubicBezTo>
                  <a:cubicBezTo>
                    <a:pt x="195" y="346"/>
                    <a:pt x="197" y="346"/>
                    <a:pt x="199" y="346"/>
                  </a:cubicBezTo>
                  <a:cubicBezTo>
                    <a:pt x="193" y="361"/>
                    <a:pt x="210" y="371"/>
                    <a:pt x="212" y="386"/>
                  </a:cubicBezTo>
                  <a:cubicBezTo>
                    <a:pt x="217" y="384"/>
                    <a:pt x="220" y="387"/>
                    <a:pt x="224" y="387"/>
                  </a:cubicBezTo>
                  <a:cubicBezTo>
                    <a:pt x="210" y="400"/>
                    <a:pt x="241" y="435"/>
                    <a:pt x="254" y="440"/>
                  </a:cubicBezTo>
                  <a:cubicBezTo>
                    <a:pt x="256" y="442"/>
                    <a:pt x="263" y="435"/>
                    <a:pt x="267" y="437"/>
                  </a:cubicBezTo>
                  <a:cubicBezTo>
                    <a:pt x="272" y="440"/>
                    <a:pt x="274" y="446"/>
                    <a:pt x="278" y="447"/>
                  </a:cubicBezTo>
                  <a:cubicBezTo>
                    <a:pt x="284" y="449"/>
                    <a:pt x="292" y="455"/>
                    <a:pt x="298" y="450"/>
                  </a:cubicBezTo>
                  <a:cubicBezTo>
                    <a:pt x="307" y="441"/>
                    <a:pt x="306" y="428"/>
                    <a:pt x="308" y="417"/>
                  </a:cubicBezTo>
                  <a:cubicBezTo>
                    <a:pt x="310" y="407"/>
                    <a:pt x="329" y="400"/>
                    <a:pt x="323" y="390"/>
                  </a:cubicBezTo>
                  <a:cubicBezTo>
                    <a:pt x="312" y="374"/>
                    <a:pt x="348" y="364"/>
                    <a:pt x="355" y="354"/>
                  </a:cubicBezTo>
                  <a:cubicBezTo>
                    <a:pt x="355" y="356"/>
                    <a:pt x="355" y="359"/>
                    <a:pt x="355" y="361"/>
                  </a:cubicBezTo>
                  <a:cubicBezTo>
                    <a:pt x="373" y="358"/>
                    <a:pt x="380" y="355"/>
                    <a:pt x="392" y="343"/>
                  </a:cubicBezTo>
                  <a:cubicBezTo>
                    <a:pt x="402" y="333"/>
                    <a:pt x="409" y="321"/>
                    <a:pt x="425" y="321"/>
                  </a:cubicBezTo>
                  <a:cubicBezTo>
                    <a:pt x="456" y="321"/>
                    <a:pt x="479" y="303"/>
                    <a:pt x="505" y="290"/>
                  </a:cubicBezTo>
                  <a:cubicBezTo>
                    <a:pt x="492" y="288"/>
                    <a:pt x="474" y="291"/>
                    <a:pt x="467" y="279"/>
                  </a:cubicBezTo>
                  <a:close/>
                  <a:moveTo>
                    <a:pt x="397" y="45"/>
                  </a:moveTo>
                  <a:cubicBezTo>
                    <a:pt x="407" y="43"/>
                    <a:pt x="425" y="44"/>
                    <a:pt x="443" y="44"/>
                  </a:cubicBezTo>
                  <a:cubicBezTo>
                    <a:pt x="427" y="45"/>
                    <a:pt x="412" y="48"/>
                    <a:pt x="397" y="4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3" name="Freeform 147">
              <a:extLst>
                <a:ext uri="{FF2B5EF4-FFF2-40B4-BE49-F238E27FC236}">
                  <a16:creationId xmlns:a16="http://schemas.microsoft.com/office/drawing/2014/main" id="{383116E0-D6C0-4BAF-9616-9027C27D3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" y="577"/>
              <a:ext cx="57" cy="39"/>
            </a:xfrm>
            <a:custGeom>
              <a:avLst/>
              <a:gdLst>
                <a:gd name="T0" fmla="*/ 11 w 32"/>
                <a:gd name="T1" fmla="*/ 20 h 22"/>
                <a:gd name="T2" fmla="*/ 32 w 32"/>
                <a:gd name="T3" fmla="*/ 14 h 22"/>
                <a:gd name="T4" fmla="*/ 12 w 32"/>
                <a:gd name="T5" fmla="*/ 1 h 22"/>
                <a:gd name="T6" fmla="*/ 11 w 32"/>
                <a:gd name="T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2">
                  <a:moveTo>
                    <a:pt x="11" y="20"/>
                  </a:moveTo>
                  <a:cubicBezTo>
                    <a:pt x="19" y="22"/>
                    <a:pt x="27" y="20"/>
                    <a:pt x="32" y="14"/>
                  </a:cubicBezTo>
                  <a:cubicBezTo>
                    <a:pt x="28" y="11"/>
                    <a:pt x="17" y="0"/>
                    <a:pt x="12" y="1"/>
                  </a:cubicBezTo>
                  <a:cubicBezTo>
                    <a:pt x="0" y="4"/>
                    <a:pt x="5" y="15"/>
                    <a:pt x="11" y="2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4" name="Freeform 148">
              <a:extLst>
                <a:ext uri="{FF2B5EF4-FFF2-40B4-BE49-F238E27FC236}">
                  <a16:creationId xmlns:a16="http://schemas.microsoft.com/office/drawing/2014/main" id="{13D87300-00AA-4454-9E6B-6BBB673C4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" y="403"/>
              <a:ext cx="32" cy="22"/>
            </a:xfrm>
            <a:custGeom>
              <a:avLst/>
              <a:gdLst>
                <a:gd name="T0" fmla="*/ 7 w 18"/>
                <a:gd name="T1" fmla="*/ 12 h 12"/>
                <a:gd name="T2" fmla="*/ 18 w 18"/>
                <a:gd name="T3" fmla="*/ 7 h 12"/>
                <a:gd name="T4" fmla="*/ 7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7" y="12"/>
                  </a:moveTo>
                  <a:cubicBezTo>
                    <a:pt x="11" y="11"/>
                    <a:pt x="15" y="9"/>
                    <a:pt x="18" y="7"/>
                  </a:cubicBezTo>
                  <a:cubicBezTo>
                    <a:pt x="13" y="2"/>
                    <a:pt x="0" y="0"/>
                    <a:pt x="7" y="1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5" name="Freeform 149">
              <a:extLst>
                <a:ext uri="{FF2B5EF4-FFF2-40B4-BE49-F238E27FC236}">
                  <a16:creationId xmlns:a16="http://schemas.microsoft.com/office/drawing/2014/main" id="{8646B3A2-3B6F-4FB2-BE05-6985AD48A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" y="1087"/>
              <a:ext cx="123" cy="112"/>
            </a:xfrm>
            <a:custGeom>
              <a:avLst/>
              <a:gdLst>
                <a:gd name="T0" fmla="*/ 23 w 69"/>
                <a:gd name="T1" fmla="*/ 24 h 63"/>
                <a:gd name="T2" fmla="*/ 30 w 69"/>
                <a:gd name="T3" fmla="*/ 0 h 63"/>
                <a:gd name="T4" fmla="*/ 1 w 69"/>
                <a:gd name="T5" fmla="*/ 38 h 63"/>
                <a:gd name="T6" fmla="*/ 1 w 69"/>
                <a:gd name="T7" fmla="*/ 52 h 63"/>
                <a:gd name="T8" fmla="*/ 39 w 69"/>
                <a:gd name="T9" fmla="*/ 52 h 63"/>
                <a:gd name="T10" fmla="*/ 35 w 69"/>
                <a:gd name="T11" fmla="*/ 58 h 63"/>
                <a:gd name="T12" fmla="*/ 47 w 69"/>
                <a:gd name="T13" fmla="*/ 49 h 63"/>
                <a:gd name="T14" fmla="*/ 56 w 69"/>
                <a:gd name="T15" fmla="*/ 63 h 63"/>
                <a:gd name="T16" fmla="*/ 56 w 69"/>
                <a:gd name="T17" fmla="*/ 38 h 63"/>
                <a:gd name="T18" fmla="*/ 52 w 69"/>
                <a:gd name="T19" fmla="*/ 39 h 63"/>
                <a:gd name="T20" fmla="*/ 52 w 69"/>
                <a:gd name="T21" fmla="*/ 28 h 63"/>
                <a:gd name="T22" fmla="*/ 32 w 69"/>
                <a:gd name="T23" fmla="*/ 28 h 63"/>
                <a:gd name="T24" fmla="*/ 34 w 69"/>
                <a:gd name="T25" fmla="*/ 23 h 63"/>
                <a:gd name="T26" fmla="*/ 23 w 69"/>
                <a:gd name="T27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63">
                  <a:moveTo>
                    <a:pt x="23" y="24"/>
                  </a:moveTo>
                  <a:cubicBezTo>
                    <a:pt x="26" y="16"/>
                    <a:pt x="32" y="8"/>
                    <a:pt x="30" y="0"/>
                  </a:cubicBezTo>
                  <a:cubicBezTo>
                    <a:pt x="15" y="8"/>
                    <a:pt x="15" y="28"/>
                    <a:pt x="1" y="38"/>
                  </a:cubicBezTo>
                  <a:cubicBezTo>
                    <a:pt x="1" y="43"/>
                    <a:pt x="0" y="47"/>
                    <a:pt x="1" y="52"/>
                  </a:cubicBezTo>
                  <a:cubicBezTo>
                    <a:pt x="12" y="48"/>
                    <a:pt x="27" y="52"/>
                    <a:pt x="39" y="52"/>
                  </a:cubicBezTo>
                  <a:cubicBezTo>
                    <a:pt x="37" y="54"/>
                    <a:pt x="36" y="56"/>
                    <a:pt x="35" y="58"/>
                  </a:cubicBezTo>
                  <a:cubicBezTo>
                    <a:pt x="39" y="54"/>
                    <a:pt x="43" y="53"/>
                    <a:pt x="47" y="49"/>
                  </a:cubicBezTo>
                  <a:cubicBezTo>
                    <a:pt x="49" y="56"/>
                    <a:pt x="52" y="57"/>
                    <a:pt x="56" y="63"/>
                  </a:cubicBezTo>
                  <a:cubicBezTo>
                    <a:pt x="69" y="45"/>
                    <a:pt x="48" y="53"/>
                    <a:pt x="56" y="38"/>
                  </a:cubicBezTo>
                  <a:cubicBezTo>
                    <a:pt x="55" y="39"/>
                    <a:pt x="53" y="39"/>
                    <a:pt x="52" y="39"/>
                  </a:cubicBezTo>
                  <a:cubicBezTo>
                    <a:pt x="53" y="37"/>
                    <a:pt x="53" y="31"/>
                    <a:pt x="52" y="28"/>
                  </a:cubicBezTo>
                  <a:cubicBezTo>
                    <a:pt x="43" y="29"/>
                    <a:pt x="39" y="29"/>
                    <a:pt x="32" y="28"/>
                  </a:cubicBezTo>
                  <a:cubicBezTo>
                    <a:pt x="32" y="25"/>
                    <a:pt x="33" y="25"/>
                    <a:pt x="34" y="23"/>
                  </a:cubicBezTo>
                  <a:cubicBezTo>
                    <a:pt x="29" y="24"/>
                    <a:pt x="28" y="22"/>
                    <a:pt x="23" y="2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6" name="Freeform 150">
              <a:extLst>
                <a:ext uri="{FF2B5EF4-FFF2-40B4-BE49-F238E27FC236}">
                  <a16:creationId xmlns:a16="http://schemas.microsoft.com/office/drawing/2014/main" id="{1ED2ED1D-D04A-4360-B12C-CC4FFF33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" y="354"/>
              <a:ext cx="156" cy="87"/>
            </a:xfrm>
            <a:custGeom>
              <a:avLst/>
              <a:gdLst>
                <a:gd name="T0" fmla="*/ 72 w 88"/>
                <a:gd name="T1" fmla="*/ 34 h 49"/>
                <a:gd name="T2" fmla="*/ 88 w 88"/>
                <a:gd name="T3" fmla="*/ 22 h 49"/>
                <a:gd name="T4" fmla="*/ 67 w 88"/>
                <a:gd name="T5" fmla="*/ 16 h 49"/>
                <a:gd name="T6" fmla="*/ 48 w 88"/>
                <a:gd name="T7" fmla="*/ 22 h 49"/>
                <a:gd name="T8" fmla="*/ 16 w 88"/>
                <a:gd name="T9" fmla="*/ 18 h 49"/>
                <a:gd name="T10" fmla="*/ 72 w 88"/>
                <a:gd name="T11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9">
                  <a:moveTo>
                    <a:pt x="72" y="34"/>
                  </a:moveTo>
                  <a:cubicBezTo>
                    <a:pt x="81" y="35"/>
                    <a:pt x="86" y="31"/>
                    <a:pt x="88" y="22"/>
                  </a:cubicBezTo>
                  <a:cubicBezTo>
                    <a:pt x="81" y="20"/>
                    <a:pt x="74" y="18"/>
                    <a:pt x="67" y="16"/>
                  </a:cubicBezTo>
                  <a:cubicBezTo>
                    <a:pt x="55" y="12"/>
                    <a:pt x="54" y="22"/>
                    <a:pt x="48" y="22"/>
                  </a:cubicBezTo>
                  <a:cubicBezTo>
                    <a:pt x="39" y="22"/>
                    <a:pt x="24" y="0"/>
                    <a:pt x="16" y="18"/>
                  </a:cubicBezTo>
                  <a:cubicBezTo>
                    <a:pt x="0" y="49"/>
                    <a:pt x="59" y="36"/>
                    <a:pt x="72" y="3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7" name="Freeform 151">
              <a:extLst>
                <a:ext uri="{FF2B5EF4-FFF2-40B4-BE49-F238E27FC236}">
                  <a16:creationId xmlns:a16="http://schemas.microsoft.com/office/drawing/2014/main" id="{11CD8233-505A-4716-AA74-2BCCC6FBF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0" y="1323"/>
              <a:ext cx="16" cy="2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1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0"/>
                    <a:pt x="9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8" name="Freeform 152">
              <a:extLst>
                <a:ext uri="{FF2B5EF4-FFF2-40B4-BE49-F238E27FC236}">
                  <a16:creationId xmlns:a16="http://schemas.microsoft.com/office/drawing/2014/main" id="{017CBCCD-C7F2-43A5-9E99-FB5E2243E9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7" y="528"/>
              <a:ext cx="2339" cy="2646"/>
            </a:xfrm>
            <a:custGeom>
              <a:avLst/>
              <a:gdLst>
                <a:gd name="T0" fmla="*/ 1165 w 1319"/>
                <a:gd name="T1" fmla="*/ 892 h 1491"/>
                <a:gd name="T2" fmla="*/ 1156 w 1319"/>
                <a:gd name="T3" fmla="*/ 869 h 1491"/>
                <a:gd name="T4" fmla="*/ 1038 w 1319"/>
                <a:gd name="T5" fmla="*/ 770 h 1491"/>
                <a:gd name="T6" fmla="*/ 951 w 1319"/>
                <a:gd name="T7" fmla="*/ 758 h 1491"/>
                <a:gd name="T8" fmla="*/ 827 w 1319"/>
                <a:gd name="T9" fmla="*/ 742 h 1491"/>
                <a:gd name="T10" fmla="*/ 787 w 1319"/>
                <a:gd name="T11" fmla="*/ 696 h 1491"/>
                <a:gd name="T12" fmla="*/ 699 w 1319"/>
                <a:gd name="T13" fmla="*/ 590 h 1491"/>
                <a:gd name="T14" fmla="*/ 807 w 1319"/>
                <a:gd name="T15" fmla="*/ 574 h 1491"/>
                <a:gd name="T16" fmla="*/ 885 w 1319"/>
                <a:gd name="T17" fmla="*/ 528 h 1491"/>
                <a:gd name="T18" fmla="*/ 900 w 1319"/>
                <a:gd name="T19" fmla="*/ 472 h 1491"/>
                <a:gd name="T20" fmla="*/ 928 w 1319"/>
                <a:gd name="T21" fmla="*/ 446 h 1491"/>
                <a:gd name="T22" fmla="*/ 989 w 1319"/>
                <a:gd name="T23" fmla="*/ 398 h 1491"/>
                <a:gd name="T24" fmla="*/ 1017 w 1319"/>
                <a:gd name="T25" fmla="*/ 362 h 1491"/>
                <a:gd name="T26" fmla="*/ 1046 w 1319"/>
                <a:gd name="T27" fmla="*/ 333 h 1491"/>
                <a:gd name="T28" fmla="*/ 1056 w 1319"/>
                <a:gd name="T29" fmla="*/ 265 h 1491"/>
                <a:gd name="T30" fmla="*/ 952 w 1319"/>
                <a:gd name="T31" fmla="*/ 183 h 1491"/>
                <a:gd name="T32" fmla="*/ 892 w 1319"/>
                <a:gd name="T33" fmla="*/ 249 h 1491"/>
                <a:gd name="T34" fmla="*/ 820 w 1319"/>
                <a:gd name="T35" fmla="*/ 263 h 1491"/>
                <a:gd name="T36" fmla="*/ 714 w 1319"/>
                <a:gd name="T37" fmla="*/ 221 h 1491"/>
                <a:gd name="T38" fmla="*/ 793 w 1319"/>
                <a:gd name="T39" fmla="*/ 124 h 1491"/>
                <a:gd name="T40" fmla="*/ 811 w 1319"/>
                <a:gd name="T41" fmla="*/ 59 h 1491"/>
                <a:gd name="T42" fmla="*/ 735 w 1319"/>
                <a:gd name="T43" fmla="*/ 42 h 1491"/>
                <a:gd name="T44" fmla="*/ 719 w 1319"/>
                <a:gd name="T45" fmla="*/ 61 h 1491"/>
                <a:gd name="T46" fmla="*/ 577 w 1319"/>
                <a:gd name="T47" fmla="*/ 65 h 1491"/>
                <a:gd name="T48" fmla="*/ 522 w 1319"/>
                <a:gd name="T49" fmla="*/ 67 h 1491"/>
                <a:gd name="T50" fmla="*/ 358 w 1319"/>
                <a:gd name="T51" fmla="*/ 37 h 1491"/>
                <a:gd name="T52" fmla="*/ 220 w 1319"/>
                <a:gd name="T53" fmla="*/ 38 h 1491"/>
                <a:gd name="T54" fmla="*/ 37 w 1319"/>
                <a:gd name="T55" fmla="*/ 61 h 1491"/>
                <a:gd name="T56" fmla="*/ 13 w 1319"/>
                <a:gd name="T57" fmla="*/ 116 h 1491"/>
                <a:gd name="T58" fmla="*/ 71 w 1319"/>
                <a:gd name="T59" fmla="*/ 143 h 1491"/>
                <a:gd name="T60" fmla="*/ 62 w 1319"/>
                <a:gd name="T61" fmla="*/ 222 h 1491"/>
                <a:gd name="T62" fmla="*/ 78 w 1319"/>
                <a:gd name="T63" fmla="*/ 254 h 1491"/>
                <a:gd name="T64" fmla="*/ 153 w 1319"/>
                <a:gd name="T65" fmla="*/ 210 h 1491"/>
                <a:gd name="T66" fmla="*/ 305 w 1319"/>
                <a:gd name="T67" fmla="*/ 221 h 1491"/>
                <a:gd name="T68" fmla="*/ 345 w 1319"/>
                <a:gd name="T69" fmla="*/ 260 h 1491"/>
                <a:gd name="T70" fmla="*/ 361 w 1319"/>
                <a:gd name="T71" fmla="*/ 271 h 1491"/>
                <a:gd name="T72" fmla="*/ 438 w 1319"/>
                <a:gd name="T73" fmla="*/ 367 h 1491"/>
                <a:gd name="T74" fmla="*/ 445 w 1319"/>
                <a:gd name="T75" fmla="*/ 491 h 1491"/>
                <a:gd name="T76" fmla="*/ 546 w 1319"/>
                <a:gd name="T77" fmla="*/ 623 h 1491"/>
                <a:gd name="T78" fmla="*/ 543 w 1319"/>
                <a:gd name="T79" fmla="*/ 585 h 1491"/>
                <a:gd name="T80" fmla="*/ 656 w 1319"/>
                <a:gd name="T81" fmla="*/ 707 h 1491"/>
                <a:gd name="T82" fmla="*/ 810 w 1319"/>
                <a:gd name="T83" fmla="*/ 783 h 1491"/>
                <a:gd name="T84" fmla="*/ 890 w 1319"/>
                <a:gd name="T85" fmla="*/ 840 h 1491"/>
                <a:gd name="T86" fmla="*/ 947 w 1319"/>
                <a:gd name="T87" fmla="*/ 1053 h 1491"/>
                <a:gd name="T88" fmla="*/ 930 w 1319"/>
                <a:gd name="T89" fmla="*/ 1287 h 1491"/>
                <a:gd name="T90" fmla="*/ 928 w 1319"/>
                <a:gd name="T91" fmla="*/ 1318 h 1491"/>
                <a:gd name="T92" fmla="*/ 913 w 1319"/>
                <a:gd name="T93" fmla="*/ 1412 h 1491"/>
                <a:gd name="T94" fmla="*/ 987 w 1319"/>
                <a:gd name="T95" fmla="*/ 1489 h 1491"/>
                <a:gd name="T96" fmla="*/ 1008 w 1319"/>
                <a:gd name="T97" fmla="*/ 1389 h 1491"/>
                <a:gd name="T98" fmla="*/ 1019 w 1319"/>
                <a:gd name="T99" fmla="*/ 1326 h 1491"/>
                <a:gd name="T100" fmla="*/ 1080 w 1319"/>
                <a:gd name="T101" fmla="*/ 1231 h 1491"/>
                <a:gd name="T102" fmla="*/ 1221 w 1319"/>
                <a:gd name="T103" fmla="*/ 1103 h 1491"/>
                <a:gd name="T104" fmla="*/ 1268 w 1319"/>
                <a:gd name="T105" fmla="*/ 1022 h 1491"/>
                <a:gd name="T106" fmla="*/ 862 w 1319"/>
                <a:gd name="T107" fmla="*/ 431 h 1491"/>
                <a:gd name="T108" fmla="*/ 868 w 1319"/>
                <a:gd name="T109" fmla="*/ 418 h 1491"/>
                <a:gd name="T110" fmla="*/ 813 w 1319"/>
                <a:gd name="T111" fmla="*/ 367 h 1491"/>
                <a:gd name="T112" fmla="*/ 828 w 1319"/>
                <a:gd name="T113" fmla="*/ 411 h 1491"/>
                <a:gd name="T114" fmla="*/ 823 w 1319"/>
                <a:gd name="T115" fmla="*/ 387 h 1491"/>
                <a:gd name="T116" fmla="*/ 743 w 1319"/>
                <a:gd name="T117" fmla="*/ 379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19" h="1491">
                  <a:moveTo>
                    <a:pt x="1301" y="925"/>
                  </a:moveTo>
                  <a:cubicBezTo>
                    <a:pt x="1282" y="928"/>
                    <a:pt x="1275" y="906"/>
                    <a:pt x="1262" y="908"/>
                  </a:cubicBezTo>
                  <a:cubicBezTo>
                    <a:pt x="1249" y="910"/>
                    <a:pt x="1230" y="892"/>
                    <a:pt x="1217" y="906"/>
                  </a:cubicBezTo>
                  <a:cubicBezTo>
                    <a:pt x="1212" y="881"/>
                    <a:pt x="1179" y="879"/>
                    <a:pt x="1166" y="900"/>
                  </a:cubicBezTo>
                  <a:cubicBezTo>
                    <a:pt x="1166" y="898"/>
                    <a:pt x="1165" y="895"/>
                    <a:pt x="1165" y="892"/>
                  </a:cubicBezTo>
                  <a:cubicBezTo>
                    <a:pt x="1154" y="898"/>
                    <a:pt x="1145" y="890"/>
                    <a:pt x="1148" y="879"/>
                  </a:cubicBezTo>
                  <a:cubicBezTo>
                    <a:pt x="1148" y="876"/>
                    <a:pt x="1151" y="874"/>
                    <a:pt x="1153" y="872"/>
                  </a:cubicBezTo>
                  <a:cubicBezTo>
                    <a:pt x="1150" y="880"/>
                    <a:pt x="1163" y="889"/>
                    <a:pt x="1171" y="881"/>
                  </a:cubicBezTo>
                  <a:cubicBezTo>
                    <a:pt x="1180" y="872"/>
                    <a:pt x="1166" y="868"/>
                    <a:pt x="1159" y="867"/>
                  </a:cubicBezTo>
                  <a:cubicBezTo>
                    <a:pt x="1158" y="868"/>
                    <a:pt x="1157" y="868"/>
                    <a:pt x="1156" y="869"/>
                  </a:cubicBezTo>
                  <a:cubicBezTo>
                    <a:pt x="1157" y="859"/>
                    <a:pt x="1154" y="865"/>
                    <a:pt x="1152" y="857"/>
                  </a:cubicBezTo>
                  <a:cubicBezTo>
                    <a:pt x="1149" y="836"/>
                    <a:pt x="1139" y="831"/>
                    <a:pt x="1125" y="822"/>
                  </a:cubicBezTo>
                  <a:cubicBezTo>
                    <a:pt x="1115" y="815"/>
                    <a:pt x="1105" y="818"/>
                    <a:pt x="1093" y="816"/>
                  </a:cubicBezTo>
                  <a:cubicBezTo>
                    <a:pt x="1081" y="815"/>
                    <a:pt x="1080" y="806"/>
                    <a:pt x="1071" y="802"/>
                  </a:cubicBezTo>
                  <a:cubicBezTo>
                    <a:pt x="1063" y="798"/>
                    <a:pt x="1026" y="777"/>
                    <a:pt x="1038" y="770"/>
                  </a:cubicBezTo>
                  <a:cubicBezTo>
                    <a:pt x="1025" y="773"/>
                    <a:pt x="1010" y="776"/>
                    <a:pt x="996" y="773"/>
                  </a:cubicBezTo>
                  <a:cubicBezTo>
                    <a:pt x="982" y="770"/>
                    <a:pt x="977" y="766"/>
                    <a:pt x="960" y="759"/>
                  </a:cubicBezTo>
                  <a:cubicBezTo>
                    <a:pt x="963" y="762"/>
                    <a:pt x="965" y="764"/>
                    <a:pt x="967" y="766"/>
                  </a:cubicBezTo>
                  <a:cubicBezTo>
                    <a:pt x="947" y="754"/>
                    <a:pt x="952" y="779"/>
                    <a:pt x="950" y="785"/>
                  </a:cubicBezTo>
                  <a:cubicBezTo>
                    <a:pt x="940" y="777"/>
                    <a:pt x="945" y="767"/>
                    <a:pt x="951" y="758"/>
                  </a:cubicBezTo>
                  <a:cubicBezTo>
                    <a:pt x="943" y="761"/>
                    <a:pt x="932" y="762"/>
                    <a:pt x="922" y="766"/>
                  </a:cubicBezTo>
                  <a:cubicBezTo>
                    <a:pt x="908" y="772"/>
                    <a:pt x="905" y="787"/>
                    <a:pt x="895" y="789"/>
                  </a:cubicBezTo>
                  <a:cubicBezTo>
                    <a:pt x="896" y="793"/>
                    <a:pt x="897" y="791"/>
                    <a:pt x="896" y="796"/>
                  </a:cubicBezTo>
                  <a:cubicBezTo>
                    <a:pt x="880" y="781"/>
                    <a:pt x="873" y="784"/>
                    <a:pt x="853" y="787"/>
                  </a:cubicBezTo>
                  <a:cubicBezTo>
                    <a:pt x="825" y="790"/>
                    <a:pt x="831" y="757"/>
                    <a:pt x="827" y="742"/>
                  </a:cubicBezTo>
                  <a:cubicBezTo>
                    <a:pt x="826" y="735"/>
                    <a:pt x="836" y="727"/>
                    <a:pt x="825" y="725"/>
                  </a:cubicBezTo>
                  <a:cubicBezTo>
                    <a:pt x="814" y="722"/>
                    <a:pt x="808" y="717"/>
                    <a:pt x="796" y="717"/>
                  </a:cubicBezTo>
                  <a:cubicBezTo>
                    <a:pt x="788" y="717"/>
                    <a:pt x="778" y="728"/>
                    <a:pt x="774" y="717"/>
                  </a:cubicBezTo>
                  <a:cubicBezTo>
                    <a:pt x="772" y="712"/>
                    <a:pt x="790" y="705"/>
                    <a:pt x="782" y="692"/>
                  </a:cubicBezTo>
                  <a:cubicBezTo>
                    <a:pt x="784" y="693"/>
                    <a:pt x="785" y="693"/>
                    <a:pt x="787" y="696"/>
                  </a:cubicBezTo>
                  <a:cubicBezTo>
                    <a:pt x="785" y="683"/>
                    <a:pt x="791" y="673"/>
                    <a:pt x="795" y="662"/>
                  </a:cubicBezTo>
                  <a:cubicBezTo>
                    <a:pt x="773" y="666"/>
                    <a:pt x="770" y="663"/>
                    <a:pt x="755" y="680"/>
                  </a:cubicBezTo>
                  <a:cubicBezTo>
                    <a:pt x="745" y="691"/>
                    <a:pt x="736" y="702"/>
                    <a:pt x="716" y="691"/>
                  </a:cubicBezTo>
                  <a:cubicBezTo>
                    <a:pt x="686" y="676"/>
                    <a:pt x="684" y="631"/>
                    <a:pt x="694" y="613"/>
                  </a:cubicBezTo>
                  <a:cubicBezTo>
                    <a:pt x="682" y="603"/>
                    <a:pt x="692" y="598"/>
                    <a:pt x="699" y="590"/>
                  </a:cubicBezTo>
                  <a:cubicBezTo>
                    <a:pt x="705" y="584"/>
                    <a:pt x="712" y="591"/>
                    <a:pt x="714" y="582"/>
                  </a:cubicBezTo>
                  <a:cubicBezTo>
                    <a:pt x="715" y="575"/>
                    <a:pt x="720" y="575"/>
                    <a:pt x="726" y="572"/>
                  </a:cubicBezTo>
                  <a:cubicBezTo>
                    <a:pt x="730" y="569"/>
                    <a:pt x="785" y="592"/>
                    <a:pt x="766" y="568"/>
                  </a:cubicBezTo>
                  <a:cubicBezTo>
                    <a:pt x="774" y="567"/>
                    <a:pt x="781" y="567"/>
                    <a:pt x="785" y="571"/>
                  </a:cubicBezTo>
                  <a:cubicBezTo>
                    <a:pt x="794" y="562"/>
                    <a:pt x="799" y="569"/>
                    <a:pt x="807" y="574"/>
                  </a:cubicBezTo>
                  <a:cubicBezTo>
                    <a:pt x="816" y="579"/>
                    <a:pt x="825" y="566"/>
                    <a:pt x="832" y="578"/>
                  </a:cubicBezTo>
                  <a:cubicBezTo>
                    <a:pt x="836" y="586"/>
                    <a:pt x="831" y="594"/>
                    <a:pt x="835" y="602"/>
                  </a:cubicBezTo>
                  <a:cubicBezTo>
                    <a:pt x="838" y="610"/>
                    <a:pt x="850" y="614"/>
                    <a:pt x="854" y="623"/>
                  </a:cubicBezTo>
                  <a:cubicBezTo>
                    <a:pt x="872" y="606"/>
                    <a:pt x="851" y="594"/>
                    <a:pt x="848" y="577"/>
                  </a:cubicBezTo>
                  <a:cubicBezTo>
                    <a:pt x="841" y="545"/>
                    <a:pt x="864" y="542"/>
                    <a:pt x="885" y="528"/>
                  </a:cubicBezTo>
                  <a:cubicBezTo>
                    <a:pt x="884" y="520"/>
                    <a:pt x="897" y="522"/>
                    <a:pt x="902" y="514"/>
                  </a:cubicBezTo>
                  <a:cubicBezTo>
                    <a:pt x="900" y="514"/>
                    <a:pt x="898" y="513"/>
                    <a:pt x="895" y="513"/>
                  </a:cubicBezTo>
                  <a:cubicBezTo>
                    <a:pt x="899" y="510"/>
                    <a:pt x="900" y="507"/>
                    <a:pt x="906" y="505"/>
                  </a:cubicBezTo>
                  <a:cubicBezTo>
                    <a:pt x="904" y="504"/>
                    <a:pt x="902" y="503"/>
                    <a:pt x="900" y="502"/>
                  </a:cubicBezTo>
                  <a:cubicBezTo>
                    <a:pt x="903" y="492"/>
                    <a:pt x="898" y="483"/>
                    <a:pt x="900" y="472"/>
                  </a:cubicBezTo>
                  <a:cubicBezTo>
                    <a:pt x="902" y="479"/>
                    <a:pt x="903" y="486"/>
                    <a:pt x="904" y="492"/>
                  </a:cubicBezTo>
                  <a:cubicBezTo>
                    <a:pt x="910" y="485"/>
                    <a:pt x="912" y="477"/>
                    <a:pt x="909" y="469"/>
                  </a:cubicBezTo>
                  <a:cubicBezTo>
                    <a:pt x="918" y="470"/>
                    <a:pt x="930" y="458"/>
                    <a:pt x="919" y="451"/>
                  </a:cubicBezTo>
                  <a:cubicBezTo>
                    <a:pt x="922" y="451"/>
                    <a:pt x="926" y="450"/>
                    <a:pt x="929" y="449"/>
                  </a:cubicBezTo>
                  <a:cubicBezTo>
                    <a:pt x="929" y="448"/>
                    <a:pt x="929" y="447"/>
                    <a:pt x="928" y="446"/>
                  </a:cubicBezTo>
                  <a:cubicBezTo>
                    <a:pt x="939" y="444"/>
                    <a:pt x="952" y="435"/>
                    <a:pt x="963" y="438"/>
                  </a:cubicBezTo>
                  <a:cubicBezTo>
                    <a:pt x="954" y="437"/>
                    <a:pt x="949" y="421"/>
                    <a:pt x="960" y="417"/>
                  </a:cubicBezTo>
                  <a:cubicBezTo>
                    <a:pt x="964" y="416"/>
                    <a:pt x="967" y="414"/>
                    <a:pt x="968" y="410"/>
                  </a:cubicBezTo>
                  <a:cubicBezTo>
                    <a:pt x="974" y="400"/>
                    <a:pt x="973" y="413"/>
                    <a:pt x="980" y="408"/>
                  </a:cubicBezTo>
                  <a:cubicBezTo>
                    <a:pt x="988" y="403"/>
                    <a:pt x="990" y="402"/>
                    <a:pt x="989" y="398"/>
                  </a:cubicBezTo>
                  <a:cubicBezTo>
                    <a:pt x="998" y="400"/>
                    <a:pt x="1008" y="393"/>
                    <a:pt x="1016" y="387"/>
                  </a:cubicBezTo>
                  <a:cubicBezTo>
                    <a:pt x="1017" y="390"/>
                    <a:pt x="1018" y="393"/>
                    <a:pt x="1019" y="396"/>
                  </a:cubicBezTo>
                  <a:cubicBezTo>
                    <a:pt x="1005" y="391"/>
                    <a:pt x="999" y="409"/>
                    <a:pt x="1006" y="420"/>
                  </a:cubicBezTo>
                  <a:cubicBezTo>
                    <a:pt x="1015" y="406"/>
                    <a:pt x="1034" y="404"/>
                    <a:pt x="1046" y="393"/>
                  </a:cubicBezTo>
                  <a:cubicBezTo>
                    <a:pt x="1036" y="390"/>
                    <a:pt x="998" y="378"/>
                    <a:pt x="1017" y="362"/>
                  </a:cubicBezTo>
                  <a:cubicBezTo>
                    <a:pt x="1013" y="362"/>
                    <a:pt x="1009" y="361"/>
                    <a:pt x="1005" y="362"/>
                  </a:cubicBezTo>
                  <a:cubicBezTo>
                    <a:pt x="1012" y="360"/>
                    <a:pt x="1015" y="355"/>
                    <a:pt x="1020" y="350"/>
                  </a:cubicBezTo>
                  <a:cubicBezTo>
                    <a:pt x="1001" y="337"/>
                    <a:pt x="987" y="353"/>
                    <a:pt x="970" y="357"/>
                  </a:cubicBezTo>
                  <a:cubicBezTo>
                    <a:pt x="982" y="351"/>
                    <a:pt x="987" y="342"/>
                    <a:pt x="998" y="336"/>
                  </a:cubicBezTo>
                  <a:cubicBezTo>
                    <a:pt x="1011" y="328"/>
                    <a:pt x="1030" y="329"/>
                    <a:pt x="1046" y="333"/>
                  </a:cubicBezTo>
                  <a:cubicBezTo>
                    <a:pt x="1059" y="337"/>
                    <a:pt x="1077" y="316"/>
                    <a:pt x="1091" y="314"/>
                  </a:cubicBezTo>
                  <a:cubicBezTo>
                    <a:pt x="1111" y="311"/>
                    <a:pt x="1095" y="291"/>
                    <a:pt x="1090" y="281"/>
                  </a:cubicBezTo>
                  <a:cubicBezTo>
                    <a:pt x="1082" y="289"/>
                    <a:pt x="1065" y="292"/>
                    <a:pt x="1056" y="288"/>
                  </a:cubicBezTo>
                  <a:cubicBezTo>
                    <a:pt x="1066" y="284"/>
                    <a:pt x="1077" y="283"/>
                    <a:pt x="1084" y="275"/>
                  </a:cubicBezTo>
                  <a:cubicBezTo>
                    <a:pt x="1076" y="269"/>
                    <a:pt x="1065" y="270"/>
                    <a:pt x="1056" y="265"/>
                  </a:cubicBezTo>
                  <a:cubicBezTo>
                    <a:pt x="1055" y="265"/>
                    <a:pt x="1059" y="256"/>
                    <a:pt x="1056" y="253"/>
                  </a:cubicBezTo>
                  <a:cubicBezTo>
                    <a:pt x="1051" y="249"/>
                    <a:pt x="1043" y="256"/>
                    <a:pt x="1037" y="248"/>
                  </a:cubicBezTo>
                  <a:cubicBezTo>
                    <a:pt x="1053" y="240"/>
                    <a:pt x="1020" y="197"/>
                    <a:pt x="1012" y="191"/>
                  </a:cubicBezTo>
                  <a:cubicBezTo>
                    <a:pt x="1004" y="205"/>
                    <a:pt x="996" y="222"/>
                    <a:pt x="980" y="216"/>
                  </a:cubicBezTo>
                  <a:cubicBezTo>
                    <a:pt x="965" y="209"/>
                    <a:pt x="967" y="185"/>
                    <a:pt x="952" y="183"/>
                  </a:cubicBezTo>
                  <a:cubicBezTo>
                    <a:pt x="944" y="182"/>
                    <a:pt x="945" y="173"/>
                    <a:pt x="937" y="168"/>
                  </a:cubicBezTo>
                  <a:cubicBezTo>
                    <a:pt x="926" y="162"/>
                    <a:pt x="923" y="167"/>
                    <a:pt x="913" y="165"/>
                  </a:cubicBezTo>
                  <a:cubicBezTo>
                    <a:pt x="906" y="164"/>
                    <a:pt x="858" y="158"/>
                    <a:pt x="885" y="174"/>
                  </a:cubicBezTo>
                  <a:cubicBezTo>
                    <a:pt x="865" y="182"/>
                    <a:pt x="897" y="207"/>
                    <a:pt x="870" y="212"/>
                  </a:cubicBezTo>
                  <a:cubicBezTo>
                    <a:pt x="882" y="224"/>
                    <a:pt x="885" y="234"/>
                    <a:pt x="892" y="249"/>
                  </a:cubicBezTo>
                  <a:cubicBezTo>
                    <a:pt x="900" y="267"/>
                    <a:pt x="859" y="268"/>
                    <a:pt x="866" y="279"/>
                  </a:cubicBezTo>
                  <a:cubicBezTo>
                    <a:pt x="874" y="291"/>
                    <a:pt x="884" y="304"/>
                    <a:pt x="870" y="316"/>
                  </a:cubicBezTo>
                  <a:cubicBezTo>
                    <a:pt x="857" y="327"/>
                    <a:pt x="840" y="306"/>
                    <a:pt x="837" y="292"/>
                  </a:cubicBezTo>
                  <a:cubicBezTo>
                    <a:pt x="835" y="284"/>
                    <a:pt x="845" y="282"/>
                    <a:pt x="838" y="272"/>
                  </a:cubicBezTo>
                  <a:cubicBezTo>
                    <a:pt x="837" y="269"/>
                    <a:pt x="823" y="264"/>
                    <a:pt x="820" y="263"/>
                  </a:cubicBezTo>
                  <a:cubicBezTo>
                    <a:pt x="814" y="261"/>
                    <a:pt x="803" y="259"/>
                    <a:pt x="797" y="258"/>
                  </a:cubicBezTo>
                  <a:cubicBezTo>
                    <a:pt x="786" y="255"/>
                    <a:pt x="784" y="249"/>
                    <a:pt x="775" y="246"/>
                  </a:cubicBezTo>
                  <a:cubicBezTo>
                    <a:pt x="769" y="243"/>
                    <a:pt x="762" y="244"/>
                    <a:pt x="754" y="240"/>
                  </a:cubicBezTo>
                  <a:cubicBezTo>
                    <a:pt x="750" y="238"/>
                    <a:pt x="742" y="244"/>
                    <a:pt x="739" y="242"/>
                  </a:cubicBezTo>
                  <a:cubicBezTo>
                    <a:pt x="728" y="234"/>
                    <a:pt x="737" y="204"/>
                    <a:pt x="714" y="221"/>
                  </a:cubicBezTo>
                  <a:cubicBezTo>
                    <a:pt x="715" y="206"/>
                    <a:pt x="715" y="192"/>
                    <a:pt x="723" y="179"/>
                  </a:cubicBezTo>
                  <a:cubicBezTo>
                    <a:pt x="732" y="163"/>
                    <a:pt x="745" y="160"/>
                    <a:pt x="758" y="150"/>
                  </a:cubicBezTo>
                  <a:cubicBezTo>
                    <a:pt x="751" y="148"/>
                    <a:pt x="744" y="145"/>
                    <a:pt x="737" y="141"/>
                  </a:cubicBezTo>
                  <a:cubicBezTo>
                    <a:pt x="748" y="142"/>
                    <a:pt x="756" y="142"/>
                    <a:pt x="766" y="139"/>
                  </a:cubicBezTo>
                  <a:cubicBezTo>
                    <a:pt x="775" y="135"/>
                    <a:pt x="782" y="127"/>
                    <a:pt x="793" y="124"/>
                  </a:cubicBezTo>
                  <a:cubicBezTo>
                    <a:pt x="784" y="115"/>
                    <a:pt x="768" y="120"/>
                    <a:pt x="762" y="106"/>
                  </a:cubicBezTo>
                  <a:cubicBezTo>
                    <a:pt x="769" y="107"/>
                    <a:pt x="783" y="119"/>
                    <a:pt x="787" y="116"/>
                  </a:cubicBezTo>
                  <a:cubicBezTo>
                    <a:pt x="795" y="109"/>
                    <a:pt x="808" y="105"/>
                    <a:pt x="798" y="95"/>
                  </a:cubicBezTo>
                  <a:cubicBezTo>
                    <a:pt x="840" y="128"/>
                    <a:pt x="867" y="45"/>
                    <a:pt x="824" y="42"/>
                  </a:cubicBezTo>
                  <a:cubicBezTo>
                    <a:pt x="803" y="40"/>
                    <a:pt x="817" y="55"/>
                    <a:pt x="811" y="59"/>
                  </a:cubicBezTo>
                  <a:cubicBezTo>
                    <a:pt x="803" y="64"/>
                    <a:pt x="799" y="82"/>
                    <a:pt x="793" y="82"/>
                  </a:cubicBezTo>
                  <a:cubicBezTo>
                    <a:pt x="772" y="84"/>
                    <a:pt x="782" y="30"/>
                    <a:pt x="757" y="65"/>
                  </a:cubicBezTo>
                  <a:cubicBezTo>
                    <a:pt x="754" y="57"/>
                    <a:pt x="753" y="58"/>
                    <a:pt x="749" y="51"/>
                  </a:cubicBezTo>
                  <a:cubicBezTo>
                    <a:pt x="751" y="50"/>
                    <a:pt x="753" y="48"/>
                    <a:pt x="755" y="47"/>
                  </a:cubicBezTo>
                  <a:cubicBezTo>
                    <a:pt x="748" y="46"/>
                    <a:pt x="741" y="44"/>
                    <a:pt x="735" y="42"/>
                  </a:cubicBezTo>
                  <a:cubicBezTo>
                    <a:pt x="738" y="40"/>
                    <a:pt x="740" y="36"/>
                    <a:pt x="744" y="34"/>
                  </a:cubicBezTo>
                  <a:cubicBezTo>
                    <a:pt x="733" y="27"/>
                    <a:pt x="733" y="15"/>
                    <a:pt x="726" y="10"/>
                  </a:cubicBezTo>
                  <a:cubicBezTo>
                    <a:pt x="709" y="0"/>
                    <a:pt x="714" y="17"/>
                    <a:pt x="698" y="17"/>
                  </a:cubicBezTo>
                  <a:cubicBezTo>
                    <a:pt x="699" y="29"/>
                    <a:pt x="698" y="31"/>
                    <a:pt x="705" y="39"/>
                  </a:cubicBezTo>
                  <a:cubicBezTo>
                    <a:pt x="712" y="47"/>
                    <a:pt x="730" y="46"/>
                    <a:pt x="719" y="61"/>
                  </a:cubicBezTo>
                  <a:cubicBezTo>
                    <a:pt x="721" y="60"/>
                    <a:pt x="722" y="59"/>
                    <a:pt x="724" y="59"/>
                  </a:cubicBezTo>
                  <a:cubicBezTo>
                    <a:pt x="717" y="66"/>
                    <a:pt x="709" y="72"/>
                    <a:pt x="709" y="83"/>
                  </a:cubicBezTo>
                  <a:cubicBezTo>
                    <a:pt x="693" y="62"/>
                    <a:pt x="685" y="68"/>
                    <a:pt x="663" y="75"/>
                  </a:cubicBezTo>
                  <a:cubicBezTo>
                    <a:pt x="646" y="80"/>
                    <a:pt x="606" y="76"/>
                    <a:pt x="605" y="53"/>
                  </a:cubicBezTo>
                  <a:cubicBezTo>
                    <a:pt x="595" y="58"/>
                    <a:pt x="585" y="58"/>
                    <a:pt x="577" y="65"/>
                  </a:cubicBezTo>
                  <a:cubicBezTo>
                    <a:pt x="584" y="67"/>
                    <a:pt x="592" y="66"/>
                    <a:pt x="600" y="63"/>
                  </a:cubicBezTo>
                  <a:cubicBezTo>
                    <a:pt x="595" y="73"/>
                    <a:pt x="583" y="73"/>
                    <a:pt x="585" y="86"/>
                  </a:cubicBezTo>
                  <a:cubicBezTo>
                    <a:pt x="573" y="83"/>
                    <a:pt x="568" y="66"/>
                    <a:pt x="552" y="73"/>
                  </a:cubicBezTo>
                  <a:cubicBezTo>
                    <a:pt x="538" y="79"/>
                    <a:pt x="523" y="76"/>
                    <a:pt x="509" y="71"/>
                  </a:cubicBezTo>
                  <a:cubicBezTo>
                    <a:pt x="514" y="71"/>
                    <a:pt x="518" y="68"/>
                    <a:pt x="522" y="67"/>
                  </a:cubicBezTo>
                  <a:cubicBezTo>
                    <a:pt x="515" y="52"/>
                    <a:pt x="481" y="55"/>
                    <a:pt x="466" y="46"/>
                  </a:cubicBezTo>
                  <a:cubicBezTo>
                    <a:pt x="458" y="42"/>
                    <a:pt x="440" y="40"/>
                    <a:pt x="433" y="45"/>
                  </a:cubicBezTo>
                  <a:cubicBezTo>
                    <a:pt x="424" y="51"/>
                    <a:pt x="419" y="33"/>
                    <a:pt x="407" y="47"/>
                  </a:cubicBezTo>
                  <a:cubicBezTo>
                    <a:pt x="403" y="40"/>
                    <a:pt x="396" y="35"/>
                    <a:pt x="389" y="30"/>
                  </a:cubicBezTo>
                  <a:cubicBezTo>
                    <a:pt x="381" y="51"/>
                    <a:pt x="372" y="32"/>
                    <a:pt x="358" y="37"/>
                  </a:cubicBezTo>
                  <a:cubicBezTo>
                    <a:pt x="347" y="41"/>
                    <a:pt x="339" y="57"/>
                    <a:pt x="325" y="44"/>
                  </a:cubicBezTo>
                  <a:cubicBezTo>
                    <a:pt x="317" y="51"/>
                    <a:pt x="323" y="52"/>
                    <a:pt x="310" y="49"/>
                  </a:cubicBezTo>
                  <a:cubicBezTo>
                    <a:pt x="311" y="52"/>
                    <a:pt x="311" y="56"/>
                    <a:pt x="311" y="59"/>
                  </a:cubicBezTo>
                  <a:cubicBezTo>
                    <a:pt x="296" y="53"/>
                    <a:pt x="273" y="47"/>
                    <a:pt x="264" y="44"/>
                  </a:cubicBezTo>
                  <a:cubicBezTo>
                    <a:pt x="249" y="39"/>
                    <a:pt x="236" y="40"/>
                    <a:pt x="220" y="38"/>
                  </a:cubicBezTo>
                  <a:cubicBezTo>
                    <a:pt x="204" y="35"/>
                    <a:pt x="179" y="37"/>
                    <a:pt x="164" y="30"/>
                  </a:cubicBezTo>
                  <a:cubicBezTo>
                    <a:pt x="149" y="24"/>
                    <a:pt x="132" y="16"/>
                    <a:pt x="117" y="25"/>
                  </a:cubicBezTo>
                  <a:cubicBezTo>
                    <a:pt x="115" y="20"/>
                    <a:pt x="110" y="17"/>
                    <a:pt x="108" y="13"/>
                  </a:cubicBezTo>
                  <a:cubicBezTo>
                    <a:pt x="102" y="28"/>
                    <a:pt x="69" y="29"/>
                    <a:pt x="56" y="39"/>
                  </a:cubicBezTo>
                  <a:cubicBezTo>
                    <a:pt x="49" y="44"/>
                    <a:pt x="44" y="57"/>
                    <a:pt x="37" y="61"/>
                  </a:cubicBezTo>
                  <a:cubicBezTo>
                    <a:pt x="27" y="65"/>
                    <a:pt x="17" y="50"/>
                    <a:pt x="11" y="68"/>
                  </a:cubicBezTo>
                  <a:cubicBezTo>
                    <a:pt x="25" y="78"/>
                    <a:pt x="57" y="86"/>
                    <a:pt x="62" y="107"/>
                  </a:cubicBezTo>
                  <a:cubicBezTo>
                    <a:pt x="51" y="107"/>
                    <a:pt x="41" y="98"/>
                    <a:pt x="33" y="98"/>
                  </a:cubicBezTo>
                  <a:cubicBezTo>
                    <a:pt x="22" y="99"/>
                    <a:pt x="13" y="112"/>
                    <a:pt x="0" y="114"/>
                  </a:cubicBezTo>
                  <a:cubicBezTo>
                    <a:pt x="5" y="113"/>
                    <a:pt x="9" y="116"/>
                    <a:pt x="13" y="116"/>
                  </a:cubicBezTo>
                  <a:cubicBezTo>
                    <a:pt x="0" y="134"/>
                    <a:pt x="23" y="132"/>
                    <a:pt x="34" y="133"/>
                  </a:cubicBezTo>
                  <a:cubicBezTo>
                    <a:pt x="49" y="133"/>
                    <a:pt x="54" y="133"/>
                    <a:pt x="69" y="129"/>
                  </a:cubicBezTo>
                  <a:cubicBezTo>
                    <a:pt x="69" y="131"/>
                    <a:pt x="70" y="133"/>
                    <a:pt x="70" y="135"/>
                  </a:cubicBezTo>
                  <a:cubicBezTo>
                    <a:pt x="68" y="135"/>
                    <a:pt x="67" y="136"/>
                    <a:pt x="65" y="136"/>
                  </a:cubicBezTo>
                  <a:cubicBezTo>
                    <a:pt x="67" y="138"/>
                    <a:pt x="69" y="140"/>
                    <a:pt x="71" y="143"/>
                  </a:cubicBezTo>
                  <a:cubicBezTo>
                    <a:pt x="63" y="150"/>
                    <a:pt x="41" y="159"/>
                    <a:pt x="30" y="162"/>
                  </a:cubicBezTo>
                  <a:cubicBezTo>
                    <a:pt x="6" y="168"/>
                    <a:pt x="21" y="179"/>
                    <a:pt x="32" y="191"/>
                  </a:cubicBezTo>
                  <a:cubicBezTo>
                    <a:pt x="29" y="190"/>
                    <a:pt x="27" y="190"/>
                    <a:pt x="24" y="190"/>
                  </a:cubicBezTo>
                  <a:cubicBezTo>
                    <a:pt x="31" y="200"/>
                    <a:pt x="45" y="212"/>
                    <a:pt x="55" y="202"/>
                  </a:cubicBezTo>
                  <a:cubicBezTo>
                    <a:pt x="60" y="208"/>
                    <a:pt x="62" y="215"/>
                    <a:pt x="62" y="222"/>
                  </a:cubicBezTo>
                  <a:cubicBezTo>
                    <a:pt x="65" y="219"/>
                    <a:pt x="69" y="218"/>
                    <a:pt x="71" y="214"/>
                  </a:cubicBezTo>
                  <a:cubicBezTo>
                    <a:pt x="77" y="223"/>
                    <a:pt x="84" y="224"/>
                    <a:pt x="90" y="216"/>
                  </a:cubicBezTo>
                  <a:cubicBezTo>
                    <a:pt x="102" y="229"/>
                    <a:pt x="106" y="211"/>
                    <a:pt x="116" y="217"/>
                  </a:cubicBezTo>
                  <a:cubicBezTo>
                    <a:pt x="108" y="224"/>
                    <a:pt x="109" y="229"/>
                    <a:pt x="101" y="236"/>
                  </a:cubicBezTo>
                  <a:cubicBezTo>
                    <a:pt x="93" y="244"/>
                    <a:pt x="85" y="245"/>
                    <a:pt x="78" y="254"/>
                  </a:cubicBezTo>
                  <a:cubicBezTo>
                    <a:pt x="72" y="260"/>
                    <a:pt x="41" y="275"/>
                    <a:pt x="32" y="278"/>
                  </a:cubicBezTo>
                  <a:cubicBezTo>
                    <a:pt x="51" y="287"/>
                    <a:pt x="96" y="251"/>
                    <a:pt x="111" y="239"/>
                  </a:cubicBezTo>
                  <a:cubicBezTo>
                    <a:pt x="134" y="222"/>
                    <a:pt x="148" y="200"/>
                    <a:pt x="169" y="181"/>
                  </a:cubicBezTo>
                  <a:cubicBezTo>
                    <a:pt x="170" y="182"/>
                    <a:pt x="171" y="184"/>
                    <a:pt x="172" y="185"/>
                  </a:cubicBezTo>
                  <a:cubicBezTo>
                    <a:pt x="164" y="193"/>
                    <a:pt x="157" y="201"/>
                    <a:pt x="153" y="210"/>
                  </a:cubicBezTo>
                  <a:cubicBezTo>
                    <a:pt x="164" y="218"/>
                    <a:pt x="182" y="200"/>
                    <a:pt x="192" y="193"/>
                  </a:cubicBezTo>
                  <a:cubicBezTo>
                    <a:pt x="191" y="191"/>
                    <a:pt x="189" y="190"/>
                    <a:pt x="188" y="188"/>
                  </a:cubicBezTo>
                  <a:cubicBezTo>
                    <a:pt x="204" y="181"/>
                    <a:pt x="212" y="196"/>
                    <a:pt x="227" y="199"/>
                  </a:cubicBezTo>
                  <a:cubicBezTo>
                    <a:pt x="243" y="202"/>
                    <a:pt x="256" y="200"/>
                    <a:pt x="271" y="205"/>
                  </a:cubicBezTo>
                  <a:cubicBezTo>
                    <a:pt x="279" y="208"/>
                    <a:pt x="302" y="224"/>
                    <a:pt x="305" y="221"/>
                  </a:cubicBezTo>
                  <a:cubicBezTo>
                    <a:pt x="314" y="210"/>
                    <a:pt x="325" y="235"/>
                    <a:pt x="326" y="242"/>
                  </a:cubicBezTo>
                  <a:cubicBezTo>
                    <a:pt x="329" y="239"/>
                    <a:pt x="332" y="238"/>
                    <a:pt x="335" y="235"/>
                  </a:cubicBezTo>
                  <a:cubicBezTo>
                    <a:pt x="333" y="238"/>
                    <a:pt x="333" y="242"/>
                    <a:pt x="331" y="245"/>
                  </a:cubicBezTo>
                  <a:cubicBezTo>
                    <a:pt x="336" y="247"/>
                    <a:pt x="348" y="253"/>
                    <a:pt x="345" y="258"/>
                  </a:cubicBezTo>
                  <a:cubicBezTo>
                    <a:pt x="345" y="259"/>
                    <a:pt x="345" y="259"/>
                    <a:pt x="345" y="260"/>
                  </a:cubicBezTo>
                  <a:cubicBezTo>
                    <a:pt x="342" y="253"/>
                    <a:pt x="337" y="249"/>
                    <a:pt x="333" y="260"/>
                  </a:cubicBezTo>
                  <a:cubicBezTo>
                    <a:pt x="335" y="260"/>
                    <a:pt x="338" y="260"/>
                    <a:pt x="340" y="260"/>
                  </a:cubicBezTo>
                  <a:cubicBezTo>
                    <a:pt x="340" y="266"/>
                    <a:pt x="341" y="270"/>
                    <a:pt x="347" y="274"/>
                  </a:cubicBezTo>
                  <a:cubicBezTo>
                    <a:pt x="348" y="272"/>
                    <a:pt x="347" y="269"/>
                    <a:pt x="347" y="266"/>
                  </a:cubicBezTo>
                  <a:cubicBezTo>
                    <a:pt x="351" y="269"/>
                    <a:pt x="359" y="269"/>
                    <a:pt x="361" y="271"/>
                  </a:cubicBezTo>
                  <a:cubicBezTo>
                    <a:pt x="369" y="280"/>
                    <a:pt x="371" y="292"/>
                    <a:pt x="380" y="304"/>
                  </a:cubicBezTo>
                  <a:cubicBezTo>
                    <a:pt x="383" y="307"/>
                    <a:pt x="390" y="307"/>
                    <a:pt x="392" y="310"/>
                  </a:cubicBezTo>
                  <a:cubicBezTo>
                    <a:pt x="394" y="312"/>
                    <a:pt x="391" y="320"/>
                    <a:pt x="393" y="323"/>
                  </a:cubicBezTo>
                  <a:cubicBezTo>
                    <a:pt x="394" y="325"/>
                    <a:pt x="413" y="335"/>
                    <a:pt x="418" y="336"/>
                  </a:cubicBezTo>
                  <a:cubicBezTo>
                    <a:pt x="431" y="341"/>
                    <a:pt x="452" y="354"/>
                    <a:pt x="438" y="367"/>
                  </a:cubicBezTo>
                  <a:cubicBezTo>
                    <a:pt x="433" y="363"/>
                    <a:pt x="427" y="364"/>
                    <a:pt x="424" y="362"/>
                  </a:cubicBezTo>
                  <a:cubicBezTo>
                    <a:pt x="433" y="381"/>
                    <a:pt x="427" y="401"/>
                    <a:pt x="427" y="419"/>
                  </a:cubicBezTo>
                  <a:cubicBezTo>
                    <a:pt x="426" y="436"/>
                    <a:pt x="426" y="456"/>
                    <a:pt x="434" y="471"/>
                  </a:cubicBezTo>
                  <a:cubicBezTo>
                    <a:pt x="435" y="474"/>
                    <a:pt x="442" y="477"/>
                    <a:pt x="445" y="478"/>
                  </a:cubicBezTo>
                  <a:cubicBezTo>
                    <a:pt x="455" y="483"/>
                    <a:pt x="441" y="485"/>
                    <a:pt x="445" y="491"/>
                  </a:cubicBezTo>
                  <a:cubicBezTo>
                    <a:pt x="449" y="498"/>
                    <a:pt x="456" y="504"/>
                    <a:pt x="462" y="511"/>
                  </a:cubicBezTo>
                  <a:cubicBezTo>
                    <a:pt x="472" y="524"/>
                    <a:pt x="484" y="531"/>
                    <a:pt x="498" y="542"/>
                  </a:cubicBezTo>
                  <a:cubicBezTo>
                    <a:pt x="493" y="552"/>
                    <a:pt x="520" y="588"/>
                    <a:pt x="530" y="594"/>
                  </a:cubicBezTo>
                  <a:cubicBezTo>
                    <a:pt x="527" y="596"/>
                    <a:pt x="523" y="597"/>
                    <a:pt x="520" y="598"/>
                  </a:cubicBezTo>
                  <a:cubicBezTo>
                    <a:pt x="531" y="600"/>
                    <a:pt x="546" y="611"/>
                    <a:pt x="546" y="623"/>
                  </a:cubicBezTo>
                  <a:cubicBezTo>
                    <a:pt x="545" y="634"/>
                    <a:pt x="562" y="639"/>
                    <a:pt x="569" y="647"/>
                  </a:cubicBezTo>
                  <a:cubicBezTo>
                    <a:pt x="570" y="646"/>
                    <a:pt x="571" y="644"/>
                    <a:pt x="572" y="643"/>
                  </a:cubicBezTo>
                  <a:cubicBezTo>
                    <a:pt x="558" y="636"/>
                    <a:pt x="545" y="609"/>
                    <a:pt x="539" y="594"/>
                  </a:cubicBezTo>
                  <a:cubicBezTo>
                    <a:pt x="536" y="584"/>
                    <a:pt x="500" y="542"/>
                    <a:pt x="531" y="558"/>
                  </a:cubicBezTo>
                  <a:cubicBezTo>
                    <a:pt x="543" y="564"/>
                    <a:pt x="536" y="577"/>
                    <a:pt x="543" y="585"/>
                  </a:cubicBezTo>
                  <a:cubicBezTo>
                    <a:pt x="548" y="591"/>
                    <a:pt x="561" y="594"/>
                    <a:pt x="562" y="598"/>
                  </a:cubicBezTo>
                  <a:cubicBezTo>
                    <a:pt x="569" y="615"/>
                    <a:pt x="604" y="633"/>
                    <a:pt x="606" y="647"/>
                  </a:cubicBezTo>
                  <a:cubicBezTo>
                    <a:pt x="608" y="659"/>
                    <a:pt x="621" y="661"/>
                    <a:pt x="614" y="674"/>
                  </a:cubicBezTo>
                  <a:cubicBezTo>
                    <a:pt x="610" y="680"/>
                    <a:pt x="627" y="693"/>
                    <a:pt x="632" y="696"/>
                  </a:cubicBezTo>
                  <a:cubicBezTo>
                    <a:pt x="642" y="701"/>
                    <a:pt x="648" y="696"/>
                    <a:pt x="656" y="707"/>
                  </a:cubicBezTo>
                  <a:cubicBezTo>
                    <a:pt x="660" y="711"/>
                    <a:pt x="681" y="714"/>
                    <a:pt x="689" y="717"/>
                  </a:cubicBezTo>
                  <a:cubicBezTo>
                    <a:pt x="698" y="720"/>
                    <a:pt x="707" y="729"/>
                    <a:pt x="714" y="717"/>
                  </a:cubicBezTo>
                  <a:cubicBezTo>
                    <a:pt x="719" y="710"/>
                    <a:pt x="735" y="721"/>
                    <a:pt x="737" y="728"/>
                  </a:cubicBezTo>
                  <a:cubicBezTo>
                    <a:pt x="742" y="740"/>
                    <a:pt x="781" y="747"/>
                    <a:pt x="790" y="745"/>
                  </a:cubicBezTo>
                  <a:cubicBezTo>
                    <a:pt x="796" y="757"/>
                    <a:pt x="810" y="769"/>
                    <a:pt x="810" y="783"/>
                  </a:cubicBezTo>
                  <a:cubicBezTo>
                    <a:pt x="814" y="779"/>
                    <a:pt x="812" y="784"/>
                    <a:pt x="814" y="779"/>
                  </a:cubicBezTo>
                  <a:cubicBezTo>
                    <a:pt x="821" y="782"/>
                    <a:pt x="833" y="786"/>
                    <a:pt x="835" y="795"/>
                  </a:cubicBezTo>
                  <a:cubicBezTo>
                    <a:pt x="834" y="794"/>
                    <a:pt x="853" y="803"/>
                    <a:pt x="857" y="809"/>
                  </a:cubicBezTo>
                  <a:cubicBezTo>
                    <a:pt x="858" y="799"/>
                    <a:pt x="862" y="806"/>
                    <a:pt x="858" y="798"/>
                  </a:cubicBezTo>
                  <a:cubicBezTo>
                    <a:pt x="892" y="772"/>
                    <a:pt x="880" y="828"/>
                    <a:pt x="890" y="840"/>
                  </a:cubicBezTo>
                  <a:cubicBezTo>
                    <a:pt x="882" y="848"/>
                    <a:pt x="834" y="910"/>
                    <a:pt x="867" y="902"/>
                  </a:cubicBezTo>
                  <a:cubicBezTo>
                    <a:pt x="853" y="918"/>
                    <a:pt x="848" y="920"/>
                    <a:pt x="860" y="942"/>
                  </a:cubicBezTo>
                  <a:cubicBezTo>
                    <a:pt x="869" y="955"/>
                    <a:pt x="877" y="968"/>
                    <a:pt x="885" y="984"/>
                  </a:cubicBezTo>
                  <a:cubicBezTo>
                    <a:pt x="892" y="998"/>
                    <a:pt x="897" y="1016"/>
                    <a:pt x="907" y="1029"/>
                  </a:cubicBezTo>
                  <a:cubicBezTo>
                    <a:pt x="918" y="1041"/>
                    <a:pt x="934" y="1044"/>
                    <a:pt x="947" y="1053"/>
                  </a:cubicBezTo>
                  <a:cubicBezTo>
                    <a:pt x="975" y="1071"/>
                    <a:pt x="960" y="1118"/>
                    <a:pt x="955" y="1143"/>
                  </a:cubicBezTo>
                  <a:cubicBezTo>
                    <a:pt x="951" y="1159"/>
                    <a:pt x="946" y="1177"/>
                    <a:pt x="945" y="1193"/>
                  </a:cubicBezTo>
                  <a:cubicBezTo>
                    <a:pt x="945" y="1201"/>
                    <a:pt x="951" y="1212"/>
                    <a:pt x="950" y="1219"/>
                  </a:cubicBezTo>
                  <a:cubicBezTo>
                    <a:pt x="949" y="1229"/>
                    <a:pt x="941" y="1230"/>
                    <a:pt x="945" y="1242"/>
                  </a:cubicBezTo>
                  <a:cubicBezTo>
                    <a:pt x="932" y="1244"/>
                    <a:pt x="932" y="1273"/>
                    <a:pt x="930" y="1287"/>
                  </a:cubicBezTo>
                  <a:cubicBezTo>
                    <a:pt x="930" y="1288"/>
                    <a:pt x="926" y="1305"/>
                    <a:pt x="927" y="1314"/>
                  </a:cubicBezTo>
                  <a:cubicBezTo>
                    <a:pt x="926" y="1313"/>
                    <a:pt x="926" y="1312"/>
                    <a:pt x="925" y="1311"/>
                  </a:cubicBezTo>
                  <a:cubicBezTo>
                    <a:pt x="924" y="1315"/>
                    <a:pt x="922" y="1318"/>
                    <a:pt x="921" y="1322"/>
                  </a:cubicBezTo>
                  <a:cubicBezTo>
                    <a:pt x="923" y="1326"/>
                    <a:pt x="922" y="1330"/>
                    <a:pt x="928" y="1331"/>
                  </a:cubicBezTo>
                  <a:cubicBezTo>
                    <a:pt x="929" y="1326"/>
                    <a:pt x="929" y="1322"/>
                    <a:pt x="928" y="1318"/>
                  </a:cubicBezTo>
                  <a:cubicBezTo>
                    <a:pt x="930" y="1319"/>
                    <a:pt x="932" y="1319"/>
                    <a:pt x="936" y="1316"/>
                  </a:cubicBezTo>
                  <a:cubicBezTo>
                    <a:pt x="939" y="1334"/>
                    <a:pt x="935" y="1356"/>
                    <a:pt x="928" y="1373"/>
                  </a:cubicBezTo>
                  <a:cubicBezTo>
                    <a:pt x="926" y="1370"/>
                    <a:pt x="921" y="1368"/>
                    <a:pt x="918" y="1365"/>
                  </a:cubicBezTo>
                  <a:cubicBezTo>
                    <a:pt x="916" y="1367"/>
                    <a:pt x="914" y="1368"/>
                    <a:pt x="913" y="1369"/>
                  </a:cubicBezTo>
                  <a:cubicBezTo>
                    <a:pt x="930" y="1382"/>
                    <a:pt x="906" y="1395"/>
                    <a:pt x="913" y="1412"/>
                  </a:cubicBezTo>
                  <a:cubicBezTo>
                    <a:pt x="917" y="1424"/>
                    <a:pt x="926" y="1442"/>
                    <a:pt x="928" y="1451"/>
                  </a:cubicBezTo>
                  <a:cubicBezTo>
                    <a:pt x="925" y="1453"/>
                    <a:pt x="922" y="1455"/>
                    <a:pt x="920" y="1457"/>
                  </a:cubicBezTo>
                  <a:cubicBezTo>
                    <a:pt x="926" y="1467"/>
                    <a:pt x="933" y="1463"/>
                    <a:pt x="941" y="1468"/>
                  </a:cubicBezTo>
                  <a:cubicBezTo>
                    <a:pt x="947" y="1472"/>
                    <a:pt x="953" y="1479"/>
                    <a:pt x="963" y="1483"/>
                  </a:cubicBezTo>
                  <a:cubicBezTo>
                    <a:pt x="975" y="1489"/>
                    <a:pt x="973" y="1491"/>
                    <a:pt x="987" y="1489"/>
                  </a:cubicBezTo>
                  <a:cubicBezTo>
                    <a:pt x="996" y="1489"/>
                    <a:pt x="1004" y="1487"/>
                    <a:pt x="1012" y="1485"/>
                  </a:cubicBezTo>
                  <a:cubicBezTo>
                    <a:pt x="1000" y="1476"/>
                    <a:pt x="994" y="1477"/>
                    <a:pt x="985" y="1464"/>
                  </a:cubicBezTo>
                  <a:cubicBezTo>
                    <a:pt x="981" y="1459"/>
                    <a:pt x="969" y="1437"/>
                    <a:pt x="970" y="1433"/>
                  </a:cubicBezTo>
                  <a:cubicBezTo>
                    <a:pt x="972" y="1419"/>
                    <a:pt x="988" y="1423"/>
                    <a:pt x="991" y="1414"/>
                  </a:cubicBezTo>
                  <a:cubicBezTo>
                    <a:pt x="994" y="1403"/>
                    <a:pt x="999" y="1395"/>
                    <a:pt x="1008" y="1389"/>
                  </a:cubicBezTo>
                  <a:cubicBezTo>
                    <a:pt x="1003" y="1386"/>
                    <a:pt x="992" y="1379"/>
                    <a:pt x="992" y="1374"/>
                  </a:cubicBezTo>
                  <a:cubicBezTo>
                    <a:pt x="991" y="1360"/>
                    <a:pt x="994" y="1365"/>
                    <a:pt x="1000" y="1356"/>
                  </a:cubicBezTo>
                  <a:cubicBezTo>
                    <a:pt x="1006" y="1345"/>
                    <a:pt x="1012" y="1338"/>
                    <a:pt x="1016" y="1328"/>
                  </a:cubicBezTo>
                  <a:cubicBezTo>
                    <a:pt x="1024" y="1326"/>
                    <a:pt x="1020" y="1327"/>
                    <a:pt x="1023" y="1322"/>
                  </a:cubicBezTo>
                  <a:cubicBezTo>
                    <a:pt x="1022" y="1324"/>
                    <a:pt x="1020" y="1325"/>
                    <a:pt x="1019" y="1326"/>
                  </a:cubicBezTo>
                  <a:cubicBezTo>
                    <a:pt x="1016" y="1321"/>
                    <a:pt x="1009" y="1310"/>
                    <a:pt x="1012" y="1307"/>
                  </a:cubicBezTo>
                  <a:cubicBezTo>
                    <a:pt x="1019" y="1298"/>
                    <a:pt x="1024" y="1316"/>
                    <a:pt x="1030" y="1313"/>
                  </a:cubicBezTo>
                  <a:cubicBezTo>
                    <a:pt x="1049" y="1304"/>
                    <a:pt x="1030" y="1287"/>
                    <a:pt x="1056" y="1282"/>
                  </a:cubicBezTo>
                  <a:cubicBezTo>
                    <a:pt x="1075" y="1278"/>
                    <a:pt x="1075" y="1281"/>
                    <a:pt x="1089" y="1267"/>
                  </a:cubicBezTo>
                  <a:cubicBezTo>
                    <a:pt x="1104" y="1252"/>
                    <a:pt x="1082" y="1246"/>
                    <a:pt x="1080" y="1231"/>
                  </a:cubicBezTo>
                  <a:cubicBezTo>
                    <a:pt x="1096" y="1235"/>
                    <a:pt x="1118" y="1244"/>
                    <a:pt x="1130" y="1225"/>
                  </a:cubicBezTo>
                  <a:cubicBezTo>
                    <a:pt x="1140" y="1209"/>
                    <a:pt x="1151" y="1192"/>
                    <a:pt x="1159" y="1180"/>
                  </a:cubicBezTo>
                  <a:cubicBezTo>
                    <a:pt x="1162" y="1176"/>
                    <a:pt x="1172" y="1162"/>
                    <a:pt x="1171" y="1159"/>
                  </a:cubicBezTo>
                  <a:cubicBezTo>
                    <a:pt x="1171" y="1154"/>
                    <a:pt x="1172" y="1134"/>
                    <a:pt x="1175" y="1130"/>
                  </a:cubicBezTo>
                  <a:cubicBezTo>
                    <a:pt x="1180" y="1122"/>
                    <a:pt x="1212" y="1105"/>
                    <a:pt x="1221" y="1103"/>
                  </a:cubicBezTo>
                  <a:cubicBezTo>
                    <a:pt x="1233" y="1100"/>
                    <a:pt x="1235" y="1110"/>
                    <a:pt x="1247" y="1097"/>
                  </a:cubicBezTo>
                  <a:cubicBezTo>
                    <a:pt x="1249" y="1094"/>
                    <a:pt x="1245" y="1090"/>
                    <a:pt x="1248" y="1086"/>
                  </a:cubicBezTo>
                  <a:cubicBezTo>
                    <a:pt x="1252" y="1082"/>
                    <a:pt x="1259" y="1077"/>
                    <a:pt x="1261" y="1072"/>
                  </a:cubicBezTo>
                  <a:cubicBezTo>
                    <a:pt x="1265" y="1064"/>
                    <a:pt x="1252" y="1054"/>
                    <a:pt x="1266" y="1048"/>
                  </a:cubicBezTo>
                  <a:cubicBezTo>
                    <a:pt x="1274" y="1045"/>
                    <a:pt x="1268" y="1029"/>
                    <a:pt x="1268" y="1022"/>
                  </a:cubicBezTo>
                  <a:cubicBezTo>
                    <a:pt x="1269" y="1010"/>
                    <a:pt x="1268" y="1011"/>
                    <a:pt x="1275" y="1000"/>
                  </a:cubicBezTo>
                  <a:cubicBezTo>
                    <a:pt x="1277" y="996"/>
                    <a:pt x="1289" y="980"/>
                    <a:pt x="1294" y="978"/>
                  </a:cubicBezTo>
                  <a:cubicBezTo>
                    <a:pt x="1307" y="973"/>
                    <a:pt x="1319" y="932"/>
                    <a:pt x="1301" y="925"/>
                  </a:cubicBezTo>
                  <a:close/>
                  <a:moveTo>
                    <a:pt x="832" y="437"/>
                  </a:moveTo>
                  <a:cubicBezTo>
                    <a:pt x="843" y="436"/>
                    <a:pt x="851" y="425"/>
                    <a:pt x="862" y="431"/>
                  </a:cubicBezTo>
                  <a:cubicBezTo>
                    <a:pt x="856" y="438"/>
                    <a:pt x="837" y="448"/>
                    <a:pt x="832" y="437"/>
                  </a:cubicBezTo>
                  <a:close/>
                  <a:moveTo>
                    <a:pt x="868" y="418"/>
                  </a:moveTo>
                  <a:cubicBezTo>
                    <a:pt x="880" y="412"/>
                    <a:pt x="889" y="413"/>
                    <a:pt x="901" y="410"/>
                  </a:cubicBezTo>
                  <a:cubicBezTo>
                    <a:pt x="890" y="421"/>
                    <a:pt x="874" y="427"/>
                    <a:pt x="860" y="420"/>
                  </a:cubicBezTo>
                  <a:cubicBezTo>
                    <a:pt x="863" y="419"/>
                    <a:pt x="865" y="419"/>
                    <a:pt x="868" y="418"/>
                  </a:cubicBezTo>
                  <a:close/>
                  <a:moveTo>
                    <a:pt x="769" y="359"/>
                  </a:moveTo>
                  <a:cubicBezTo>
                    <a:pt x="776" y="358"/>
                    <a:pt x="779" y="360"/>
                    <a:pt x="784" y="353"/>
                  </a:cubicBezTo>
                  <a:cubicBezTo>
                    <a:pt x="786" y="356"/>
                    <a:pt x="790" y="358"/>
                    <a:pt x="792" y="361"/>
                  </a:cubicBezTo>
                  <a:cubicBezTo>
                    <a:pt x="791" y="358"/>
                    <a:pt x="791" y="355"/>
                    <a:pt x="791" y="352"/>
                  </a:cubicBezTo>
                  <a:cubicBezTo>
                    <a:pt x="798" y="357"/>
                    <a:pt x="806" y="360"/>
                    <a:pt x="813" y="367"/>
                  </a:cubicBezTo>
                  <a:cubicBezTo>
                    <a:pt x="821" y="375"/>
                    <a:pt x="819" y="384"/>
                    <a:pt x="833" y="388"/>
                  </a:cubicBezTo>
                  <a:cubicBezTo>
                    <a:pt x="842" y="391"/>
                    <a:pt x="852" y="383"/>
                    <a:pt x="859" y="392"/>
                  </a:cubicBezTo>
                  <a:cubicBezTo>
                    <a:pt x="867" y="403"/>
                    <a:pt x="857" y="406"/>
                    <a:pt x="848" y="401"/>
                  </a:cubicBezTo>
                  <a:cubicBezTo>
                    <a:pt x="848" y="409"/>
                    <a:pt x="845" y="416"/>
                    <a:pt x="839" y="420"/>
                  </a:cubicBezTo>
                  <a:cubicBezTo>
                    <a:pt x="834" y="410"/>
                    <a:pt x="836" y="412"/>
                    <a:pt x="828" y="411"/>
                  </a:cubicBezTo>
                  <a:cubicBezTo>
                    <a:pt x="840" y="388"/>
                    <a:pt x="801" y="387"/>
                    <a:pt x="796" y="413"/>
                  </a:cubicBezTo>
                  <a:cubicBezTo>
                    <a:pt x="795" y="416"/>
                    <a:pt x="794" y="457"/>
                    <a:pt x="784" y="432"/>
                  </a:cubicBezTo>
                  <a:cubicBezTo>
                    <a:pt x="781" y="424"/>
                    <a:pt x="792" y="405"/>
                    <a:pt x="793" y="397"/>
                  </a:cubicBezTo>
                  <a:cubicBezTo>
                    <a:pt x="790" y="399"/>
                    <a:pt x="787" y="400"/>
                    <a:pt x="784" y="402"/>
                  </a:cubicBezTo>
                  <a:cubicBezTo>
                    <a:pt x="795" y="387"/>
                    <a:pt x="804" y="380"/>
                    <a:pt x="823" y="387"/>
                  </a:cubicBezTo>
                  <a:cubicBezTo>
                    <a:pt x="819" y="375"/>
                    <a:pt x="811" y="381"/>
                    <a:pt x="802" y="379"/>
                  </a:cubicBezTo>
                  <a:cubicBezTo>
                    <a:pt x="794" y="378"/>
                    <a:pt x="795" y="390"/>
                    <a:pt x="790" y="379"/>
                  </a:cubicBezTo>
                  <a:cubicBezTo>
                    <a:pt x="785" y="371"/>
                    <a:pt x="786" y="377"/>
                    <a:pt x="779" y="379"/>
                  </a:cubicBezTo>
                  <a:cubicBezTo>
                    <a:pt x="781" y="375"/>
                    <a:pt x="783" y="371"/>
                    <a:pt x="785" y="367"/>
                  </a:cubicBezTo>
                  <a:cubicBezTo>
                    <a:pt x="772" y="381"/>
                    <a:pt x="758" y="376"/>
                    <a:pt x="743" y="379"/>
                  </a:cubicBezTo>
                  <a:cubicBezTo>
                    <a:pt x="752" y="372"/>
                    <a:pt x="761" y="367"/>
                    <a:pt x="769" y="35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9" name="Freeform 153">
              <a:extLst>
                <a:ext uri="{FF2B5EF4-FFF2-40B4-BE49-F238E27FC236}">
                  <a16:creationId xmlns:a16="http://schemas.microsoft.com/office/drawing/2014/main" id="{121F8278-6BCB-473C-825F-66162C60B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" y="1051"/>
              <a:ext cx="19" cy="11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8" y="0"/>
                    <a:pt x="5" y="2"/>
                    <a:pt x="0" y="0"/>
                  </a:cubicBezTo>
                  <a:cubicBezTo>
                    <a:pt x="2" y="2"/>
                    <a:pt x="5" y="6"/>
                    <a:pt x="11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0" name="Freeform 154">
              <a:extLst>
                <a:ext uri="{FF2B5EF4-FFF2-40B4-BE49-F238E27FC236}">
                  <a16:creationId xmlns:a16="http://schemas.microsoft.com/office/drawing/2014/main" id="{4A5065F5-4914-4A3E-8A92-ECF5CF2A1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" y="1106"/>
              <a:ext cx="82" cy="57"/>
            </a:xfrm>
            <a:custGeom>
              <a:avLst/>
              <a:gdLst>
                <a:gd name="T0" fmla="*/ 0 w 46"/>
                <a:gd name="T1" fmla="*/ 4 h 32"/>
                <a:gd name="T2" fmla="*/ 6 w 46"/>
                <a:gd name="T3" fmla="*/ 5 h 32"/>
                <a:gd name="T4" fmla="*/ 3 w 46"/>
                <a:gd name="T5" fmla="*/ 8 h 32"/>
                <a:gd name="T6" fmla="*/ 21 w 46"/>
                <a:gd name="T7" fmla="*/ 16 h 32"/>
                <a:gd name="T8" fmla="*/ 46 w 46"/>
                <a:gd name="T9" fmla="*/ 32 h 32"/>
                <a:gd name="T10" fmla="*/ 0 w 46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0" y="4"/>
                  </a:moveTo>
                  <a:cubicBezTo>
                    <a:pt x="2" y="4"/>
                    <a:pt x="4" y="4"/>
                    <a:pt x="6" y="5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9" y="12"/>
                    <a:pt x="13" y="15"/>
                    <a:pt x="21" y="16"/>
                  </a:cubicBezTo>
                  <a:cubicBezTo>
                    <a:pt x="17" y="24"/>
                    <a:pt x="35" y="31"/>
                    <a:pt x="46" y="32"/>
                  </a:cubicBezTo>
                  <a:cubicBezTo>
                    <a:pt x="41" y="19"/>
                    <a:pt x="14" y="0"/>
                    <a:pt x="0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1" name="Freeform 155">
              <a:extLst>
                <a:ext uri="{FF2B5EF4-FFF2-40B4-BE49-F238E27FC236}">
                  <a16:creationId xmlns:a16="http://schemas.microsoft.com/office/drawing/2014/main" id="{D77C3603-BFC6-4435-B758-103C3BEFF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1032"/>
              <a:ext cx="25" cy="42"/>
            </a:xfrm>
            <a:custGeom>
              <a:avLst/>
              <a:gdLst>
                <a:gd name="T0" fmla="*/ 6 w 14"/>
                <a:gd name="T1" fmla="*/ 7 h 24"/>
                <a:gd name="T2" fmla="*/ 0 w 14"/>
                <a:gd name="T3" fmla="*/ 0 h 24"/>
                <a:gd name="T4" fmla="*/ 5 w 14"/>
                <a:gd name="T5" fmla="*/ 9 h 24"/>
                <a:gd name="T6" fmla="*/ 14 w 14"/>
                <a:gd name="T7" fmla="*/ 24 h 24"/>
                <a:gd name="T8" fmla="*/ 11 w 14"/>
                <a:gd name="T9" fmla="*/ 3 h 24"/>
                <a:gd name="T10" fmla="*/ 6 w 14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4">
                  <a:moveTo>
                    <a:pt x="6" y="7"/>
                  </a:moveTo>
                  <a:cubicBezTo>
                    <a:pt x="4" y="3"/>
                    <a:pt x="9" y="5"/>
                    <a:pt x="0" y="0"/>
                  </a:cubicBezTo>
                  <a:cubicBezTo>
                    <a:pt x="1" y="4"/>
                    <a:pt x="3" y="6"/>
                    <a:pt x="5" y="9"/>
                  </a:cubicBezTo>
                  <a:cubicBezTo>
                    <a:pt x="9" y="15"/>
                    <a:pt x="11" y="17"/>
                    <a:pt x="14" y="24"/>
                  </a:cubicBezTo>
                  <a:cubicBezTo>
                    <a:pt x="11" y="17"/>
                    <a:pt x="11" y="11"/>
                    <a:pt x="11" y="3"/>
                  </a:cubicBezTo>
                  <a:cubicBezTo>
                    <a:pt x="9" y="4"/>
                    <a:pt x="8" y="5"/>
                    <a:pt x="6" y="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2" name="Freeform 156">
              <a:extLst>
                <a:ext uri="{FF2B5EF4-FFF2-40B4-BE49-F238E27FC236}">
                  <a16:creationId xmlns:a16="http://schemas.microsoft.com/office/drawing/2014/main" id="{4FAF6F8B-6AC6-4A58-91F2-B09311860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" y="939"/>
              <a:ext cx="53" cy="31"/>
            </a:xfrm>
            <a:custGeom>
              <a:avLst/>
              <a:gdLst>
                <a:gd name="T0" fmla="*/ 21 w 30"/>
                <a:gd name="T1" fmla="*/ 0 h 17"/>
                <a:gd name="T2" fmla="*/ 12 w 30"/>
                <a:gd name="T3" fmla="*/ 14 h 17"/>
                <a:gd name="T4" fmla="*/ 21 w 30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7">
                  <a:moveTo>
                    <a:pt x="21" y="0"/>
                  </a:moveTo>
                  <a:cubicBezTo>
                    <a:pt x="9" y="1"/>
                    <a:pt x="0" y="17"/>
                    <a:pt x="12" y="14"/>
                  </a:cubicBezTo>
                  <a:cubicBezTo>
                    <a:pt x="19" y="13"/>
                    <a:pt x="30" y="4"/>
                    <a:pt x="21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3" name="Freeform 157">
              <a:extLst>
                <a:ext uri="{FF2B5EF4-FFF2-40B4-BE49-F238E27FC236}">
                  <a16:creationId xmlns:a16="http://schemas.microsoft.com/office/drawing/2014/main" id="{AEA00D2C-1D32-4EF6-8BDE-AA194A1C4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9" y="1376"/>
              <a:ext cx="48" cy="39"/>
            </a:xfrm>
            <a:custGeom>
              <a:avLst/>
              <a:gdLst>
                <a:gd name="T0" fmla="*/ 27 w 27"/>
                <a:gd name="T1" fmla="*/ 0 h 22"/>
                <a:gd name="T2" fmla="*/ 0 w 27"/>
                <a:gd name="T3" fmla="*/ 2 h 22"/>
                <a:gd name="T4" fmla="*/ 27 w 27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27" y="0"/>
                  </a:moveTo>
                  <a:cubicBezTo>
                    <a:pt x="18" y="4"/>
                    <a:pt x="8" y="2"/>
                    <a:pt x="0" y="2"/>
                  </a:cubicBezTo>
                  <a:cubicBezTo>
                    <a:pt x="11" y="15"/>
                    <a:pt x="25" y="22"/>
                    <a:pt x="27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4" name="Freeform 158">
              <a:extLst>
                <a:ext uri="{FF2B5EF4-FFF2-40B4-BE49-F238E27FC236}">
                  <a16:creationId xmlns:a16="http://schemas.microsoft.com/office/drawing/2014/main" id="{BED37CAF-6FB1-47A3-B27E-53AE9C47C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1277"/>
              <a:ext cx="12" cy="32"/>
            </a:xfrm>
            <a:custGeom>
              <a:avLst/>
              <a:gdLst>
                <a:gd name="T0" fmla="*/ 6 w 7"/>
                <a:gd name="T1" fmla="*/ 0 h 18"/>
                <a:gd name="T2" fmla="*/ 0 w 7"/>
                <a:gd name="T3" fmla="*/ 4 h 18"/>
                <a:gd name="T4" fmla="*/ 4 w 7"/>
                <a:gd name="T5" fmla="*/ 18 h 18"/>
                <a:gd name="T6" fmla="*/ 6 w 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6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7"/>
                    <a:pt x="0" y="12"/>
                    <a:pt x="4" y="18"/>
                  </a:cubicBezTo>
                  <a:cubicBezTo>
                    <a:pt x="7" y="12"/>
                    <a:pt x="7" y="6"/>
                    <a:pt x="6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5" name="Freeform 159">
              <a:extLst>
                <a:ext uri="{FF2B5EF4-FFF2-40B4-BE49-F238E27FC236}">
                  <a16:creationId xmlns:a16="http://schemas.microsoft.com/office/drawing/2014/main" id="{B2F9C689-9189-45C6-B1BF-5A4CEB200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" y="1293"/>
              <a:ext cx="69" cy="65"/>
            </a:xfrm>
            <a:custGeom>
              <a:avLst/>
              <a:gdLst>
                <a:gd name="T0" fmla="*/ 10 w 39"/>
                <a:gd name="T1" fmla="*/ 23 h 37"/>
                <a:gd name="T2" fmla="*/ 11 w 39"/>
                <a:gd name="T3" fmla="*/ 37 h 37"/>
                <a:gd name="T4" fmla="*/ 10 w 39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7">
                  <a:moveTo>
                    <a:pt x="10" y="23"/>
                  </a:moveTo>
                  <a:cubicBezTo>
                    <a:pt x="8" y="29"/>
                    <a:pt x="8" y="32"/>
                    <a:pt x="11" y="37"/>
                  </a:cubicBezTo>
                  <a:cubicBezTo>
                    <a:pt x="39" y="25"/>
                    <a:pt x="0" y="0"/>
                    <a:pt x="10" y="2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6" name="Freeform 160">
              <a:extLst>
                <a:ext uri="{FF2B5EF4-FFF2-40B4-BE49-F238E27FC236}">
                  <a16:creationId xmlns:a16="http://schemas.microsoft.com/office/drawing/2014/main" id="{7E067DF5-62E5-458E-A071-B77B4E0C9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9" y="1337"/>
              <a:ext cx="13" cy="16"/>
            </a:xfrm>
            <a:custGeom>
              <a:avLst/>
              <a:gdLst>
                <a:gd name="T0" fmla="*/ 7 w 7"/>
                <a:gd name="T1" fmla="*/ 6 h 9"/>
                <a:gd name="T2" fmla="*/ 0 w 7"/>
                <a:gd name="T3" fmla="*/ 4 h 9"/>
                <a:gd name="T4" fmla="*/ 7 w 7"/>
                <a:gd name="T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6"/>
                  </a:moveTo>
                  <a:cubicBezTo>
                    <a:pt x="4" y="5"/>
                    <a:pt x="6" y="0"/>
                    <a:pt x="0" y="4"/>
                  </a:cubicBezTo>
                  <a:cubicBezTo>
                    <a:pt x="3" y="9"/>
                    <a:pt x="5" y="5"/>
                    <a:pt x="7" y="6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7" name="Freeform 161">
              <a:extLst>
                <a:ext uri="{FF2B5EF4-FFF2-40B4-BE49-F238E27FC236}">
                  <a16:creationId xmlns:a16="http://schemas.microsoft.com/office/drawing/2014/main" id="{208FE7F2-17EB-4C66-A2B4-F909C2007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989"/>
              <a:ext cx="18" cy="14"/>
            </a:xfrm>
            <a:custGeom>
              <a:avLst/>
              <a:gdLst>
                <a:gd name="T0" fmla="*/ 8 w 10"/>
                <a:gd name="T1" fmla="*/ 8 h 8"/>
                <a:gd name="T2" fmla="*/ 0 w 10"/>
                <a:gd name="T3" fmla="*/ 0 h 8"/>
                <a:gd name="T4" fmla="*/ 8 w 10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10" y="7"/>
                    <a:pt x="8" y="3"/>
                    <a:pt x="0" y="0"/>
                  </a:cubicBezTo>
                  <a:cubicBezTo>
                    <a:pt x="1" y="5"/>
                    <a:pt x="4" y="4"/>
                    <a:pt x="8" y="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8" name="Freeform 162">
              <a:extLst>
                <a:ext uri="{FF2B5EF4-FFF2-40B4-BE49-F238E27FC236}">
                  <a16:creationId xmlns:a16="http://schemas.microsoft.com/office/drawing/2014/main" id="{B44A7B31-8244-410D-9347-36A790018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" y="925"/>
              <a:ext cx="14" cy="23"/>
            </a:xfrm>
            <a:custGeom>
              <a:avLst/>
              <a:gdLst>
                <a:gd name="T0" fmla="*/ 8 w 8"/>
                <a:gd name="T1" fmla="*/ 0 h 13"/>
                <a:gd name="T2" fmla="*/ 0 w 8"/>
                <a:gd name="T3" fmla="*/ 13 h 13"/>
                <a:gd name="T4" fmla="*/ 5 w 8"/>
                <a:gd name="T5" fmla="*/ 5 h 13"/>
                <a:gd name="T6" fmla="*/ 8 w 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8" y="0"/>
                  </a:moveTo>
                  <a:cubicBezTo>
                    <a:pt x="3" y="6"/>
                    <a:pt x="2" y="8"/>
                    <a:pt x="0" y="13"/>
                  </a:cubicBezTo>
                  <a:cubicBezTo>
                    <a:pt x="2" y="11"/>
                    <a:pt x="3" y="8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9" name="Freeform 163">
              <a:extLst>
                <a:ext uri="{FF2B5EF4-FFF2-40B4-BE49-F238E27FC236}">
                  <a16:creationId xmlns:a16="http://schemas.microsoft.com/office/drawing/2014/main" id="{05143481-060E-4DE2-99B1-8F33B1221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1431"/>
              <a:ext cx="39" cy="7"/>
            </a:xfrm>
            <a:custGeom>
              <a:avLst/>
              <a:gdLst>
                <a:gd name="T0" fmla="*/ 22 w 22"/>
                <a:gd name="T1" fmla="*/ 3 h 4"/>
                <a:gd name="T2" fmla="*/ 0 w 22"/>
                <a:gd name="T3" fmla="*/ 1 h 4"/>
                <a:gd name="T4" fmla="*/ 22 w 22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">
                  <a:moveTo>
                    <a:pt x="22" y="3"/>
                  </a:moveTo>
                  <a:cubicBezTo>
                    <a:pt x="14" y="1"/>
                    <a:pt x="7" y="0"/>
                    <a:pt x="0" y="1"/>
                  </a:cubicBezTo>
                  <a:cubicBezTo>
                    <a:pt x="7" y="3"/>
                    <a:pt x="14" y="4"/>
                    <a:pt x="22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0" name="Freeform 164">
              <a:extLst>
                <a:ext uri="{FF2B5EF4-FFF2-40B4-BE49-F238E27FC236}">
                  <a16:creationId xmlns:a16="http://schemas.microsoft.com/office/drawing/2014/main" id="{44C77CE5-3F98-4148-AB6F-D0EB97877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5" y="1426"/>
              <a:ext cx="36" cy="17"/>
            </a:xfrm>
            <a:custGeom>
              <a:avLst/>
              <a:gdLst>
                <a:gd name="T0" fmla="*/ 20 w 20"/>
                <a:gd name="T1" fmla="*/ 0 h 10"/>
                <a:gd name="T2" fmla="*/ 0 w 20"/>
                <a:gd name="T3" fmla="*/ 7 h 10"/>
                <a:gd name="T4" fmla="*/ 4 w 20"/>
                <a:gd name="T5" fmla="*/ 10 h 10"/>
                <a:gd name="T6" fmla="*/ 20 w 2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">
                  <a:moveTo>
                    <a:pt x="20" y="0"/>
                  </a:moveTo>
                  <a:cubicBezTo>
                    <a:pt x="13" y="1"/>
                    <a:pt x="6" y="4"/>
                    <a:pt x="0" y="7"/>
                  </a:cubicBezTo>
                  <a:cubicBezTo>
                    <a:pt x="1" y="8"/>
                    <a:pt x="3" y="9"/>
                    <a:pt x="4" y="10"/>
                  </a:cubicBezTo>
                  <a:cubicBezTo>
                    <a:pt x="11" y="8"/>
                    <a:pt x="16" y="5"/>
                    <a:pt x="2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1" name="Freeform 165">
              <a:extLst>
                <a:ext uri="{FF2B5EF4-FFF2-40B4-BE49-F238E27FC236}">
                  <a16:creationId xmlns:a16="http://schemas.microsoft.com/office/drawing/2014/main" id="{316FB2B6-BDB8-427F-BF1D-980773C04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" y="1857"/>
              <a:ext cx="17" cy="9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2 h 5"/>
                <a:gd name="T4" fmla="*/ 10 w 1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cubicBezTo>
                    <a:pt x="6" y="0"/>
                    <a:pt x="3" y="1"/>
                    <a:pt x="0" y="2"/>
                  </a:cubicBezTo>
                  <a:cubicBezTo>
                    <a:pt x="4" y="2"/>
                    <a:pt x="5" y="5"/>
                    <a:pt x="1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2" name="Freeform 166">
              <a:extLst>
                <a:ext uri="{FF2B5EF4-FFF2-40B4-BE49-F238E27FC236}">
                  <a16:creationId xmlns:a16="http://schemas.microsoft.com/office/drawing/2014/main" id="{469A9F59-02E5-46F6-8280-BCCB2981D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9" y="602"/>
              <a:ext cx="55" cy="36"/>
            </a:xfrm>
            <a:custGeom>
              <a:avLst/>
              <a:gdLst>
                <a:gd name="T0" fmla="*/ 13 w 31"/>
                <a:gd name="T1" fmla="*/ 3 h 20"/>
                <a:gd name="T2" fmla="*/ 29 w 31"/>
                <a:gd name="T3" fmla="*/ 9 h 20"/>
                <a:gd name="T4" fmla="*/ 13 w 31"/>
                <a:gd name="T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0">
                  <a:moveTo>
                    <a:pt x="13" y="3"/>
                  </a:moveTo>
                  <a:cubicBezTo>
                    <a:pt x="0" y="20"/>
                    <a:pt x="28" y="15"/>
                    <a:pt x="29" y="9"/>
                  </a:cubicBezTo>
                  <a:cubicBezTo>
                    <a:pt x="31" y="0"/>
                    <a:pt x="18" y="0"/>
                    <a:pt x="13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3" name="Freeform 167">
              <a:extLst>
                <a:ext uri="{FF2B5EF4-FFF2-40B4-BE49-F238E27FC236}">
                  <a16:creationId xmlns:a16="http://schemas.microsoft.com/office/drawing/2014/main" id="{02069B1D-8018-4B3D-B7C3-07D397189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" y="577"/>
              <a:ext cx="30" cy="22"/>
            </a:xfrm>
            <a:custGeom>
              <a:avLst/>
              <a:gdLst>
                <a:gd name="T0" fmla="*/ 0 w 17"/>
                <a:gd name="T1" fmla="*/ 2 h 12"/>
                <a:gd name="T2" fmla="*/ 17 w 17"/>
                <a:gd name="T3" fmla="*/ 9 h 12"/>
                <a:gd name="T4" fmla="*/ 0 w 17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2"/>
                  </a:moveTo>
                  <a:cubicBezTo>
                    <a:pt x="4" y="9"/>
                    <a:pt x="10" y="12"/>
                    <a:pt x="17" y="9"/>
                  </a:cubicBezTo>
                  <a:cubicBezTo>
                    <a:pt x="13" y="2"/>
                    <a:pt x="7" y="0"/>
                    <a:pt x="0" y="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4" name="Freeform 168">
              <a:extLst>
                <a:ext uri="{FF2B5EF4-FFF2-40B4-BE49-F238E27FC236}">
                  <a16:creationId xmlns:a16="http://schemas.microsoft.com/office/drawing/2014/main" id="{318F77E8-76DE-493E-A845-64BA99180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396"/>
              <a:ext cx="78" cy="39"/>
            </a:xfrm>
            <a:custGeom>
              <a:avLst/>
              <a:gdLst>
                <a:gd name="T0" fmla="*/ 44 w 44"/>
                <a:gd name="T1" fmla="*/ 10 h 22"/>
                <a:gd name="T2" fmla="*/ 0 w 44"/>
                <a:gd name="T3" fmla="*/ 0 h 22"/>
                <a:gd name="T4" fmla="*/ 44 w 44"/>
                <a:gd name="T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2">
                  <a:moveTo>
                    <a:pt x="44" y="10"/>
                  </a:moveTo>
                  <a:cubicBezTo>
                    <a:pt x="33" y="2"/>
                    <a:pt x="14" y="4"/>
                    <a:pt x="0" y="0"/>
                  </a:cubicBezTo>
                  <a:cubicBezTo>
                    <a:pt x="9" y="14"/>
                    <a:pt x="30" y="22"/>
                    <a:pt x="44" y="1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5" name="Freeform 169">
              <a:extLst>
                <a:ext uri="{FF2B5EF4-FFF2-40B4-BE49-F238E27FC236}">
                  <a16:creationId xmlns:a16="http://schemas.microsoft.com/office/drawing/2014/main" id="{4EE204DD-CBA7-4690-B86B-0ACB0E2A8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" y="446"/>
              <a:ext cx="18" cy="12"/>
            </a:xfrm>
            <a:custGeom>
              <a:avLst/>
              <a:gdLst>
                <a:gd name="T0" fmla="*/ 10 w 10"/>
                <a:gd name="T1" fmla="*/ 0 h 7"/>
                <a:gd name="T2" fmla="*/ 0 w 10"/>
                <a:gd name="T3" fmla="*/ 0 h 7"/>
                <a:gd name="T4" fmla="*/ 10 w 10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7"/>
                    <a:pt x="5" y="1"/>
                    <a:pt x="1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6" name="Freeform 170">
              <a:extLst>
                <a:ext uri="{FF2B5EF4-FFF2-40B4-BE49-F238E27FC236}">
                  <a16:creationId xmlns:a16="http://schemas.microsoft.com/office/drawing/2014/main" id="{316DB9FC-AD27-4E92-9BE5-90B7345EA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4" y="1126"/>
              <a:ext cx="45" cy="19"/>
            </a:xfrm>
            <a:custGeom>
              <a:avLst/>
              <a:gdLst>
                <a:gd name="T0" fmla="*/ 0 w 25"/>
                <a:gd name="T1" fmla="*/ 1 h 11"/>
                <a:gd name="T2" fmla="*/ 20 w 25"/>
                <a:gd name="T3" fmla="*/ 11 h 11"/>
                <a:gd name="T4" fmla="*/ 25 w 25"/>
                <a:gd name="T5" fmla="*/ 9 h 11"/>
                <a:gd name="T6" fmla="*/ 0 w 25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1">
                  <a:moveTo>
                    <a:pt x="0" y="1"/>
                  </a:moveTo>
                  <a:cubicBezTo>
                    <a:pt x="6" y="6"/>
                    <a:pt x="13" y="9"/>
                    <a:pt x="20" y="11"/>
                  </a:cubicBezTo>
                  <a:cubicBezTo>
                    <a:pt x="21" y="11"/>
                    <a:pt x="23" y="10"/>
                    <a:pt x="25" y="9"/>
                  </a:cubicBezTo>
                  <a:cubicBezTo>
                    <a:pt x="18" y="4"/>
                    <a:pt x="9" y="0"/>
                    <a:pt x="0" y="1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7" name="Freeform 171">
              <a:extLst>
                <a:ext uri="{FF2B5EF4-FFF2-40B4-BE49-F238E27FC236}">
                  <a16:creationId xmlns:a16="http://schemas.microsoft.com/office/drawing/2014/main" id="{DD719398-0966-4929-8377-6D2A1B886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" y="1193"/>
              <a:ext cx="32" cy="29"/>
            </a:xfrm>
            <a:custGeom>
              <a:avLst/>
              <a:gdLst>
                <a:gd name="T0" fmla="*/ 0 w 18"/>
                <a:gd name="T1" fmla="*/ 0 h 16"/>
                <a:gd name="T2" fmla="*/ 18 w 18"/>
                <a:gd name="T3" fmla="*/ 6 h 16"/>
                <a:gd name="T4" fmla="*/ 0 w 1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1" y="8"/>
                    <a:pt x="13" y="16"/>
                    <a:pt x="18" y="6"/>
                  </a:cubicBezTo>
                  <a:cubicBezTo>
                    <a:pt x="10" y="7"/>
                    <a:pt x="7" y="4"/>
                    <a:pt x="0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8" name="Freeform 172">
              <a:extLst>
                <a:ext uri="{FF2B5EF4-FFF2-40B4-BE49-F238E27FC236}">
                  <a16:creationId xmlns:a16="http://schemas.microsoft.com/office/drawing/2014/main" id="{4275F398-C0F8-4993-B9D2-A057B5635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195"/>
              <a:ext cx="31" cy="37"/>
            </a:xfrm>
            <a:custGeom>
              <a:avLst/>
              <a:gdLst>
                <a:gd name="T0" fmla="*/ 17 w 17"/>
                <a:gd name="T1" fmla="*/ 8 h 21"/>
                <a:gd name="T2" fmla="*/ 12 w 17"/>
                <a:gd name="T3" fmla="*/ 0 h 21"/>
                <a:gd name="T4" fmla="*/ 17 w 17"/>
                <a:gd name="T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1">
                  <a:moveTo>
                    <a:pt x="17" y="8"/>
                  </a:moveTo>
                  <a:cubicBezTo>
                    <a:pt x="16" y="5"/>
                    <a:pt x="14" y="2"/>
                    <a:pt x="12" y="0"/>
                  </a:cubicBezTo>
                  <a:cubicBezTo>
                    <a:pt x="0" y="8"/>
                    <a:pt x="7" y="21"/>
                    <a:pt x="17" y="8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9" name="Freeform 173">
              <a:extLst>
                <a:ext uri="{FF2B5EF4-FFF2-40B4-BE49-F238E27FC236}">
                  <a16:creationId xmlns:a16="http://schemas.microsoft.com/office/drawing/2014/main" id="{2E93C8FC-2CE4-43A7-8989-53AA34BB8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26" y="872"/>
              <a:ext cx="28" cy="14"/>
            </a:xfrm>
            <a:custGeom>
              <a:avLst/>
              <a:gdLst>
                <a:gd name="T0" fmla="*/ 6 w 16"/>
                <a:gd name="T1" fmla="*/ 5 h 8"/>
                <a:gd name="T2" fmla="*/ 0 w 16"/>
                <a:gd name="T3" fmla="*/ 5 h 8"/>
                <a:gd name="T4" fmla="*/ 16 w 16"/>
                <a:gd name="T5" fmla="*/ 8 h 8"/>
                <a:gd name="T6" fmla="*/ 6 w 16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6" y="5"/>
                  </a:moveTo>
                  <a:cubicBezTo>
                    <a:pt x="4" y="5"/>
                    <a:pt x="2" y="5"/>
                    <a:pt x="0" y="5"/>
                  </a:cubicBezTo>
                  <a:cubicBezTo>
                    <a:pt x="6" y="8"/>
                    <a:pt x="9" y="8"/>
                    <a:pt x="16" y="8"/>
                  </a:cubicBezTo>
                  <a:cubicBezTo>
                    <a:pt x="12" y="0"/>
                    <a:pt x="11" y="5"/>
                    <a:pt x="6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0" name="Freeform 174">
              <a:extLst>
                <a:ext uri="{FF2B5EF4-FFF2-40B4-BE49-F238E27FC236}">
                  <a16:creationId xmlns:a16="http://schemas.microsoft.com/office/drawing/2014/main" id="{5E78C560-987F-4BD1-806C-913150B7C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2" y="1742"/>
              <a:ext cx="14" cy="19"/>
            </a:xfrm>
            <a:custGeom>
              <a:avLst/>
              <a:gdLst>
                <a:gd name="T0" fmla="*/ 8 w 8"/>
                <a:gd name="T1" fmla="*/ 3 h 11"/>
                <a:gd name="T2" fmla="*/ 0 w 8"/>
                <a:gd name="T3" fmla="*/ 0 h 11"/>
                <a:gd name="T4" fmla="*/ 8 w 8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8" y="3"/>
                  </a:moveTo>
                  <a:cubicBezTo>
                    <a:pt x="5" y="2"/>
                    <a:pt x="2" y="1"/>
                    <a:pt x="0" y="0"/>
                  </a:cubicBezTo>
                  <a:cubicBezTo>
                    <a:pt x="0" y="11"/>
                    <a:pt x="3" y="5"/>
                    <a:pt x="8" y="3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1" name="Freeform 175">
              <a:extLst>
                <a:ext uri="{FF2B5EF4-FFF2-40B4-BE49-F238E27FC236}">
                  <a16:creationId xmlns:a16="http://schemas.microsoft.com/office/drawing/2014/main" id="{15A897DD-F122-439D-86D2-45C166DF3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" y="1722"/>
              <a:ext cx="9" cy="4"/>
            </a:xfrm>
            <a:custGeom>
              <a:avLst/>
              <a:gdLst>
                <a:gd name="T0" fmla="*/ 5 w 5"/>
                <a:gd name="T1" fmla="*/ 2 h 2"/>
                <a:gd name="T2" fmla="*/ 0 w 5"/>
                <a:gd name="T3" fmla="*/ 0 h 2"/>
                <a:gd name="T4" fmla="*/ 5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1" y="2"/>
                    <a:pt x="3" y="2"/>
                    <a:pt x="5" y="2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2" name="Freeform 176">
              <a:extLst>
                <a:ext uri="{FF2B5EF4-FFF2-40B4-BE49-F238E27FC236}">
                  <a16:creationId xmlns:a16="http://schemas.microsoft.com/office/drawing/2014/main" id="{7AAC5B52-28B0-48E0-ABC4-C93EF2773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" y="1715"/>
              <a:ext cx="13" cy="9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0 h 5"/>
                <a:gd name="T4" fmla="*/ 7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3" y="5"/>
                    <a:pt x="3" y="1"/>
                    <a:pt x="7" y="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3" name="Freeform 177">
              <a:extLst>
                <a:ext uri="{FF2B5EF4-FFF2-40B4-BE49-F238E27FC236}">
                  <a16:creationId xmlns:a16="http://schemas.microsoft.com/office/drawing/2014/main" id="{33A81D7E-FC75-4439-9780-4BBB5A5A1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" y="1703"/>
              <a:ext cx="11" cy="10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5 h 6"/>
                <a:gd name="T4" fmla="*/ 2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2" y="3"/>
                    <a:pt x="0" y="6"/>
                    <a:pt x="5" y="5"/>
                  </a:cubicBezTo>
                  <a:cubicBezTo>
                    <a:pt x="6" y="0"/>
                    <a:pt x="4" y="5"/>
                    <a:pt x="2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4" name="Freeform 178">
              <a:extLst>
                <a:ext uri="{FF2B5EF4-FFF2-40B4-BE49-F238E27FC236}">
                  <a16:creationId xmlns:a16="http://schemas.microsoft.com/office/drawing/2014/main" id="{889352F0-DFD2-40DC-ADEF-2B6782A8C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90" y="1690"/>
              <a:ext cx="9" cy="16"/>
            </a:xfrm>
            <a:custGeom>
              <a:avLst/>
              <a:gdLst>
                <a:gd name="T0" fmla="*/ 0 w 5"/>
                <a:gd name="T1" fmla="*/ 4 h 9"/>
                <a:gd name="T2" fmla="*/ 5 w 5"/>
                <a:gd name="T3" fmla="*/ 4 h 9"/>
                <a:gd name="T4" fmla="*/ 0 w 5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0" y="4"/>
                  </a:moveTo>
                  <a:cubicBezTo>
                    <a:pt x="4" y="9"/>
                    <a:pt x="4" y="4"/>
                    <a:pt x="5" y="4"/>
                  </a:cubicBezTo>
                  <a:cubicBezTo>
                    <a:pt x="2" y="5"/>
                    <a:pt x="3" y="0"/>
                    <a:pt x="0" y="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55" name="TextBox 354">
            <a:extLst>
              <a:ext uri="{FF2B5EF4-FFF2-40B4-BE49-F238E27FC236}">
                <a16:creationId xmlns:a16="http://schemas.microsoft.com/office/drawing/2014/main" id="{01562146-84DB-4167-87B3-C5ADFAB91E3B}"/>
              </a:ext>
            </a:extLst>
          </p:cNvPr>
          <p:cNvSpPr txBox="1"/>
          <p:nvPr/>
        </p:nvSpPr>
        <p:spPr>
          <a:xfrm>
            <a:off x="803499" y="4769604"/>
            <a:ext cx="4698774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4400" dirty="0">
                <a:ln w="25400">
                  <a:noFill/>
                </a:ln>
                <a:solidFill>
                  <a:srgbClr val="D53F28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GLOBAL MAPS </a:t>
            </a:r>
            <a:r>
              <a:rPr lang="en-ID" sz="2400" dirty="0">
                <a:ln w="25400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rPr>
              <a:t>SLIDE</a:t>
            </a:r>
            <a:endParaRPr lang="en-ID" sz="1200" dirty="0">
              <a:ln w="25400"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Lato Black" panose="020F0502020204030203" pitchFamily="34" charset="0"/>
              <a:cs typeface="Arial" panose="020B0604020202020204" pitchFamily="34" charset="0"/>
            </a:endParaRPr>
          </a:p>
        </p:txBody>
      </p:sp>
      <p:cxnSp>
        <p:nvCxnSpPr>
          <p:cNvPr id="356" name="Curved Connector 187">
            <a:extLst>
              <a:ext uri="{FF2B5EF4-FFF2-40B4-BE49-F238E27FC236}">
                <a16:creationId xmlns:a16="http://schemas.microsoft.com/office/drawing/2014/main" id="{E092B6A9-1046-454A-BA8D-F66FECBAFE8A}"/>
              </a:ext>
            </a:extLst>
          </p:cNvPr>
          <p:cNvCxnSpPr>
            <a:endCxn id="362" idx="6"/>
          </p:cNvCxnSpPr>
          <p:nvPr/>
        </p:nvCxnSpPr>
        <p:spPr>
          <a:xfrm rot="10800000">
            <a:off x="5505709" y="2911348"/>
            <a:ext cx="4530748" cy="2135043"/>
          </a:xfrm>
          <a:prstGeom prst="curvedConnector3">
            <a:avLst>
              <a:gd name="adj1" fmla="val 50000"/>
            </a:avLst>
          </a:prstGeom>
          <a:ln w="25400">
            <a:solidFill>
              <a:srgbClr val="D53F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Curved Connector 186">
            <a:extLst>
              <a:ext uri="{FF2B5EF4-FFF2-40B4-BE49-F238E27FC236}">
                <a16:creationId xmlns:a16="http://schemas.microsoft.com/office/drawing/2014/main" id="{E76411CA-0B82-47F9-ABDE-58803F5268CB}"/>
              </a:ext>
            </a:extLst>
          </p:cNvPr>
          <p:cNvCxnSpPr>
            <a:endCxn id="362" idx="0"/>
          </p:cNvCxnSpPr>
          <p:nvPr/>
        </p:nvCxnSpPr>
        <p:spPr>
          <a:xfrm>
            <a:off x="1780723" y="1429085"/>
            <a:ext cx="3607329" cy="1364604"/>
          </a:xfrm>
          <a:prstGeom prst="curvedConnector2">
            <a:avLst/>
          </a:prstGeom>
          <a:ln w="25400">
            <a:solidFill>
              <a:srgbClr val="D53F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Curved Connector 198">
            <a:extLst>
              <a:ext uri="{FF2B5EF4-FFF2-40B4-BE49-F238E27FC236}">
                <a16:creationId xmlns:a16="http://schemas.microsoft.com/office/drawing/2014/main" id="{7DC2B59C-95F1-4037-A14C-1638345D487F}"/>
              </a:ext>
            </a:extLst>
          </p:cNvPr>
          <p:cNvCxnSpPr>
            <a:stCxn id="359" idx="11"/>
            <a:endCxn id="362" idx="4"/>
          </p:cNvCxnSpPr>
          <p:nvPr/>
        </p:nvCxnSpPr>
        <p:spPr>
          <a:xfrm flipV="1">
            <a:off x="3690795" y="3029004"/>
            <a:ext cx="1697257" cy="1341419"/>
          </a:xfrm>
          <a:prstGeom prst="curvedConnector2">
            <a:avLst/>
          </a:prstGeom>
          <a:ln w="25400">
            <a:solidFill>
              <a:srgbClr val="D53F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Freeform: Shape 358">
            <a:extLst>
              <a:ext uri="{FF2B5EF4-FFF2-40B4-BE49-F238E27FC236}">
                <a16:creationId xmlns:a16="http://schemas.microsoft.com/office/drawing/2014/main" id="{EB9C6329-9EB1-4124-9FAA-ABDFF2B9D991}"/>
              </a:ext>
            </a:extLst>
          </p:cNvPr>
          <p:cNvSpPr/>
          <p:nvPr/>
        </p:nvSpPr>
        <p:spPr>
          <a:xfrm>
            <a:off x="3483767" y="4231010"/>
            <a:ext cx="278825" cy="278825"/>
          </a:xfrm>
          <a:custGeom>
            <a:avLst/>
            <a:gdLst>
              <a:gd name="connsiteX0" fmla="*/ 1000125 w 1000124"/>
              <a:gd name="connsiteY0" fmla="*/ 242364 h 1000124"/>
              <a:gd name="connsiteX1" fmla="*/ 757761 w 1000124"/>
              <a:gd name="connsiteY1" fmla="*/ 0 h 1000124"/>
              <a:gd name="connsiteX2" fmla="*/ 500063 w 1000124"/>
              <a:gd name="connsiteY2" fmla="*/ 257532 h 1000124"/>
              <a:gd name="connsiteX3" fmla="*/ 242530 w 1000124"/>
              <a:gd name="connsiteY3" fmla="*/ 0 h 1000124"/>
              <a:gd name="connsiteX4" fmla="*/ 0 w 1000124"/>
              <a:gd name="connsiteY4" fmla="*/ 242364 h 1000124"/>
              <a:gd name="connsiteX5" fmla="*/ 257699 w 1000124"/>
              <a:gd name="connsiteY5" fmla="*/ 500063 h 1000124"/>
              <a:gd name="connsiteX6" fmla="*/ 0 w 1000124"/>
              <a:gd name="connsiteY6" fmla="*/ 757595 h 1000124"/>
              <a:gd name="connsiteX7" fmla="*/ 242530 w 1000124"/>
              <a:gd name="connsiteY7" fmla="*/ 1000125 h 1000124"/>
              <a:gd name="connsiteX8" fmla="*/ 500063 w 1000124"/>
              <a:gd name="connsiteY8" fmla="*/ 742426 h 1000124"/>
              <a:gd name="connsiteX9" fmla="*/ 757761 w 1000124"/>
              <a:gd name="connsiteY9" fmla="*/ 1000125 h 1000124"/>
              <a:gd name="connsiteX10" fmla="*/ 1000125 w 1000124"/>
              <a:gd name="connsiteY10" fmla="*/ 757595 h 1000124"/>
              <a:gd name="connsiteX11" fmla="*/ 742593 w 1000124"/>
              <a:gd name="connsiteY11" fmla="*/ 500063 h 10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124" h="1000124">
                <a:moveTo>
                  <a:pt x="1000125" y="242364"/>
                </a:moveTo>
                <a:lnTo>
                  <a:pt x="757761" y="0"/>
                </a:lnTo>
                <a:lnTo>
                  <a:pt x="500063" y="257532"/>
                </a:lnTo>
                <a:lnTo>
                  <a:pt x="242530" y="0"/>
                </a:lnTo>
                <a:lnTo>
                  <a:pt x="0" y="242364"/>
                </a:lnTo>
                <a:lnTo>
                  <a:pt x="257699" y="500063"/>
                </a:lnTo>
                <a:lnTo>
                  <a:pt x="0" y="757595"/>
                </a:lnTo>
                <a:lnTo>
                  <a:pt x="242530" y="1000125"/>
                </a:lnTo>
                <a:lnTo>
                  <a:pt x="500063" y="742426"/>
                </a:lnTo>
                <a:lnTo>
                  <a:pt x="757761" y="1000125"/>
                </a:lnTo>
                <a:lnTo>
                  <a:pt x="1000125" y="757595"/>
                </a:lnTo>
                <a:lnTo>
                  <a:pt x="742593" y="500063"/>
                </a:lnTo>
                <a:close/>
              </a:path>
            </a:pathLst>
          </a:custGeom>
          <a:solidFill>
            <a:schemeClr val="bg1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60" name="Freeform: Shape 359">
            <a:extLst>
              <a:ext uri="{FF2B5EF4-FFF2-40B4-BE49-F238E27FC236}">
                <a16:creationId xmlns:a16="http://schemas.microsoft.com/office/drawing/2014/main" id="{E838A6A3-47EF-4B3D-9926-A5193170D61E}"/>
              </a:ext>
            </a:extLst>
          </p:cNvPr>
          <p:cNvSpPr/>
          <p:nvPr/>
        </p:nvSpPr>
        <p:spPr>
          <a:xfrm>
            <a:off x="9893604" y="4883102"/>
            <a:ext cx="278825" cy="278825"/>
          </a:xfrm>
          <a:custGeom>
            <a:avLst/>
            <a:gdLst>
              <a:gd name="connsiteX0" fmla="*/ 1000125 w 1000124"/>
              <a:gd name="connsiteY0" fmla="*/ 242364 h 1000124"/>
              <a:gd name="connsiteX1" fmla="*/ 757761 w 1000124"/>
              <a:gd name="connsiteY1" fmla="*/ 0 h 1000124"/>
              <a:gd name="connsiteX2" fmla="*/ 500063 w 1000124"/>
              <a:gd name="connsiteY2" fmla="*/ 257532 h 1000124"/>
              <a:gd name="connsiteX3" fmla="*/ 242530 w 1000124"/>
              <a:gd name="connsiteY3" fmla="*/ 0 h 1000124"/>
              <a:gd name="connsiteX4" fmla="*/ 0 w 1000124"/>
              <a:gd name="connsiteY4" fmla="*/ 242364 h 1000124"/>
              <a:gd name="connsiteX5" fmla="*/ 257699 w 1000124"/>
              <a:gd name="connsiteY5" fmla="*/ 500063 h 1000124"/>
              <a:gd name="connsiteX6" fmla="*/ 0 w 1000124"/>
              <a:gd name="connsiteY6" fmla="*/ 757595 h 1000124"/>
              <a:gd name="connsiteX7" fmla="*/ 242530 w 1000124"/>
              <a:gd name="connsiteY7" fmla="*/ 1000125 h 1000124"/>
              <a:gd name="connsiteX8" fmla="*/ 500063 w 1000124"/>
              <a:gd name="connsiteY8" fmla="*/ 742426 h 1000124"/>
              <a:gd name="connsiteX9" fmla="*/ 757761 w 1000124"/>
              <a:gd name="connsiteY9" fmla="*/ 1000125 h 1000124"/>
              <a:gd name="connsiteX10" fmla="*/ 1000125 w 1000124"/>
              <a:gd name="connsiteY10" fmla="*/ 757595 h 1000124"/>
              <a:gd name="connsiteX11" fmla="*/ 742593 w 1000124"/>
              <a:gd name="connsiteY11" fmla="*/ 500063 h 10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124" h="1000124">
                <a:moveTo>
                  <a:pt x="1000125" y="242364"/>
                </a:moveTo>
                <a:lnTo>
                  <a:pt x="757761" y="0"/>
                </a:lnTo>
                <a:lnTo>
                  <a:pt x="500063" y="257532"/>
                </a:lnTo>
                <a:lnTo>
                  <a:pt x="242530" y="0"/>
                </a:lnTo>
                <a:lnTo>
                  <a:pt x="0" y="242364"/>
                </a:lnTo>
                <a:lnTo>
                  <a:pt x="257699" y="500063"/>
                </a:lnTo>
                <a:lnTo>
                  <a:pt x="0" y="757595"/>
                </a:lnTo>
                <a:lnTo>
                  <a:pt x="242530" y="1000125"/>
                </a:lnTo>
                <a:lnTo>
                  <a:pt x="500063" y="742426"/>
                </a:lnTo>
                <a:lnTo>
                  <a:pt x="757761" y="1000125"/>
                </a:lnTo>
                <a:lnTo>
                  <a:pt x="1000125" y="757595"/>
                </a:lnTo>
                <a:lnTo>
                  <a:pt x="742593" y="500063"/>
                </a:lnTo>
                <a:close/>
              </a:path>
            </a:pathLst>
          </a:custGeom>
          <a:solidFill>
            <a:schemeClr val="bg1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61" name="Freeform: Shape 360">
            <a:extLst>
              <a:ext uri="{FF2B5EF4-FFF2-40B4-BE49-F238E27FC236}">
                <a16:creationId xmlns:a16="http://schemas.microsoft.com/office/drawing/2014/main" id="{C8DA840D-963B-4CC1-9522-4889AEA18D0E}"/>
              </a:ext>
            </a:extLst>
          </p:cNvPr>
          <p:cNvSpPr/>
          <p:nvPr/>
        </p:nvSpPr>
        <p:spPr>
          <a:xfrm>
            <a:off x="1624936" y="1239249"/>
            <a:ext cx="278825" cy="278825"/>
          </a:xfrm>
          <a:custGeom>
            <a:avLst/>
            <a:gdLst>
              <a:gd name="connsiteX0" fmla="*/ 1000125 w 1000124"/>
              <a:gd name="connsiteY0" fmla="*/ 242364 h 1000124"/>
              <a:gd name="connsiteX1" fmla="*/ 757761 w 1000124"/>
              <a:gd name="connsiteY1" fmla="*/ 0 h 1000124"/>
              <a:gd name="connsiteX2" fmla="*/ 500063 w 1000124"/>
              <a:gd name="connsiteY2" fmla="*/ 257532 h 1000124"/>
              <a:gd name="connsiteX3" fmla="*/ 242530 w 1000124"/>
              <a:gd name="connsiteY3" fmla="*/ 0 h 1000124"/>
              <a:gd name="connsiteX4" fmla="*/ 0 w 1000124"/>
              <a:gd name="connsiteY4" fmla="*/ 242364 h 1000124"/>
              <a:gd name="connsiteX5" fmla="*/ 257699 w 1000124"/>
              <a:gd name="connsiteY5" fmla="*/ 500063 h 1000124"/>
              <a:gd name="connsiteX6" fmla="*/ 0 w 1000124"/>
              <a:gd name="connsiteY6" fmla="*/ 757595 h 1000124"/>
              <a:gd name="connsiteX7" fmla="*/ 242530 w 1000124"/>
              <a:gd name="connsiteY7" fmla="*/ 1000125 h 1000124"/>
              <a:gd name="connsiteX8" fmla="*/ 500063 w 1000124"/>
              <a:gd name="connsiteY8" fmla="*/ 742426 h 1000124"/>
              <a:gd name="connsiteX9" fmla="*/ 757761 w 1000124"/>
              <a:gd name="connsiteY9" fmla="*/ 1000125 h 1000124"/>
              <a:gd name="connsiteX10" fmla="*/ 1000125 w 1000124"/>
              <a:gd name="connsiteY10" fmla="*/ 757595 h 1000124"/>
              <a:gd name="connsiteX11" fmla="*/ 742593 w 1000124"/>
              <a:gd name="connsiteY11" fmla="*/ 500063 h 10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124" h="1000124">
                <a:moveTo>
                  <a:pt x="1000125" y="242364"/>
                </a:moveTo>
                <a:lnTo>
                  <a:pt x="757761" y="0"/>
                </a:lnTo>
                <a:lnTo>
                  <a:pt x="500063" y="257532"/>
                </a:lnTo>
                <a:lnTo>
                  <a:pt x="242530" y="0"/>
                </a:lnTo>
                <a:lnTo>
                  <a:pt x="0" y="242364"/>
                </a:lnTo>
                <a:lnTo>
                  <a:pt x="257699" y="500063"/>
                </a:lnTo>
                <a:lnTo>
                  <a:pt x="0" y="757595"/>
                </a:lnTo>
                <a:lnTo>
                  <a:pt x="242530" y="1000125"/>
                </a:lnTo>
                <a:lnTo>
                  <a:pt x="500063" y="742426"/>
                </a:lnTo>
                <a:lnTo>
                  <a:pt x="757761" y="1000125"/>
                </a:lnTo>
                <a:lnTo>
                  <a:pt x="1000125" y="757595"/>
                </a:lnTo>
                <a:lnTo>
                  <a:pt x="742593" y="500063"/>
                </a:lnTo>
                <a:close/>
              </a:path>
            </a:pathLst>
          </a:custGeom>
          <a:solidFill>
            <a:schemeClr val="bg1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62" name="Oval 361">
            <a:extLst>
              <a:ext uri="{FF2B5EF4-FFF2-40B4-BE49-F238E27FC236}">
                <a16:creationId xmlns:a16="http://schemas.microsoft.com/office/drawing/2014/main" id="{505E5CD3-74DD-4C11-A0A6-9C97923FBA15}"/>
              </a:ext>
            </a:extLst>
          </p:cNvPr>
          <p:cNvSpPr/>
          <p:nvPr/>
        </p:nvSpPr>
        <p:spPr>
          <a:xfrm>
            <a:off x="5270394" y="2793689"/>
            <a:ext cx="235315" cy="2353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63" name="Imagem 36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44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Marcador de Posição da Imagem 10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8" r="18268"/>
          <a:stretch>
            <a:fillRect/>
          </a:stretch>
        </p:blipFill>
        <p:spPr/>
      </p:pic>
      <p:graphicFrame>
        <p:nvGraphicFramePr>
          <p:cNvPr id="3" name="Chart 386">
            <a:extLst>
              <a:ext uri="{FF2B5EF4-FFF2-40B4-BE49-F238E27FC236}">
                <a16:creationId xmlns:a16="http://schemas.microsoft.com/office/drawing/2014/main" id="{7C4907A3-0B21-4D92-A1D1-C107269D7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419256"/>
              </p:ext>
            </p:extLst>
          </p:nvPr>
        </p:nvGraphicFramePr>
        <p:xfrm>
          <a:off x="1265181" y="3757598"/>
          <a:ext cx="5206867" cy="2344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82BF03F-B8C3-4B0D-8AB5-1AFCFE6DF900}"/>
              </a:ext>
            </a:extLst>
          </p:cNvPr>
          <p:cNvSpPr/>
          <p:nvPr/>
        </p:nvSpPr>
        <p:spPr>
          <a:xfrm rot="16200000">
            <a:off x="408074" y="450054"/>
            <a:ext cx="2138290" cy="2138513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DB1B46-8F26-4723-8544-9BEED05A5D2C}"/>
              </a:ext>
            </a:extLst>
          </p:cNvPr>
          <p:cNvSpPr txBox="1"/>
          <p:nvPr/>
        </p:nvSpPr>
        <p:spPr>
          <a:xfrm>
            <a:off x="3692622" y="755789"/>
            <a:ext cx="7737231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6000" dirty="0">
                <a:ln w="25400">
                  <a:noFill/>
                </a:ln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CHART SECTION</a:t>
            </a:r>
            <a:endParaRPr lang="en-ID" dirty="0">
              <a:ln w="25400">
                <a:noFill/>
              </a:ln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EF48FB-1483-414A-8305-D1AACDCBCA80}"/>
              </a:ext>
            </a:extLst>
          </p:cNvPr>
          <p:cNvSpPr txBox="1"/>
          <p:nvPr/>
        </p:nvSpPr>
        <p:spPr>
          <a:xfrm>
            <a:off x="8475003" y="2131635"/>
            <a:ext cx="28012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2" name="Freeform 962">
            <a:extLst>
              <a:ext uri="{FF2B5EF4-FFF2-40B4-BE49-F238E27FC236}">
                <a16:creationId xmlns:a16="http://schemas.microsoft.com/office/drawing/2014/main" id="{63DE2E39-4575-45F6-96B6-CBA7DC1C43FE}"/>
              </a:ext>
            </a:extLst>
          </p:cNvPr>
          <p:cNvSpPr>
            <a:spLocks noEditPoints="1"/>
          </p:cNvSpPr>
          <p:nvPr/>
        </p:nvSpPr>
        <p:spPr bwMode="auto">
          <a:xfrm>
            <a:off x="8605468" y="4843973"/>
            <a:ext cx="396944" cy="485152"/>
          </a:xfrm>
          <a:custGeom>
            <a:avLst/>
            <a:gdLst>
              <a:gd name="T0" fmla="*/ 327 w 346"/>
              <a:gd name="T1" fmla="*/ 384 h 423"/>
              <a:gd name="T2" fmla="*/ 308 w 346"/>
              <a:gd name="T3" fmla="*/ 384 h 423"/>
              <a:gd name="T4" fmla="*/ 308 w 346"/>
              <a:gd name="T5" fmla="*/ 334 h 423"/>
              <a:gd name="T6" fmla="*/ 253 w 346"/>
              <a:gd name="T7" fmla="*/ 260 h 423"/>
              <a:gd name="T8" fmla="*/ 226 w 346"/>
              <a:gd name="T9" fmla="*/ 234 h 423"/>
              <a:gd name="T10" fmla="*/ 226 w 346"/>
              <a:gd name="T11" fmla="*/ 188 h 423"/>
              <a:gd name="T12" fmla="*/ 253 w 346"/>
              <a:gd name="T13" fmla="*/ 163 h 423"/>
              <a:gd name="T14" fmla="*/ 308 w 346"/>
              <a:gd name="T15" fmla="*/ 88 h 423"/>
              <a:gd name="T16" fmla="*/ 308 w 346"/>
              <a:gd name="T17" fmla="*/ 38 h 423"/>
              <a:gd name="T18" fmla="*/ 327 w 346"/>
              <a:gd name="T19" fmla="*/ 38 h 423"/>
              <a:gd name="T20" fmla="*/ 346 w 346"/>
              <a:gd name="T21" fmla="*/ 19 h 423"/>
              <a:gd name="T22" fmla="*/ 327 w 346"/>
              <a:gd name="T23" fmla="*/ 0 h 423"/>
              <a:gd name="T24" fmla="*/ 19 w 346"/>
              <a:gd name="T25" fmla="*/ 0 h 423"/>
              <a:gd name="T26" fmla="*/ 0 w 346"/>
              <a:gd name="T27" fmla="*/ 19 h 423"/>
              <a:gd name="T28" fmla="*/ 19 w 346"/>
              <a:gd name="T29" fmla="*/ 38 h 423"/>
              <a:gd name="T30" fmla="*/ 39 w 346"/>
              <a:gd name="T31" fmla="*/ 38 h 423"/>
              <a:gd name="T32" fmla="*/ 39 w 346"/>
              <a:gd name="T33" fmla="*/ 88 h 423"/>
              <a:gd name="T34" fmla="*/ 93 w 346"/>
              <a:gd name="T35" fmla="*/ 163 h 423"/>
              <a:gd name="T36" fmla="*/ 120 w 346"/>
              <a:gd name="T37" fmla="*/ 188 h 423"/>
              <a:gd name="T38" fmla="*/ 120 w 346"/>
              <a:gd name="T39" fmla="*/ 234 h 423"/>
              <a:gd name="T40" fmla="*/ 93 w 346"/>
              <a:gd name="T41" fmla="*/ 260 h 423"/>
              <a:gd name="T42" fmla="*/ 39 w 346"/>
              <a:gd name="T43" fmla="*/ 334 h 423"/>
              <a:gd name="T44" fmla="*/ 39 w 346"/>
              <a:gd name="T45" fmla="*/ 384 h 423"/>
              <a:gd name="T46" fmla="*/ 19 w 346"/>
              <a:gd name="T47" fmla="*/ 384 h 423"/>
              <a:gd name="T48" fmla="*/ 0 w 346"/>
              <a:gd name="T49" fmla="*/ 403 h 423"/>
              <a:gd name="T50" fmla="*/ 19 w 346"/>
              <a:gd name="T51" fmla="*/ 423 h 423"/>
              <a:gd name="T52" fmla="*/ 327 w 346"/>
              <a:gd name="T53" fmla="*/ 423 h 423"/>
              <a:gd name="T54" fmla="*/ 346 w 346"/>
              <a:gd name="T55" fmla="*/ 403 h 423"/>
              <a:gd name="T56" fmla="*/ 327 w 346"/>
              <a:gd name="T57" fmla="*/ 384 h 423"/>
              <a:gd name="T58" fmla="*/ 77 w 346"/>
              <a:gd name="T59" fmla="*/ 334 h 423"/>
              <a:gd name="T60" fmla="*/ 118 w 346"/>
              <a:gd name="T61" fmla="*/ 289 h 423"/>
              <a:gd name="T62" fmla="*/ 159 w 346"/>
              <a:gd name="T63" fmla="*/ 236 h 423"/>
              <a:gd name="T64" fmla="*/ 159 w 346"/>
              <a:gd name="T65" fmla="*/ 186 h 423"/>
              <a:gd name="T66" fmla="*/ 118 w 346"/>
              <a:gd name="T67" fmla="*/ 134 h 423"/>
              <a:gd name="T68" fmla="*/ 77 w 346"/>
              <a:gd name="T69" fmla="*/ 88 h 423"/>
              <a:gd name="T70" fmla="*/ 77 w 346"/>
              <a:gd name="T71" fmla="*/ 38 h 423"/>
              <a:gd name="T72" fmla="*/ 269 w 346"/>
              <a:gd name="T73" fmla="*/ 38 h 423"/>
              <a:gd name="T74" fmla="*/ 269 w 346"/>
              <a:gd name="T75" fmla="*/ 88 h 423"/>
              <a:gd name="T76" fmla="*/ 228 w 346"/>
              <a:gd name="T77" fmla="*/ 134 h 423"/>
              <a:gd name="T78" fmla="*/ 188 w 346"/>
              <a:gd name="T79" fmla="*/ 186 h 423"/>
              <a:gd name="T80" fmla="*/ 188 w 346"/>
              <a:gd name="T81" fmla="*/ 236 h 423"/>
              <a:gd name="T82" fmla="*/ 228 w 346"/>
              <a:gd name="T83" fmla="*/ 289 h 423"/>
              <a:gd name="T84" fmla="*/ 269 w 346"/>
              <a:gd name="T85" fmla="*/ 334 h 423"/>
              <a:gd name="T86" fmla="*/ 269 w 346"/>
              <a:gd name="T87" fmla="*/ 384 h 423"/>
              <a:gd name="T88" fmla="*/ 77 w 346"/>
              <a:gd name="T89" fmla="*/ 384 h 423"/>
              <a:gd name="T90" fmla="*/ 77 w 346"/>
              <a:gd name="T91" fmla="*/ 334 h 423"/>
              <a:gd name="T92" fmla="*/ 216 w 346"/>
              <a:gd name="T93" fmla="*/ 81 h 423"/>
              <a:gd name="T94" fmla="*/ 216 w 346"/>
              <a:gd name="T95" fmla="*/ 72 h 423"/>
              <a:gd name="T96" fmla="*/ 233 w 346"/>
              <a:gd name="T97" fmla="*/ 55 h 423"/>
              <a:gd name="T98" fmla="*/ 250 w 346"/>
              <a:gd name="T99" fmla="*/ 72 h 423"/>
              <a:gd name="T100" fmla="*/ 250 w 346"/>
              <a:gd name="T101" fmla="*/ 81 h 423"/>
              <a:gd name="T102" fmla="*/ 233 w 346"/>
              <a:gd name="T103" fmla="*/ 98 h 423"/>
              <a:gd name="T104" fmla="*/ 216 w 346"/>
              <a:gd name="T105" fmla="*/ 8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6" h="423">
                <a:moveTo>
                  <a:pt x="327" y="384"/>
                </a:moveTo>
                <a:cubicBezTo>
                  <a:pt x="308" y="384"/>
                  <a:pt x="308" y="384"/>
                  <a:pt x="308" y="384"/>
                </a:cubicBezTo>
                <a:cubicBezTo>
                  <a:pt x="308" y="334"/>
                  <a:pt x="308" y="334"/>
                  <a:pt x="308" y="334"/>
                </a:cubicBezTo>
                <a:cubicBezTo>
                  <a:pt x="308" y="306"/>
                  <a:pt x="280" y="282"/>
                  <a:pt x="253" y="260"/>
                </a:cubicBezTo>
                <a:cubicBezTo>
                  <a:pt x="244" y="252"/>
                  <a:pt x="231" y="240"/>
                  <a:pt x="226" y="234"/>
                </a:cubicBezTo>
                <a:cubicBezTo>
                  <a:pt x="226" y="188"/>
                  <a:pt x="226" y="188"/>
                  <a:pt x="226" y="188"/>
                </a:cubicBezTo>
                <a:cubicBezTo>
                  <a:pt x="231" y="182"/>
                  <a:pt x="244" y="171"/>
                  <a:pt x="253" y="163"/>
                </a:cubicBezTo>
                <a:cubicBezTo>
                  <a:pt x="280" y="140"/>
                  <a:pt x="308" y="116"/>
                  <a:pt x="308" y="88"/>
                </a:cubicBezTo>
                <a:cubicBezTo>
                  <a:pt x="308" y="38"/>
                  <a:pt x="308" y="38"/>
                  <a:pt x="308" y="38"/>
                </a:cubicBezTo>
                <a:cubicBezTo>
                  <a:pt x="327" y="38"/>
                  <a:pt x="327" y="38"/>
                  <a:pt x="327" y="38"/>
                </a:cubicBezTo>
                <a:cubicBezTo>
                  <a:pt x="338" y="38"/>
                  <a:pt x="346" y="30"/>
                  <a:pt x="346" y="19"/>
                </a:cubicBezTo>
                <a:cubicBezTo>
                  <a:pt x="346" y="8"/>
                  <a:pt x="338" y="0"/>
                  <a:pt x="3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0"/>
                  <a:pt x="9" y="38"/>
                  <a:pt x="1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116"/>
                  <a:pt x="67" y="140"/>
                  <a:pt x="93" y="163"/>
                </a:cubicBezTo>
                <a:cubicBezTo>
                  <a:pt x="103" y="171"/>
                  <a:pt x="115" y="182"/>
                  <a:pt x="120" y="188"/>
                </a:cubicBezTo>
                <a:cubicBezTo>
                  <a:pt x="120" y="234"/>
                  <a:pt x="120" y="234"/>
                  <a:pt x="120" y="234"/>
                </a:cubicBezTo>
                <a:cubicBezTo>
                  <a:pt x="115" y="240"/>
                  <a:pt x="103" y="252"/>
                  <a:pt x="93" y="260"/>
                </a:cubicBezTo>
                <a:cubicBezTo>
                  <a:pt x="67" y="282"/>
                  <a:pt x="39" y="306"/>
                  <a:pt x="39" y="334"/>
                </a:cubicBezTo>
                <a:cubicBezTo>
                  <a:pt x="39" y="384"/>
                  <a:pt x="39" y="384"/>
                  <a:pt x="3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9" y="384"/>
                  <a:pt x="0" y="393"/>
                  <a:pt x="0" y="403"/>
                </a:cubicBezTo>
                <a:cubicBezTo>
                  <a:pt x="0" y="414"/>
                  <a:pt x="9" y="423"/>
                  <a:pt x="19" y="423"/>
                </a:cubicBezTo>
                <a:cubicBezTo>
                  <a:pt x="327" y="423"/>
                  <a:pt x="327" y="423"/>
                  <a:pt x="327" y="423"/>
                </a:cubicBezTo>
                <a:cubicBezTo>
                  <a:pt x="338" y="423"/>
                  <a:pt x="346" y="414"/>
                  <a:pt x="346" y="403"/>
                </a:cubicBezTo>
                <a:cubicBezTo>
                  <a:pt x="346" y="393"/>
                  <a:pt x="338" y="384"/>
                  <a:pt x="327" y="384"/>
                </a:cubicBezTo>
                <a:close/>
                <a:moveTo>
                  <a:pt x="77" y="334"/>
                </a:moveTo>
                <a:cubicBezTo>
                  <a:pt x="77" y="324"/>
                  <a:pt x="104" y="301"/>
                  <a:pt x="118" y="289"/>
                </a:cubicBezTo>
                <a:cubicBezTo>
                  <a:pt x="141" y="269"/>
                  <a:pt x="159" y="255"/>
                  <a:pt x="159" y="236"/>
                </a:cubicBezTo>
                <a:cubicBezTo>
                  <a:pt x="159" y="186"/>
                  <a:pt x="159" y="186"/>
                  <a:pt x="159" y="186"/>
                </a:cubicBezTo>
                <a:cubicBezTo>
                  <a:pt x="159" y="168"/>
                  <a:pt x="141" y="153"/>
                  <a:pt x="118" y="134"/>
                </a:cubicBezTo>
                <a:cubicBezTo>
                  <a:pt x="104" y="121"/>
                  <a:pt x="77" y="99"/>
                  <a:pt x="77" y="88"/>
                </a:cubicBezTo>
                <a:cubicBezTo>
                  <a:pt x="77" y="38"/>
                  <a:pt x="77" y="38"/>
                  <a:pt x="77" y="38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88"/>
                  <a:pt x="269" y="88"/>
                  <a:pt x="269" y="88"/>
                </a:cubicBezTo>
                <a:cubicBezTo>
                  <a:pt x="269" y="99"/>
                  <a:pt x="242" y="121"/>
                  <a:pt x="228" y="134"/>
                </a:cubicBezTo>
                <a:cubicBezTo>
                  <a:pt x="205" y="153"/>
                  <a:pt x="188" y="168"/>
                  <a:pt x="188" y="186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88" y="255"/>
                  <a:pt x="205" y="269"/>
                  <a:pt x="228" y="289"/>
                </a:cubicBezTo>
                <a:cubicBezTo>
                  <a:pt x="242" y="301"/>
                  <a:pt x="269" y="324"/>
                  <a:pt x="269" y="334"/>
                </a:cubicBezTo>
                <a:cubicBezTo>
                  <a:pt x="269" y="384"/>
                  <a:pt x="269" y="384"/>
                  <a:pt x="269" y="384"/>
                </a:cubicBezTo>
                <a:cubicBezTo>
                  <a:pt x="77" y="384"/>
                  <a:pt x="77" y="384"/>
                  <a:pt x="77" y="384"/>
                </a:cubicBezTo>
                <a:lnTo>
                  <a:pt x="77" y="334"/>
                </a:lnTo>
                <a:close/>
                <a:moveTo>
                  <a:pt x="216" y="81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62"/>
                  <a:pt x="224" y="55"/>
                  <a:pt x="233" y="55"/>
                </a:cubicBezTo>
                <a:cubicBezTo>
                  <a:pt x="242" y="55"/>
                  <a:pt x="250" y="62"/>
                  <a:pt x="250" y="72"/>
                </a:cubicBezTo>
                <a:cubicBezTo>
                  <a:pt x="250" y="81"/>
                  <a:pt x="250" y="81"/>
                  <a:pt x="250" y="81"/>
                </a:cubicBezTo>
                <a:cubicBezTo>
                  <a:pt x="250" y="91"/>
                  <a:pt x="242" y="98"/>
                  <a:pt x="233" y="98"/>
                </a:cubicBezTo>
                <a:cubicBezTo>
                  <a:pt x="224" y="98"/>
                  <a:pt x="216" y="91"/>
                  <a:pt x="216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18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59820B4-17D3-45C9-9076-F60950349C67}"/>
              </a:ext>
            </a:extLst>
          </p:cNvPr>
          <p:cNvSpPr/>
          <p:nvPr/>
        </p:nvSpPr>
        <p:spPr>
          <a:xfrm>
            <a:off x="6212326" y="-2"/>
            <a:ext cx="5326966" cy="6858002"/>
          </a:xfrm>
          <a:prstGeom prst="rect">
            <a:avLst/>
          </a:prstGeom>
          <a:solidFill>
            <a:srgbClr val="028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FEA3D2E-F23C-4300-9C46-C4C9B5A577D9}"/>
              </a:ext>
            </a:extLst>
          </p:cNvPr>
          <p:cNvSpPr/>
          <p:nvPr/>
        </p:nvSpPr>
        <p:spPr>
          <a:xfrm rot="16200000">
            <a:off x="357" y="-359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2" name="Marcador de Posição da Imagem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1" r="25261"/>
          <a:stretch>
            <a:fillRect/>
          </a:stretch>
        </p:blipFill>
        <p:spPr/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E80222F-1F76-46BC-A84E-3F6B95A20557}"/>
              </a:ext>
            </a:extLst>
          </p:cNvPr>
          <p:cNvSpPr/>
          <p:nvPr/>
        </p:nvSpPr>
        <p:spPr>
          <a:xfrm>
            <a:off x="8996568" y="208024"/>
            <a:ext cx="2285068" cy="228530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E1537C4-393C-4AE7-A05E-912551DF8C97}"/>
              </a:ext>
            </a:extLst>
          </p:cNvPr>
          <p:cNvGrpSpPr/>
          <p:nvPr/>
        </p:nvGrpSpPr>
        <p:grpSpPr>
          <a:xfrm>
            <a:off x="6361423" y="1447163"/>
            <a:ext cx="4811652" cy="3993519"/>
            <a:chOff x="2536722" y="3714720"/>
            <a:chExt cx="7920880" cy="6675050"/>
          </a:xfrm>
        </p:grpSpPr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B2D95000-6D86-4D00-8C88-0B9ED7BF9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01" y="3714720"/>
              <a:ext cx="2448847" cy="571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marL="0" marR="0" lvl="0" indent="0" algn="l" defTabSz="4572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Lato" panose="020F0502020204030203" pitchFamily="34" charset="0"/>
                  <a:cs typeface="Lato" panose="020F0502020204030203" pitchFamily="34" charset="0"/>
                  <a:sym typeface="Calibri Bold" panose="020F0702030404030204" pitchFamily="34" charset="0"/>
                </a:rPr>
                <a:t>About Data</a:t>
              </a:r>
            </a:p>
          </p:txBody>
        </p:sp>
        <p:graphicFrame>
          <p:nvGraphicFramePr>
            <p:cNvPr id="35" name="Chart 34">
              <a:extLst>
                <a:ext uri="{FF2B5EF4-FFF2-40B4-BE49-F238E27FC236}">
                  <a16:creationId xmlns:a16="http://schemas.microsoft.com/office/drawing/2014/main" id="{A0793CC6-D10E-49A5-8201-5FAF7E68C2A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65266060"/>
                </p:ext>
              </p:extLst>
            </p:nvPr>
          </p:nvGraphicFramePr>
          <p:xfrm>
            <a:off x="2536722" y="4542504"/>
            <a:ext cx="7920880" cy="58472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9B83B19-AC99-4EB2-89B5-0AA55D82BE89}"/>
              </a:ext>
            </a:extLst>
          </p:cNvPr>
          <p:cNvSpPr txBox="1"/>
          <p:nvPr/>
        </p:nvSpPr>
        <p:spPr>
          <a:xfrm>
            <a:off x="6584165" y="6026230"/>
            <a:ext cx="28696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000" spc="600" dirty="0">
                <a:solidFill>
                  <a:schemeClr val="bg1"/>
                </a:solidFill>
                <a:latin typeface="+mj-lt"/>
              </a:rPr>
              <a:t>INTRODUCTION 2020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19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CB62F76-2CCF-41A9-99F2-0246429FD7F1}"/>
              </a:ext>
            </a:extLst>
          </p:cNvPr>
          <p:cNvSpPr/>
          <p:nvPr/>
        </p:nvSpPr>
        <p:spPr>
          <a:xfrm rot="5400000">
            <a:off x="2672389" y="-2676280"/>
            <a:ext cx="6861892" cy="12206672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F6BE1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D43090-BF51-4ECD-A99C-4842FC408882}"/>
              </a:ext>
            </a:extLst>
          </p:cNvPr>
          <p:cNvSpPr/>
          <p:nvPr/>
        </p:nvSpPr>
        <p:spPr>
          <a:xfrm>
            <a:off x="3262532" y="2875002"/>
            <a:ext cx="5666936" cy="1107996"/>
          </a:xfrm>
          <a:prstGeom prst="rect">
            <a:avLst/>
          </a:prstGeom>
          <a:solidFill>
            <a:srgbClr val="028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CCD2765-2DFF-4BCF-9315-B163AFB3FE92}"/>
              </a:ext>
            </a:extLst>
          </p:cNvPr>
          <p:cNvSpPr/>
          <p:nvPr/>
        </p:nvSpPr>
        <p:spPr>
          <a:xfrm>
            <a:off x="3497372" y="2875002"/>
            <a:ext cx="5197256" cy="110799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6600" dirty="0">
                <a:solidFill>
                  <a:schemeClr val="bg2"/>
                </a:solidFill>
                <a:latin typeface="+mj-lt"/>
              </a:rPr>
              <a:t>THANK YOU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638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808738" y="-9427"/>
            <a:ext cx="10596715" cy="686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347" y="1771597"/>
            <a:ext cx="2066162" cy="206499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096" y="1548916"/>
            <a:ext cx="2495365" cy="249536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438" y="4969187"/>
            <a:ext cx="719232" cy="218339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506943" y="4501427"/>
            <a:ext cx="3364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28744"/>
                </a:solidFill>
                <a:latin typeface="Rubik Medium" pitchFamily="2" charset="-79"/>
                <a:cs typeface="Rubik Medium" pitchFamily="2" charset="-79"/>
              </a:rPr>
              <a:t>WWW.WYDDONBOSCO23.PT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5599041" y="4893690"/>
            <a:ext cx="18173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>
                <a:solidFill>
                  <a:srgbClr val="028744"/>
                </a:solidFill>
                <a:latin typeface="Rubik Medium" pitchFamily="2" charset="-79"/>
                <a:cs typeface="Rubik Medium" pitchFamily="2" charset="-79"/>
              </a:rPr>
              <a:t>wyddonbosco23</a:t>
            </a:r>
          </a:p>
        </p:txBody>
      </p:sp>
    </p:spTree>
    <p:extLst>
      <p:ext uri="{BB962C8B-B14F-4D97-AF65-F5344CB8AC3E}">
        <p14:creationId xmlns:p14="http://schemas.microsoft.com/office/powerpoint/2010/main" val="348062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E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30847D8-66B6-4831-8A80-728C801C57F5}"/>
              </a:ext>
            </a:extLst>
          </p:cNvPr>
          <p:cNvSpPr/>
          <p:nvPr/>
        </p:nvSpPr>
        <p:spPr>
          <a:xfrm flipH="1">
            <a:off x="7218947" y="0"/>
            <a:ext cx="4973053" cy="6858000"/>
          </a:xfrm>
          <a:custGeom>
            <a:avLst/>
            <a:gdLst>
              <a:gd name="connsiteX0" fmla="*/ 0 w 734758"/>
              <a:gd name="connsiteY0" fmla="*/ 0 h 734758"/>
              <a:gd name="connsiteX1" fmla="*/ 734759 w 734758"/>
              <a:gd name="connsiteY1" fmla="*/ 0 h 734758"/>
              <a:gd name="connsiteX2" fmla="*/ 734759 w 734758"/>
              <a:gd name="connsiteY2" fmla="*/ 734759 h 734758"/>
              <a:gd name="connsiteX3" fmla="*/ 0 w 734758"/>
              <a:gd name="connsiteY3" fmla="*/ 734759 h 73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758" h="734758">
                <a:moveTo>
                  <a:pt x="0" y="0"/>
                </a:moveTo>
                <a:lnTo>
                  <a:pt x="734759" y="0"/>
                </a:lnTo>
                <a:lnTo>
                  <a:pt x="734759" y="734759"/>
                </a:lnTo>
                <a:lnTo>
                  <a:pt x="0" y="734759"/>
                </a:lnTo>
                <a:close/>
              </a:path>
            </a:pathLst>
          </a:custGeom>
          <a:solidFill>
            <a:srgbClr val="F6BE1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26" name="Marcador de Posição da Imagem 2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6" r="14806"/>
          <a:stretch>
            <a:fillRect/>
          </a:stretch>
        </p:blipFill>
        <p:spPr/>
      </p:pic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FD04AA89-B66A-49FA-801B-9739EFD475C9}"/>
              </a:ext>
            </a:extLst>
          </p:cNvPr>
          <p:cNvSpPr/>
          <p:nvPr/>
        </p:nvSpPr>
        <p:spPr>
          <a:xfrm>
            <a:off x="5635612" y="2808807"/>
            <a:ext cx="2150180" cy="1240383"/>
          </a:xfrm>
          <a:custGeom>
            <a:avLst/>
            <a:gdLst>
              <a:gd name="connsiteX0" fmla="*/ 0 w 734758"/>
              <a:gd name="connsiteY0" fmla="*/ 0 h 734758"/>
              <a:gd name="connsiteX1" fmla="*/ 734759 w 734758"/>
              <a:gd name="connsiteY1" fmla="*/ 0 h 734758"/>
              <a:gd name="connsiteX2" fmla="*/ 734759 w 734758"/>
              <a:gd name="connsiteY2" fmla="*/ 734759 h 734758"/>
              <a:gd name="connsiteX3" fmla="*/ 0 w 734758"/>
              <a:gd name="connsiteY3" fmla="*/ 734759 h 73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758" h="734758">
                <a:moveTo>
                  <a:pt x="0" y="0"/>
                </a:moveTo>
                <a:lnTo>
                  <a:pt x="734759" y="0"/>
                </a:lnTo>
                <a:lnTo>
                  <a:pt x="734759" y="734759"/>
                </a:lnTo>
                <a:lnTo>
                  <a:pt x="0" y="734759"/>
                </a:lnTo>
                <a:close/>
              </a:path>
            </a:pathLst>
          </a:custGeom>
          <a:solidFill>
            <a:srgbClr val="D53F2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B0916D-5C98-43C3-A274-ADC2CD9010E0}"/>
              </a:ext>
            </a:extLst>
          </p:cNvPr>
          <p:cNvSpPr txBox="1"/>
          <p:nvPr/>
        </p:nvSpPr>
        <p:spPr>
          <a:xfrm>
            <a:off x="1589849" y="2705724"/>
            <a:ext cx="53880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8800" b="1" spc="6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MODELO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44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0345BD1-9C53-455F-9465-7893876A2AE7}"/>
              </a:ext>
            </a:extLst>
          </p:cNvPr>
          <p:cNvSpPr/>
          <p:nvPr/>
        </p:nvSpPr>
        <p:spPr>
          <a:xfrm rot="16200000">
            <a:off x="357" y="-359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028744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793AE7D-8281-4CAC-A0A6-3B48AF76B709}"/>
              </a:ext>
            </a:extLst>
          </p:cNvPr>
          <p:cNvSpPr/>
          <p:nvPr/>
        </p:nvSpPr>
        <p:spPr>
          <a:xfrm rot="5400000">
            <a:off x="5348312" y="-4248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5E876D3-100F-4422-B9AE-420ED5DD7A6B}"/>
              </a:ext>
            </a:extLst>
          </p:cNvPr>
          <p:cNvSpPr/>
          <p:nvPr/>
        </p:nvSpPr>
        <p:spPr>
          <a:xfrm>
            <a:off x="2289061" y="3426667"/>
            <a:ext cx="1607367" cy="1607367"/>
          </a:xfrm>
          <a:custGeom>
            <a:avLst/>
            <a:gdLst>
              <a:gd name="connsiteX0" fmla="*/ 0 w 1607367"/>
              <a:gd name="connsiteY0" fmla="*/ 0 h 1607367"/>
              <a:gd name="connsiteX1" fmla="*/ 0 w 1607367"/>
              <a:gd name="connsiteY1" fmla="*/ 1607368 h 1607367"/>
              <a:gd name="connsiteX2" fmla="*/ 1607368 w 1607367"/>
              <a:gd name="connsiteY2" fmla="*/ 1607368 h 1607367"/>
              <a:gd name="connsiteX3" fmla="*/ 1607368 w 1607367"/>
              <a:gd name="connsiteY3" fmla="*/ 1602534 h 1607367"/>
              <a:gd name="connsiteX4" fmla="*/ 4834 w 1607367"/>
              <a:gd name="connsiteY4" fmla="*/ 0 h 160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367" h="1607367">
                <a:moveTo>
                  <a:pt x="0" y="0"/>
                </a:moveTo>
                <a:lnTo>
                  <a:pt x="0" y="1607368"/>
                </a:lnTo>
                <a:lnTo>
                  <a:pt x="1607368" y="1607368"/>
                </a:lnTo>
                <a:lnTo>
                  <a:pt x="1607368" y="1602534"/>
                </a:lnTo>
                <a:lnTo>
                  <a:pt x="4834" y="0"/>
                </a:lnTo>
                <a:close/>
              </a:path>
            </a:pathLst>
          </a:custGeom>
          <a:solidFill>
            <a:schemeClr val="bg1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C8D5A7C-BBD4-4AD0-90A6-89DA6AC83131}"/>
              </a:ext>
            </a:extLst>
          </p:cNvPr>
          <p:cNvSpPr/>
          <p:nvPr/>
        </p:nvSpPr>
        <p:spPr>
          <a:xfrm>
            <a:off x="8390990" y="3429000"/>
            <a:ext cx="1602533" cy="1602700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chemeClr val="bg1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D6763B1-B30A-4AC8-A76A-D1CFC7BD38FF}"/>
              </a:ext>
            </a:extLst>
          </p:cNvPr>
          <p:cNvSpPr/>
          <p:nvPr/>
        </p:nvSpPr>
        <p:spPr>
          <a:xfrm>
            <a:off x="5634646" y="3739539"/>
            <a:ext cx="1000124" cy="1000124"/>
          </a:xfrm>
          <a:custGeom>
            <a:avLst/>
            <a:gdLst>
              <a:gd name="connsiteX0" fmla="*/ 1000125 w 1000124"/>
              <a:gd name="connsiteY0" fmla="*/ 242364 h 1000124"/>
              <a:gd name="connsiteX1" fmla="*/ 757761 w 1000124"/>
              <a:gd name="connsiteY1" fmla="*/ 0 h 1000124"/>
              <a:gd name="connsiteX2" fmla="*/ 500063 w 1000124"/>
              <a:gd name="connsiteY2" fmla="*/ 257532 h 1000124"/>
              <a:gd name="connsiteX3" fmla="*/ 242530 w 1000124"/>
              <a:gd name="connsiteY3" fmla="*/ 0 h 1000124"/>
              <a:gd name="connsiteX4" fmla="*/ 0 w 1000124"/>
              <a:gd name="connsiteY4" fmla="*/ 242364 h 1000124"/>
              <a:gd name="connsiteX5" fmla="*/ 257699 w 1000124"/>
              <a:gd name="connsiteY5" fmla="*/ 500063 h 1000124"/>
              <a:gd name="connsiteX6" fmla="*/ 0 w 1000124"/>
              <a:gd name="connsiteY6" fmla="*/ 757595 h 1000124"/>
              <a:gd name="connsiteX7" fmla="*/ 242530 w 1000124"/>
              <a:gd name="connsiteY7" fmla="*/ 1000125 h 1000124"/>
              <a:gd name="connsiteX8" fmla="*/ 500063 w 1000124"/>
              <a:gd name="connsiteY8" fmla="*/ 742426 h 1000124"/>
              <a:gd name="connsiteX9" fmla="*/ 757761 w 1000124"/>
              <a:gd name="connsiteY9" fmla="*/ 1000125 h 1000124"/>
              <a:gd name="connsiteX10" fmla="*/ 1000125 w 1000124"/>
              <a:gd name="connsiteY10" fmla="*/ 757595 h 1000124"/>
              <a:gd name="connsiteX11" fmla="*/ 742593 w 1000124"/>
              <a:gd name="connsiteY11" fmla="*/ 500063 h 10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124" h="1000124">
                <a:moveTo>
                  <a:pt x="1000125" y="242364"/>
                </a:moveTo>
                <a:lnTo>
                  <a:pt x="757761" y="0"/>
                </a:lnTo>
                <a:lnTo>
                  <a:pt x="500063" y="257532"/>
                </a:lnTo>
                <a:lnTo>
                  <a:pt x="242530" y="0"/>
                </a:lnTo>
                <a:lnTo>
                  <a:pt x="0" y="242364"/>
                </a:lnTo>
                <a:lnTo>
                  <a:pt x="257699" y="500063"/>
                </a:lnTo>
                <a:lnTo>
                  <a:pt x="0" y="757595"/>
                </a:lnTo>
                <a:lnTo>
                  <a:pt x="242530" y="1000125"/>
                </a:lnTo>
                <a:lnTo>
                  <a:pt x="500063" y="742426"/>
                </a:lnTo>
                <a:lnTo>
                  <a:pt x="757761" y="1000125"/>
                </a:lnTo>
                <a:lnTo>
                  <a:pt x="1000125" y="757595"/>
                </a:lnTo>
                <a:lnTo>
                  <a:pt x="742593" y="500063"/>
                </a:lnTo>
                <a:close/>
              </a:path>
            </a:pathLst>
          </a:custGeom>
          <a:solidFill>
            <a:srgbClr val="FFFFFF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5695A76-A67A-4CBD-89B4-8206F4C98AB1}"/>
              </a:ext>
            </a:extLst>
          </p:cNvPr>
          <p:cNvSpPr/>
          <p:nvPr/>
        </p:nvSpPr>
        <p:spPr>
          <a:xfrm>
            <a:off x="3813084" y="3875056"/>
            <a:ext cx="1000124" cy="742592"/>
          </a:xfrm>
          <a:custGeom>
            <a:avLst/>
            <a:gdLst>
              <a:gd name="connsiteX0" fmla="*/ 500063 w 1000124"/>
              <a:gd name="connsiteY0" fmla="*/ 742593 h 742592"/>
              <a:gd name="connsiteX1" fmla="*/ 257532 w 1000124"/>
              <a:gd name="connsiteY1" fmla="*/ 500229 h 742592"/>
              <a:gd name="connsiteX2" fmla="*/ 0 w 1000124"/>
              <a:gd name="connsiteY2" fmla="*/ 242530 h 742592"/>
              <a:gd name="connsiteX3" fmla="*/ 242364 w 1000124"/>
              <a:gd name="connsiteY3" fmla="*/ 0 h 742592"/>
              <a:gd name="connsiteX4" fmla="*/ 500063 w 1000124"/>
              <a:gd name="connsiteY4" fmla="*/ 257699 h 742592"/>
              <a:gd name="connsiteX5" fmla="*/ 757595 w 1000124"/>
              <a:gd name="connsiteY5" fmla="*/ 0 h 742592"/>
              <a:gd name="connsiteX6" fmla="*/ 1000125 w 1000124"/>
              <a:gd name="connsiteY6" fmla="*/ 242530 h 742592"/>
              <a:gd name="connsiteX7" fmla="*/ 742426 w 1000124"/>
              <a:gd name="connsiteY7" fmla="*/ 500229 h 742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124" h="742592">
                <a:moveTo>
                  <a:pt x="500063" y="742593"/>
                </a:moveTo>
                <a:lnTo>
                  <a:pt x="257532" y="500229"/>
                </a:lnTo>
                <a:lnTo>
                  <a:pt x="0" y="242530"/>
                </a:lnTo>
                <a:lnTo>
                  <a:pt x="242364" y="0"/>
                </a:lnTo>
                <a:lnTo>
                  <a:pt x="500063" y="257699"/>
                </a:lnTo>
                <a:lnTo>
                  <a:pt x="757595" y="0"/>
                </a:lnTo>
                <a:lnTo>
                  <a:pt x="1000125" y="242530"/>
                </a:lnTo>
                <a:lnTo>
                  <a:pt x="742426" y="500229"/>
                </a:lnTo>
                <a:close/>
              </a:path>
            </a:pathLst>
          </a:custGeom>
          <a:solidFill>
            <a:srgbClr val="FFFFFF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034B51D-821B-4A01-99B1-748AEA66A516}"/>
              </a:ext>
            </a:extLst>
          </p:cNvPr>
          <p:cNvSpPr/>
          <p:nvPr/>
        </p:nvSpPr>
        <p:spPr>
          <a:xfrm>
            <a:off x="7529549" y="3875056"/>
            <a:ext cx="1000125" cy="742592"/>
          </a:xfrm>
          <a:custGeom>
            <a:avLst/>
            <a:gdLst>
              <a:gd name="connsiteX0" fmla="*/ 257699 w 1000125"/>
              <a:gd name="connsiteY0" fmla="*/ 242530 h 742592"/>
              <a:gd name="connsiteX1" fmla="*/ 0 w 1000125"/>
              <a:gd name="connsiteY1" fmla="*/ 500229 h 742592"/>
              <a:gd name="connsiteX2" fmla="*/ 242530 w 1000125"/>
              <a:gd name="connsiteY2" fmla="*/ 742593 h 742592"/>
              <a:gd name="connsiteX3" fmla="*/ 500063 w 1000125"/>
              <a:gd name="connsiteY3" fmla="*/ 485061 h 742592"/>
              <a:gd name="connsiteX4" fmla="*/ 757761 w 1000125"/>
              <a:gd name="connsiteY4" fmla="*/ 742593 h 742592"/>
              <a:gd name="connsiteX5" fmla="*/ 1000125 w 1000125"/>
              <a:gd name="connsiteY5" fmla="*/ 500229 h 742592"/>
              <a:gd name="connsiteX6" fmla="*/ 742593 w 1000125"/>
              <a:gd name="connsiteY6" fmla="*/ 242530 h 742592"/>
              <a:gd name="connsiteX7" fmla="*/ 500063 w 1000125"/>
              <a:gd name="connsiteY7" fmla="*/ 0 h 742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125" h="742592">
                <a:moveTo>
                  <a:pt x="257699" y="242530"/>
                </a:moveTo>
                <a:lnTo>
                  <a:pt x="0" y="500229"/>
                </a:lnTo>
                <a:lnTo>
                  <a:pt x="242530" y="742593"/>
                </a:lnTo>
                <a:lnTo>
                  <a:pt x="500063" y="485061"/>
                </a:lnTo>
                <a:lnTo>
                  <a:pt x="757761" y="742593"/>
                </a:lnTo>
                <a:lnTo>
                  <a:pt x="1000125" y="500229"/>
                </a:lnTo>
                <a:lnTo>
                  <a:pt x="742593" y="242530"/>
                </a:lnTo>
                <a:lnTo>
                  <a:pt x="500063" y="0"/>
                </a:lnTo>
                <a:close/>
              </a:path>
            </a:pathLst>
          </a:custGeom>
          <a:solidFill>
            <a:srgbClr val="FFFFFF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D6A241-4CEF-4ADE-95EA-8ACD40B37289}"/>
              </a:ext>
            </a:extLst>
          </p:cNvPr>
          <p:cNvSpPr txBox="1"/>
          <p:nvPr/>
        </p:nvSpPr>
        <p:spPr>
          <a:xfrm>
            <a:off x="2289061" y="1709781"/>
            <a:ext cx="502822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ln w="25400">
                  <a:noFill/>
                </a:ln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ELEMENT GRAPHIC</a:t>
            </a:r>
            <a:endParaRPr lang="en-ID" sz="3600" dirty="0">
              <a:ln w="25400">
                <a:noFill/>
              </a:ln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098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4815BB4-BBB9-4EBE-8B89-7F1BC12F02A9}"/>
              </a:ext>
            </a:extLst>
          </p:cNvPr>
          <p:cNvSpPr/>
          <p:nvPr/>
        </p:nvSpPr>
        <p:spPr>
          <a:xfrm rot="16200000">
            <a:off x="357" y="-359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028744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CEC123E-FE72-4FAA-86C6-12E814B7ED5E}"/>
              </a:ext>
            </a:extLst>
          </p:cNvPr>
          <p:cNvSpPr/>
          <p:nvPr/>
        </p:nvSpPr>
        <p:spPr>
          <a:xfrm rot="5400000">
            <a:off x="5348312" y="-4248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 1000">
            <a:extLst>
              <a:ext uri="{FF2B5EF4-FFF2-40B4-BE49-F238E27FC236}">
                <a16:creationId xmlns:a16="http://schemas.microsoft.com/office/drawing/2014/main" id="{402700EA-5710-43F4-A86A-6A5604C60894}"/>
              </a:ext>
            </a:extLst>
          </p:cNvPr>
          <p:cNvSpPr>
            <a:spLocks noEditPoints="1"/>
          </p:cNvSpPr>
          <p:nvPr/>
        </p:nvSpPr>
        <p:spPr bwMode="auto">
          <a:xfrm>
            <a:off x="1173860" y="1054903"/>
            <a:ext cx="203952" cy="165621"/>
          </a:xfrm>
          <a:custGeom>
            <a:avLst/>
            <a:gdLst>
              <a:gd name="T0" fmla="*/ 365 w 373"/>
              <a:gd name="T1" fmla="*/ 211 h 303"/>
              <a:gd name="T2" fmla="*/ 279 w 373"/>
              <a:gd name="T3" fmla="*/ 297 h 303"/>
              <a:gd name="T4" fmla="*/ 264 w 373"/>
              <a:gd name="T5" fmla="*/ 303 h 303"/>
              <a:gd name="T6" fmla="*/ 248 w 373"/>
              <a:gd name="T7" fmla="*/ 297 h 303"/>
              <a:gd name="T8" fmla="*/ 248 w 373"/>
              <a:gd name="T9" fmla="*/ 266 h 303"/>
              <a:gd name="T10" fmla="*/ 297 w 373"/>
              <a:gd name="T11" fmla="*/ 217 h 303"/>
              <a:gd name="T12" fmla="*/ 24 w 373"/>
              <a:gd name="T13" fmla="*/ 217 h 303"/>
              <a:gd name="T14" fmla="*/ 8 w 373"/>
              <a:gd name="T15" fmla="*/ 211 h 303"/>
              <a:gd name="T16" fmla="*/ 0 w 373"/>
              <a:gd name="T17" fmla="*/ 196 h 303"/>
              <a:gd name="T18" fmla="*/ 0 w 373"/>
              <a:gd name="T19" fmla="*/ 86 h 303"/>
              <a:gd name="T20" fmla="*/ 21 w 373"/>
              <a:gd name="T21" fmla="*/ 65 h 303"/>
              <a:gd name="T22" fmla="*/ 43 w 373"/>
              <a:gd name="T23" fmla="*/ 86 h 303"/>
              <a:gd name="T24" fmla="*/ 43 w 373"/>
              <a:gd name="T25" fmla="*/ 174 h 303"/>
              <a:gd name="T26" fmla="*/ 296 w 373"/>
              <a:gd name="T27" fmla="*/ 174 h 303"/>
              <a:gd name="T28" fmla="*/ 248 w 373"/>
              <a:gd name="T29" fmla="*/ 125 h 303"/>
              <a:gd name="T30" fmla="*/ 248 w 373"/>
              <a:gd name="T31" fmla="*/ 95 h 303"/>
              <a:gd name="T32" fmla="*/ 279 w 373"/>
              <a:gd name="T33" fmla="*/ 95 h 303"/>
              <a:gd name="T34" fmla="*/ 365 w 373"/>
              <a:gd name="T35" fmla="*/ 181 h 303"/>
              <a:gd name="T36" fmla="*/ 365 w 373"/>
              <a:gd name="T37" fmla="*/ 211 h 303"/>
              <a:gd name="T38" fmla="*/ 25 w 373"/>
              <a:gd name="T39" fmla="*/ 48 h 303"/>
              <a:gd name="T40" fmla="*/ 42 w 373"/>
              <a:gd name="T41" fmla="*/ 41 h 303"/>
              <a:gd name="T42" fmla="*/ 48 w 373"/>
              <a:gd name="T43" fmla="*/ 24 h 303"/>
              <a:gd name="T44" fmla="*/ 42 w 373"/>
              <a:gd name="T45" fmla="*/ 7 h 303"/>
              <a:gd name="T46" fmla="*/ 25 w 373"/>
              <a:gd name="T47" fmla="*/ 0 h 303"/>
              <a:gd name="T48" fmla="*/ 8 w 373"/>
              <a:gd name="T49" fmla="*/ 7 h 303"/>
              <a:gd name="T50" fmla="*/ 1 w 373"/>
              <a:gd name="T51" fmla="*/ 24 h 303"/>
              <a:gd name="T52" fmla="*/ 8 w 373"/>
              <a:gd name="T53" fmla="*/ 41 h 303"/>
              <a:gd name="T54" fmla="*/ 25 w 373"/>
              <a:gd name="T55" fmla="*/ 4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3" h="303">
                <a:moveTo>
                  <a:pt x="365" y="211"/>
                </a:moveTo>
                <a:cubicBezTo>
                  <a:pt x="279" y="297"/>
                  <a:pt x="279" y="297"/>
                  <a:pt x="279" y="297"/>
                </a:cubicBezTo>
                <a:cubicBezTo>
                  <a:pt x="275" y="301"/>
                  <a:pt x="269" y="303"/>
                  <a:pt x="264" y="303"/>
                </a:cubicBezTo>
                <a:cubicBezTo>
                  <a:pt x="258" y="303"/>
                  <a:pt x="253" y="301"/>
                  <a:pt x="248" y="297"/>
                </a:cubicBezTo>
                <a:cubicBezTo>
                  <a:pt x="240" y="288"/>
                  <a:pt x="240" y="275"/>
                  <a:pt x="248" y="266"/>
                </a:cubicBezTo>
                <a:cubicBezTo>
                  <a:pt x="297" y="217"/>
                  <a:pt x="297" y="217"/>
                  <a:pt x="297" y="217"/>
                </a:cubicBezTo>
                <a:cubicBezTo>
                  <a:pt x="24" y="217"/>
                  <a:pt x="24" y="217"/>
                  <a:pt x="24" y="217"/>
                </a:cubicBezTo>
                <a:cubicBezTo>
                  <a:pt x="18" y="217"/>
                  <a:pt x="12" y="215"/>
                  <a:pt x="8" y="211"/>
                </a:cubicBezTo>
                <a:cubicBezTo>
                  <a:pt x="4" y="207"/>
                  <a:pt x="0" y="201"/>
                  <a:pt x="0" y="19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4"/>
                  <a:pt x="9" y="65"/>
                  <a:pt x="21" y="65"/>
                </a:cubicBezTo>
                <a:cubicBezTo>
                  <a:pt x="33" y="65"/>
                  <a:pt x="43" y="74"/>
                  <a:pt x="43" y="86"/>
                </a:cubicBezTo>
                <a:cubicBezTo>
                  <a:pt x="43" y="174"/>
                  <a:pt x="43" y="174"/>
                  <a:pt x="43" y="174"/>
                </a:cubicBezTo>
                <a:cubicBezTo>
                  <a:pt x="296" y="174"/>
                  <a:pt x="296" y="174"/>
                  <a:pt x="296" y="174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240" y="117"/>
                  <a:pt x="240" y="103"/>
                  <a:pt x="248" y="95"/>
                </a:cubicBezTo>
                <a:cubicBezTo>
                  <a:pt x="257" y="86"/>
                  <a:pt x="270" y="86"/>
                  <a:pt x="279" y="95"/>
                </a:cubicBezTo>
                <a:cubicBezTo>
                  <a:pt x="365" y="181"/>
                  <a:pt x="365" y="181"/>
                  <a:pt x="365" y="181"/>
                </a:cubicBezTo>
                <a:cubicBezTo>
                  <a:pt x="373" y="189"/>
                  <a:pt x="373" y="202"/>
                  <a:pt x="365" y="211"/>
                </a:cubicBezTo>
                <a:close/>
                <a:moveTo>
                  <a:pt x="25" y="48"/>
                </a:moveTo>
                <a:cubicBezTo>
                  <a:pt x="31" y="48"/>
                  <a:pt x="37" y="45"/>
                  <a:pt x="42" y="41"/>
                </a:cubicBezTo>
                <a:cubicBezTo>
                  <a:pt x="46" y="36"/>
                  <a:pt x="48" y="30"/>
                  <a:pt x="48" y="24"/>
                </a:cubicBezTo>
                <a:cubicBezTo>
                  <a:pt x="48" y="18"/>
                  <a:pt x="46" y="11"/>
                  <a:pt x="42" y="7"/>
                </a:cubicBezTo>
                <a:cubicBezTo>
                  <a:pt x="37" y="3"/>
                  <a:pt x="31" y="0"/>
                  <a:pt x="25" y="0"/>
                </a:cubicBezTo>
                <a:cubicBezTo>
                  <a:pt x="18" y="0"/>
                  <a:pt x="12" y="3"/>
                  <a:pt x="8" y="7"/>
                </a:cubicBezTo>
                <a:cubicBezTo>
                  <a:pt x="3" y="11"/>
                  <a:pt x="1" y="18"/>
                  <a:pt x="1" y="24"/>
                </a:cubicBezTo>
                <a:cubicBezTo>
                  <a:pt x="1" y="30"/>
                  <a:pt x="3" y="36"/>
                  <a:pt x="8" y="41"/>
                </a:cubicBezTo>
                <a:cubicBezTo>
                  <a:pt x="12" y="45"/>
                  <a:pt x="18" y="48"/>
                  <a:pt x="25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" name="Freeform 1001">
            <a:extLst>
              <a:ext uri="{FF2B5EF4-FFF2-40B4-BE49-F238E27FC236}">
                <a16:creationId xmlns:a16="http://schemas.microsoft.com/office/drawing/2014/main" id="{CEA437AD-8E1A-44EF-B739-D0CD4CE0D3A4}"/>
              </a:ext>
            </a:extLst>
          </p:cNvPr>
          <p:cNvSpPr>
            <a:spLocks noEditPoints="1"/>
          </p:cNvSpPr>
          <p:nvPr/>
        </p:nvSpPr>
        <p:spPr bwMode="auto">
          <a:xfrm>
            <a:off x="1876845" y="1018017"/>
            <a:ext cx="115718" cy="241561"/>
          </a:xfrm>
          <a:custGeom>
            <a:avLst/>
            <a:gdLst>
              <a:gd name="T0" fmla="*/ 193 w 212"/>
              <a:gd name="T1" fmla="*/ 0 h 443"/>
              <a:gd name="T2" fmla="*/ 20 w 212"/>
              <a:gd name="T3" fmla="*/ 0 h 443"/>
              <a:gd name="T4" fmla="*/ 0 w 212"/>
              <a:gd name="T5" fmla="*/ 19 h 443"/>
              <a:gd name="T6" fmla="*/ 0 w 212"/>
              <a:gd name="T7" fmla="*/ 423 h 443"/>
              <a:gd name="T8" fmla="*/ 12 w 212"/>
              <a:gd name="T9" fmla="*/ 440 h 443"/>
              <a:gd name="T10" fmla="*/ 20 w 212"/>
              <a:gd name="T11" fmla="*/ 442 h 443"/>
              <a:gd name="T12" fmla="*/ 34 w 212"/>
              <a:gd name="T13" fmla="*/ 436 h 443"/>
              <a:gd name="T14" fmla="*/ 104 w 212"/>
              <a:gd name="T15" fmla="*/ 361 h 443"/>
              <a:gd name="T16" fmla="*/ 179 w 212"/>
              <a:gd name="T17" fmla="*/ 436 h 443"/>
              <a:gd name="T18" fmla="*/ 200 w 212"/>
              <a:gd name="T19" fmla="*/ 440 h 443"/>
              <a:gd name="T20" fmla="*/ 212 w 212"/>
              <a:gd name="T21" fmla="*/ 423 h 443"/>
              <a:gd name="T22" fmla="*/ 212 w 212"/>
              <a:gd name="T23" fmla="*/ 19 h 443"/>
              <a:gd name="T24" fmla="*/ 193 w 212"/>
              <a:gd name="T25" fmla="*/ 0 h 443"/>
              <a:gd name="T26" fmla="*/ 173 w 212"/>
              <a:gd name="T27" fmla="*/ 376 h 443"/>
              <a:gd name="T28" fmla="*/ 118 w 212"/>
              <a:gd name="T29" fmla="*/ 319 h 443"/>
              <a:gd name="T30" fmla="*/ 104 w 212"/>
              <a:gd name="T31" fmla="*/ 312 h 443"/>
              <a:gd name="T32" fmla="*/ 104 w 212"/>
              <a:gd name="T33" fmla="*/ 312 h 443"/>
              <a:gd name="T34" fmla="*/ 90 w 212"/>
              <a:gd name="T35" fmla="*/ 319 h 443"/>
              <a:gd name="T36" fmla="*/ 39 w 212"/>
              <a:gd name="T37" fmla="*/ 374 h 443"/>
              <a:gd name="T38" fmla="*/ 39 w 212"/>
              <a:gd name="T39" fmla="*/ 38 h 443"/>
              <a:gd name="T40" fmla="*/ 173 w 212"/>
              <a:gd name="T41" fmla="*/ 38 h 443"/>
              <a:gd name="T42" fmla="*/ 173 w 212"/>
              <a:gd name="T43" fmla="*/ 37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2" h="443">
                <a:moveTo>
                  <a:pt x="193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30"/>
                  <a:pt x="5" y="437"/>
                  <a:pt x="12" y="440"/>
                </a:cubicBezTo>
                <a:cubicBezTo>
                  <a:pt x="15" y="441"/>
                  <a:pt x="17" y="442"/>
                  <a:pt x="20" y="442"/>
                </a:cubicBezTo>
                <a:cubicBezTo>
                  <a:pt x="25" y="442"/>
                  <a:pt x="30" y="440"/>
                  <a:pt x="34" y="436"/>
                </a:cubicBezTo>
                <a:cubicBezTo>
                  <a:pt x="104" y="361"/>
                  <a:pt x="104" y="361"/>
                  <a:pt x="104" y="361"/>
                </a:cubicBezTo>
                <a:cubicBezTo>
                  <a:pt x="179" y="436"/>
                  <a:pt x="179" y="436"/>
                  <a:pt x="179" y="436"/>
                </a:cubicBezTo>
                <a:cubicBezTo>
                  <a:pt x="184" y="442"/>
                  <a:pt x="193" y="443"/>
                  <a:pt x="200" y="440"/>
                </a:cubicBezTo>
                <a:cubicBezTo>
                  <a:pt x="207" y="437"/>
                  <a:pt x="212" y="430"/>
                  <a:pt x="212" y="423"/>
                </a:cubicBezTo>
                <a:cubicBezTo>
                  <a:pt x="212" y="19"/>
                  <a:pt x="212" y="19"/>
                  <a:pt x="212" y="19"/>
                </a:cubicBezTo>
                <a:cubicBezTo>
                  <a:pt x="212" y="8"/>
                  <a:pt x="203" y="0"/>
                  <a:pt x="193" y="0"/>
                </a:cubicBezTo>
                <a:close/>
                <a:moveTo>
                  <a:pt x="173" y="376"/>
                </a:moveTo>
                <a:cubicBezTo>
                  <a:pt x="118" y="319"/>
                  <a:pt x="118" y="319"/>
                  <a:pt x="118" y="319"/>
                </a:cubicBezTo>
                <a:cubicBezTo>
                  <a:pt x="114" y="315"/>
                  <a:pt x="109" y="312"/>
                  <a:pt x="104" y="312"/>
                </a:cubicBezTo>
                <a:cubicBezTo>
                  <a:pt x="104" y="312"/>
                  <a:pt x="104" y="312"/>
                  <a:pt x="104" y="312"/>
                </a:cubicBezTo>
                <a:cubicBezTo>
                  <a:pt x="99" y="312"/>
                  <a:pt x="94" y="315"/>
                  <a:pt x="90" y="319"/>
                </a:cubicBezTo>
                <a:cubicBezTo>
                  <a:pt x="39" y="374"/>
                  <a:pt x="39" y="374"/>
                  <a:pt x="39" y="374"/>
                </a:cubicBezTo>
                <a:cubicBezTo>
                  <a:pt x="39" y="38"/>
                  <a:pt x="39" y="38"/>
                  <a:pt x="39" y="38"/>
                </a:cubicBezTo>
                <a:cubicBezTo>
                  <a:pt x="173" y="38"/>
                  <a:pt x="173" y="38"/>
                  <a:pt x="173" y="38"/>
                </a:cubicBezTo>
                <a:lnTo>
                  <a:pt x="173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" name="Freeform 1002">
            <a:extLst>
              <a:ext uri="{FF2B5EF4-FFF2-40B4-BE49-F238E27FC236}">
                <a16:creationId xmlns:a16="http://schemas.microsoft.com/office/drawing/2014/main" id="{FD823A66-C02B-473E-B190-76D4E922ACEB}"/>
              </a:ext>
            </a:extLst>
          </p:cNvPr>
          <p:cNvSpPr>
            <a:spLocks noEditPoints="1"/>
          </p:cNvSpPr>
          <p:nvPr/>
        </p:nvSpPr>
        <p:spPr bwMode="auto">
          <a:xfrm>
            <a:off x="2511790" y="1018017"/>
            <a:ext cx="133799" cy="241561"/>
          </a:xfrm>
          <a:custGeom>
            <a:avLst/>
            <a:gdLst>
              <a:gd name="T0" fmla="*/ 159 w 245"/>
              <a:gd name="T1" fmla="*/ 81 h 443"/>
              <a:gd name="T2" fmla="*/ 19 w 245"/>
              <a:gd name="T3" fmla="*/ 81 h 443"/>
              <a:gd name="T4" fmla="*/ 0 w 245"/>
              <a:gd name="T5" fmla="*/ 99 h 443"/>
              <a:gd name="T6" fmla="*/ 0 w 245"/>
              <a:gd name="T7" fmla="*/ 423 h 443"/>
              <a:gd name="T8" fmla="*/ 12 w 245"/>
              <a:gd name="T9" fmla="*/ 440 h 443"/>
              <a:gd name="T10" fmla="*/ 19 w 245"/>
              <a:gd name="T11" fmla="*/ 442 h 443"/>
              <a:gd name="T12" fmla="*/ 33 w 245"/>
              <a:gd name="T13" fmla="*/ 436 h 443"/>
              <a:gd name="T14" fmla="*/ 88 w 245"/>
              <a:gd name="T15" fmla="*/ 379 h 443"/>
              <a:gd name="T16" fmla="*/ 145 w 245"/>
              <a:gd name="T17" fmla="*/ 436 h 443"/>
              <a:gd name="T18" fmla="*/ 166 w 245"/>
              <a:gd name="T19" fmla="*/ 440 h 443"/>
              <a:gd name="T20" fmla="*/ 178 w 245"/>
              <a:gd name="T21" fmla="*/ 423 h 443"/>
              <a:gd name="T22" fmla="*/ 178 w 245"/>
              <a:gd name="T23" fmla="*/ 99 h 443"/>
              <a:gd name="T24" fmla="*/ 159 w 245"/>
              <a:gd name="T25" fmla="*/ 81 h 443"/>
              <a:gd name="T26" fmla="*/ 140 w 245"/>
              <a:gd name="T27" fmla="*/ 376 h 443"/>
              <a:gd name="T28" fmla="*/ 101 w 245"/>
              <a:gd name="T29" fmla="*/ 337 h 443"/>
              <a:gd name="T30" fmla="*/ 87 w 245"/>
              <a:gd name="T31" fmla="*/ 331 h 443"/>
              <a:gd name="T32" fmla="*/ 87 w 245"/>
              <a:gd name="T33" fmla="*/ 331 h 443"/>
              <a:gd name="T34" fmla="*/ 73 w 245"/>
              <a:gd name="T35" fmla="*/ 337 h 443"/>
              <a:gd name="T36" fmla="*/ 39 w 245"/>
              <a:gd name="T37" fmla="*/ 374 h 443"/>
              <a:gd name="T38" fmla="*/ 39 w 245"/>
              <a:gd name="T39" fmla="*/ 120 h 443"/>
              <a:gd name="T40" fmla="*/ 140 w 245"/>
              <a:gd name="T41" fmla="*/ 120 h 443"/>
              <a:gd name="T42" fmla="*/ 140 w 245"/>
              <a:gd name="T43" fmla="*/ 376 h 443"/>
              <a:gd name="T44" fmla="*/ 245 w 245"/>
              <a:gd name="T45" fmla="*/ 14 h 443"/>
              <a:gd name="T46" fmla="*/ 245 w 245"/>
              <a:gd name="T47" fmla="*/ 337 h 443"/>
              <a:gd name="T48" fmla="*/ 229 w 245"/>
              <a:gd name="T49" fmla="*/ 354 h 443"/>
              <a:gd name="T50" fmla="*/ 212 w 245"/>
              <a:gd name="T51" fmla="*/ 337 h 443"/>
              <a:gd name="T52" fmla="*/ 212 w 245"/>
              <a:gd name="T53" fmla="*/ 33 h 443"/>
              <a:gd name="T54" fmla="*/ 111 w 245"/>
              <a:gd name="T55" fmla="*/ 33 h 443"/>
              <a:gd name="T56" fmla="*/ 111 w 245"/>
              <a:gd name="T57" fmla="*/ 39 h 443"/>
              <a:gd name="T58" fmla="*/ 94 w 245"/>
              <a:gd name="T59" fmla="*/ 56 h 443"/>
              <a:gd name="T60" fmla="*/ 77 w 245"/>
              <a:gd name="T61" fmla="*/ 39 h 443"/>
              <a:gd name="T62" fmla="*/ 77 w 245"/>
              <a:gd name="T63" fmla="*/ 14 h 443"/>
              <a:gd name="T64" fmla="*/ 92 w 245"/>
              <a:gd name="T65" fmla="*/ 0 h 443"/>
              <a:gd name="T66" fmla="*/ 231 w 245"/>
              <a:gd name="T67" fmla="*/ 0 h 443"/>
              <a:gd name="T68" fmla="*/ 245 w 245"/>
              <a:gd name="T69" fmla="*/ 14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5" h="443">
                <a:moveTo>
                  <a:pt x="159" y="81"/>
                </a:moveTo>
                <a:cubicBezTo>
                  <a:pt x="19" y="81"/>
                  <a:pt x="19" y="81"/>
                  <a:pt x="19" y="81"/>
                </a:cubicBezTo>
                <a:cubicBezTo>
                  <a:pt x="9" y="81"/>
                  <a:pt x="0" y="89"/>
                  <a:pt x="0" y="99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30"/>
                  <a:pt x="5" y="437"/>
                  <a:pt x="12" y="440"/>
                </a:cubicBezTo>
                <a:cubicBezTo>
                  <a:pt x="15" y="441"/>
                  <a:pt x="17" y="442"/>
                  <a:pt x="19" y="442"/>
                </a:cubicBezTo>
                <a:cubicBezTo>
                  <a:pt x="25" y="442"/>
                  <a:pt x="30" y="440"/>
                  <a:pt x="33" y="436"/>
                </a:cubicBezTo>
                <a:cubicBezTo>
                  <a:pt x="88" y="379"/>
                  <a:pt x="88" y="379"/>
                  <a:pt x="88" y="379"/>
                </a:cubicBezTo>
                <a:cubicBezTo>
                  <a:pt x="145" y="436"/>
                  <a:pt x="145" y="436"/>
                  <a:pt x="145" y="436"/>
                </a:cubicBezTo>
                <a:cubicBezTo>
                  <a:pt x="151" y="442"/>
                  <a:pt x="159" y="443"/>
                  <a:pt x="166" y="440"/>
                </a:cubicBezTo>
                <a:cubicBezTo>
                  <a:pt x="173" y="437"/>
                  <a:pt x="178" y="430"/>
                  <a:pt x="178" y="423"/>
                </a:cubicBezTo>
                <a:cubicBezTo>
                  <a:pt x="178" y="99"/>
                  <a:pt x="178" y="99"/>
                  <a:pt x="178" y="99"/>
                </a:cubicBezTo>
                <a:cubicBezTo>
                  <a:pt x="178" y="89"/>
                  <a:pt x="169" y="81"/>
                  <a:pt x="159" y="81"/>
                </a:cubicBezTo>
                <a:close/>
                <a:moveTo>
                  <a:pt x="140" y="376"/>
                </a:moveTo>
                <a:cubicBezTo>
                  <a:pt x="101" y="337"/>
                  <a:pt x="101" y="337"/>
                  <a:pt x="101" y="337"/>
                </a:cubicBezTo>
                <a:cubicBezTo>
                  <a:pt x="97" y="333"/>
                  <a:pt x="92" y="331"/>
                  <a:pt x="87" y="331"/>
                </a:cubicBezTo>
                <a:cubicBezTo>
                  <a:pt x="87" y="331"/>
                  <a:pt x="87" y="331"/>
                  <a:pt x="87" y="331"/>
                </a:cubicBezTo>
                <a:cubicBezTo>
                  <a:pt x="82" y="331"/>
                  <a:pt x="77" y="334"/>
                  <a:pt x="73" y="337"/>
                </a:cubicBezTo>
                <a:cubicBezTo>
                  <a:pt x="39" y="374"/>
                  <a:pt x="39" y="374"/>
                  <a:pt x="39" y="374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140" y="120"/>
                  <a:pt x="140" y="120"/>
                  <a:pt x="140" y="120"/>
                </a:cubicBezTo>
                <a:lnTo>
                  <a:pt x="140" y="376"/>
                </a:lnTo>
                <a:close/>
                <a:moveTo>
                  <a:pt x="245" y="14"/>
                </a:moveTo>
                <a:cubicBezTo>
                  <a:pt x="245" y="337"/>
                  <a:pt x="245" y="337"/>
                  <a:pt x="245" y="337"/>
                </a:cubicBezTo>
                <a:cubicBezTo>
                  <a:pt x="245" y="347"/>
                  <a:pt x="238" y="354"/>
                  <a:pt x="229" y="354"/>
                </a:cubicBezTo>
                <a:cubicBezTo>
                  <a:pt x="219" y="354"/>
                  <a:pt x="212" y="347"/>
                  <a:pt x="212" y="337"/>
                </a:cubicBezTo>
                <a:cubicBezTo>
                  <a:pt x="212" y="33"/>
                  <a:pt x="212" y="33"/>
                  <a:pt x="212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1" y="49"/>
                  <a:pt x="103" y="56"/>
                  <a:pt x="94" y="56"/>
                </a:cubicBezTo>
                <a:cubicBezTo>
                  <a:pt x="85" y="56"/>
                  <a:pt x="77" y="49"/>
                  <a:pt x="77" y="39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5"/>
                  <a:pt x="82" y="0"/>
                  <a:pt x="92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40" y="0"/>
                  <a:pt x="245" y="5"/>
                  <a:pt x="24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" name="Freeform 1003">
            <a:extLst>
              <a:ext uri="{FF2B5EF4-FFF2-40B4-BE49-F238E27FC236}">
                <a16:creationId xmlns:a16="http://schemas.microsoft.com/office/drawing/2014/main" id="{87D06C19-4D6C-4D1D-922E-C5A7C34F78F6}"/>
              </a:ext>
            </a:extLst>
          </p:cNvPr>
          <p:cNvSpPr>
            <a:spLocks noEditPoints="1"/>
          </p:cNvSpPr>
          <p:nvPr/>
        </p:nvSpPr>
        <p:spPr bwMode="auto">
          <a:xfrm>
            <a:off x="3108024" y="1032481"/>
            <a:ext cx="243731" cy="195997"/>
          </a:xfrm>
          <a:custGeom>
            <a:avLst/>
            <a:gdLst>
              <a:gd name="T0" fmla="*/ 7 w 447"/>
              <a:gd name="T1" fmla="*/ 95 h 359"/>
              <a:gd name="T2" fmla="*/ 10 w 447"/>
              <a:gd name="T3" fmla="*/ 65 h 359"/>
              <a:gd name="T4" fmla="*/ 234 w 447"/>
              <a:gd name="T5" fmla="*/ 53 h 359"/>
              <a:gd name="T6" fmla="*/ 409 w 447"/>
              <a:gd name="T7" fmla="*/ 44 h 359"/>
              <a:gd name="T8" fmla="*/ 440 w 447"/>
              <a:gd name="T9" fmla="*/ 47 h 359"/>
              <a:gd name="T10" fmla="*/ 437 w 447"/>
              <a:gd name="T11" fmla="*/ 77 h 359"/>
              <a:gd name="T12" fmla="*/ 323 w 447"/>
              <a:gd name="T13" fmla="*/ 118 h 359"/>
              <a:gd name="T14" fmla="*/ 216 w 447"/>
              <a:gd name="T15" fmla="*/ 92 h 359"/>
              <a:gd name="T16" fmla="*/ 37 w 447"/>
              <a:gd name="T17" fmla="*/ 97 h 359"/>
              <a:gd name="T18" fmla="*/ 7 w 447"/>
              <a:gd name="T19" fmla="*/ 95 h 359"/>
              <a:gd name="T20" fmla="*/ 409 w 447"/>
              <a:gd name="T21" fmla="*/ 164 h 359"/>
              <a:gd name="T22" fmla="*/ 234 w 447"/>
              <a:gd name="T23" fmla="*/ 174 h 359"/>
              <a:gd name="T24" fmla="*/ 10 w 447"/>
              <a:gd name="T25" fmla="*/ 185 h 359"/>
              <a:gd name="T26" fmla="*/ 7 w 447"/>
              <a:gd name="T27" fmla="*/ 215 h 359"/>
              <a:gd name="T28" fmla="*/ 37 w 447"/>
              <a:gd name="T29" fmla="*/ 218 h 359"/>
              <a:gd name="T30" fmla="*/ 216 w 447"/>
              <a:gd name="T31" fmla="*/ 212 h 359"/>
              <a:gd name="T32" fmla="*/ 323 w 447"/>
              <a:gd name="T33" fmla="*/ 239 h 359"/>
              <a:gd name="T34" fmla="*/ 437 w 447"/>
              <a:gd name="T35" fmla="*/ 197 h 359"/>
              <a:gd name="T36" fmla="*/ 440 w 447"/>
              <a:gd name="T37" fmla="*/ 167 h 359"/>
              <a:gd name="T38" fmla="*/ 409 w 447"/>
              <a:gd name="T39" fmla="*/ 164 h 359"/>
              <a:gd name="T40" fmla="*/ 409 w 447"/>
              <a:gd name="T41" fmla="*/ 285 h 359"/>
              <a:gd name="T42" fmla="*/ 234 w 447"/>
              <a:gd name="T43" fmla="*/ 294 h 359"/>
              <a:gd name="T44" fmla="*/ 10 w 447"/>
              <a:gd name="T45" fmla="*/ 306 h 359"/>
              <a:gd name="T46" fmla="*/ 7 w 447"/>
              <a:gd name="T47" fmla="*/ 336 h 359"/>
              <a:gd name="T48" fmla="*/ 37 w 447"/>
              <a:gd name="T49" fmla="*/ 338 h 359"/>
              <a:gd name="T50" fmla="*/ 216 w 447"/>
              <a:gd name="T51" fmla="*/ 333 h 359"/>
              <a:gd name="T52" fmla="*/ 323 w 447"/>
              <a:gd name="T53" fmla="*/ 359 h 359"/>
              <a:gd name="T54" fmla="*/ 437 w 447"/>
              <a:gd name="T55" fmla="*/ 318 h 359"/>
              <a:gd name="T56" fmla="*/ 440 w 447"/>
              <a:gd name="T57" fmla="*/ 288 h 359"/>
              <a:gd name="T58" fmla="*/ 409 w 447"/>
              <a:gd name="T59" fmla="*/ 285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7" h="359">
                <a:moveTo>
                  <a:pt x="7" y="95"/>
                </a:moveTo>
                <a:cubicBezTo>
                  <a:pt x="0" y="86"/>
                  <a:pt x="1" y="72"/>
                  <a:pt x="10" y="65"/>
                </a:cubicBezTo>
                <a:cubicBezTo>
                  <a:pt x="87" y="0"/>
                  <a:pt x="167" y="22"/>
                  <a:pt x="234" y="53"/>
                </a:cubicBezTo>
                <a:cubicBezTo>
                  <a:pt x="305" y="86"/>
                  <a:pt x="362" y="83"/>
                  <a:pt x="409" y="44"/>
                </a:cubicBezTo>
                <a:cubicBezTo>
                  <a:pt x="419" y="36"/>
                  <a:pt x="432" y="38"/>
                  <a:pt x="440" y="47"/>
                </a:cubicBezTo>
                <a:cubicBezTo>
                  <a:pt x="447" y="56"/>
                  <a:pt x="446" y="69"/>
                  <a:pt x="437" y="77"/>
                </a:cubicBezTo>
                <a:cubicBezTo>
                  <a:pt x="403" y="104"/>
                  <a:pt x="365" y="118"/>
                  <a:pt x="323" y="118"/>
                </a:cubicBezTo>
                <a:cubicBezTo>
                  <a:pt x="290" y="118"/>
                  <a:pt x="254" y="110"/>
                  <a:pt x="216" y="92"/>
                </a:cubicBezTo>
                <a:cubicBezTo>
                  <a:pt x="149" y="61"/>
                  <a:pt x="93" y="50"/>
                  <a:pt x="37" y="97"/>
                </a:cubicBezTo>
                <a:cubicBezTo>
                  <a:pt x="28" y="105"/>
                  <a:pt x="15" y="104"/>
                  <a:pt x="7" y="95"/>
                </a:cubicBezTo>
                <a:close/>
                <a:moveTo>
                  <a:pt x="409" y="164"/>
                </a:moveTo>
                <a:cubicBezTo>
                  <a:pt x="362" y="203"/>
                  <a:pt x="305" y="206"/>
                  <a:pt x="234" y="174"/>
                </a:cubicBezTo>
                <a:cubicBezTo>
                  <a:pt x="167" y="143"/>
                  <a:pt x="87" y="120"/>
                  <a:pt x="10" y="185"/>
                </a:cubicBezTo>
                <a:cubicBezTo>
                  <a:pt x="1" y="193"/>
                  <a:pt x="0" y="206"/>
                  <a:pt x="7" y="215"/>
                </a:cubicBezTo>
                <a:cubicBezTo>
                  <a:pt x="15" y="224"/>
                  <a:pt x="28" y="225"/>
                  <a:pt x="37" y="218"/>
                </a:cubicBezTo>
                <a:cubicBezTo>
                  <a:pt x="93" y="171"/>
                  <a:pt x="149" y="182"/>
                  <a:pt x="216" y="212"/>
                </a:cubicBezTo>
                <a:cubicBezTo>
                  <a:pt x="254" y="230"/>
                  <a:pt x="290" y="239"/>
                  <a:pt x="323" y="239"/>
                </a:cubicBezTo>
                <a:cubicBezTo>
                  <a:pt x="365" y="239"/>
                  <a:pt x="403" y="225"/>
                  <a:pt x="437" y="197"/>
                </a:cubicBezTo>
                <a:cubicBezTo>
                  <a:pt x="446" y="190"/>
                  <a:pt x="447" y="176"/>
                  <a:pt x="440" y="167"/>
                </a:cubicBezTo>
                <a:cubicBezTo>
                  <a:pt x="432" y="158"/>
                  <a:pt x="419" y="157"/>
                  <a:pt x="409" y="164"/>
                </a:cubicBezTo>
                <a:close/>
                <a:moveTo>
                  <a:pt x="409" y="285"/>
                </a:moveTo>
                <a:cubicBezTo>
                  <a:pt x="362" y="324"/>
                  <a:pt x="305" y="327"/>
                  <a:pt x="234" y="294"/>
                </a:cubicBezTo>
                <a:cubicBezTo>
                  <a:pt x="167" y="263"/>
                  <a:pt x="87" y="241"/>
                  <a:pt x="10" y="306"/>
                </a:cubicBezTo>
                <a:cubicBezTo>
                  <a:pt x="1" y="313"/>
                  <a:pt x="0" y="327"/>
                  <a:pt x="7" y="336"/>
                </a:cubicBezTo>
                <a:cubicBezTo>
                  <a:pt x="15" y="345"/>
                  <a:pt x="28" y="346"/>
                  <a:pt x="37" y="338"/>
                </a:cubicBezTo>
                <a:cubicBezTo>
                  <a:pt x="93" y="291"/>
                  <a:pt x="149" y="302"/>
                  <a:pt x="216" y="333"/>
                </a:cubicBezTo>
                <a:cubicBezTo>
                  <a:pt x="254" y="351"/>
                  <a:pt x="290" y="359"/>
                  <a:pt x="323" y="359"/>
                </a:cubicBezTo>
                <a:cubicBezTo>
                  <a:pt x="365" y="359"/>
                  <a:pt x="403" y="345"/>
                  <a:pt x="437" y="318"/>
                </a:cubicBezTo>
                <a:cubicBezTo>
                  <a:pt x="446" y="310"/>
                  <a:pt x="447" y="297"/>
                  <a:pt x="440" y="288"/>
                </a:cubicBezTo>
                <a:cubicBezTo>
                  <a:pt x="432" y="279"/>
                  <a:pt x="419" y="277"/>
                  <a:pt x="409" y="2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" name="Freeform 1004">
            <a:extLst>
              <a:ext uri="{FF2B5EF4-FFF2-40B4-BE49-F238E27FC236}">
                <a16:creationId xmlns:a16="http://schemas.microsoft.com/office/drawing/2014/main" id="{836944FF-2EBC-4FD7-BC1C-249FC9132210}"/>
              </a:ext>
            </a:extLst>
          </p:cNvPr>
          <p:cNvSpPr>
            <a:spLocks noEditPoints="1"/>
          </p:cNvSpPr>
          <p:nvPr/>
        </p:nvSpPr>
        <p:spPr bwMode="auto">
          <a:xfrm>
            <a:off x="3753152" y="1065028"/>
            <a:ext cx="241561" cy="145371"/>
          </a:xfrm>
          <a:custGeom>
            <a:avLst/>
            <a:gdLst>
              <a:gd name="T0" fmla="*/ 350 w 443"/>
              <a:gd name="T1" fmla="*/ 33 h 267"/>
              <a:gd name="T2" fmla="*/ 257 w 443"/>
              <a:gd name="T3" fmla="*/ 234 h 267"/>
              <a:gd name="T4" fmla="*/ 219 w 443"/>
              <a:gd name="T5" fmla="*/ 267 h 267"/>
              <a:gd name="T6" fmla="*/ 189 w 443"/>
              <a:gd name="T7" fmla="*/ 249 h 267"/>
              <a:gd name="T8" fmla="*/ 190 w 443"/>
              <a:gd name="T9" fmla="*/ 209 h 267"/>
              <a:gd name="T10" fmla="*/ 190 w 443"/>
              <a:gd name="T11" fmla="*/ 208 h 267"/>
              <a:gd name="T12" fmla="*/ 312 w 443"/>
              <a:gd name="T13" fmla="*/ 13 h 267"/>
              <a:gd name="T14" fmla="*/ 341 w 443"/>
              <a:gd name="T15" fmla="*/ 5 h 267"/>
              <a:gd name="T16" fmla="*/ 350 w 443"/>
              <a:gd name="T17" fmla="*/ 33 h 267"/>
              <a:gd name="T18" fmla="*/ 383 w 443"/>
              <a:gd name="T19" fmla="*/ 92 h 267"/>
              <a:gd name="T20" fmla="*/ 356 w 443"/>
              <a:gd name="T21" fmla="*/ 90 h 267"/>
              <a:gd name="T22" fmla="*/ 355 w 443"/>
              <a:gd name="T23" fmla="*/ 118 h 267"/>
              <a:gd name="T24" fmla="*/ 404 w 443"/>
              <a:gd name="T25" fmla="*/ 245 h 267"/>
              <a:gd name="T26" fmla="*/ 423 w 443"/>
              <a:gd name="T27" fmla="*/ 264 h 267"/>
              <a:gd name="T28" fmla="*/ 443 w 443"/>
              <a:gd name="T29" fmla="*/ 245 h 267"/>
              <a:gd name="T30" fmla="*/ 383 w 443"/>
              <a:gd name="T31" fmla="*/ 92 h 267"/>
              <a:gd name="T32" fmla="*/ 237 w 443"/>
              <a:gd name="T33" fmla="*/ 59 h 267"/>
              <a:gd name="T34" fmla="*/ 258 w 443"/>
              <a:gd name="T35" fmla="*/ 42 h 267"/>
              <a:gd name="T36" fmla="*/ 240 w 443"/>
              <a:gd name="T37" fmla="*/ 21 h 267"/>
              <a:gd name="T38" fmla="*/ 221 w 443"/>
              <a:gd name="T39" fmla="*/ 20 h 267"/>
              <a:gd name="T40" fmla="*/ 0 w 443"/>
              <a:gd name="T41" fmla="*/ 245 h 267"/>
              <a:gd name="T42" fmla="*/ 20 w 443"/>
              <a:gd name="T43" fmla="*/ 264 h 267"/>
              <a:gd name="T44" fmla="*/ 39 w 443"/>
              <a:gd name="T45" fmla="*/ 245 h 267"/>
              <a:gd name="T46" fmla="*/ 221 w 443"/>
              <a:gd name="T47" fmla="*/ 59 h 267"/>
              <a:gd name="T48" fmla="*/ 237 w 443"/>
              <a:gd name="T49" fmla="*/ 59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3" h="267">
                <a:moveTo>
                  <a:pt x="350" y="33"/>
                </a:moveTo>
                <a:cubicBezTo>
                  <a:pt x="257" y="234"/>
                  <a:pt x="257" y="234"/>
                  <a:pt x="257" y="234"/>
                </a:cubicBezTo>
                <a:cubicBezTo>
                  <a:pt x="249" y="255"/>
                  <a:pt x="235" y="267"/>
                  <a:pt x="219" y="267"/>
                </a:cubicBezTo>
                <a:cubicBezTo>
                  <a:pt x="206" y="267"/>
                  <a:pt x="195" y="260"/>
                  <a:pt x="189" y="249"/>
                </a:cubicBezTo>
                <a:cubicBezTo>
                  <a:pt x="182" y="237"/>
                  <a:pt x="182" y="221"/>
                  <a:pt x="190" y="209"/>
                </a:cubicBezTo>
                <a:cubicBezTo>
                  <a:pt x="190" y="208"/>
                  <a:pt x="190" y="208"/>
                  <a:pt x="190" y="208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8" y="3"/>
                  <a:pt x="331" y="0"/>
                  <a:pt x="341" y="5"/>
                </a:cubicBezTo>
                <a:cubicBezTo>
                  <a:pt x="351" y="10"/>
                  <a:pt x="355" y="23"/>
                  <a:pt x="350" y="33"/>
                </a:cubicBezTo>
                <a:close/>
                <a:moveTo>
                  <a:pt x="383" y="92"/>
                </a:moveTo>
                <a:cubicBezTo>
                  <a:pt x="376" y="84"/>
                  <a:pt x="364" y="83"/>
                  <a:pt x="356" y="90"/>
                </a:cubicBezTo>
                <a:cubicBezTo>
                  <a:pt x="348" y="98"/>
                  <a:pt x="347" y="110"/>
                  <a:pt x="355" y="118"/>
                </a:cubicBezTo>
                <a:cubicBezTo>
                  <a:pt x="387" y="152"/>
                  <a:pt x="404" y="198"/>
                  <a:pt x="404" y="245"/>
                </a:cubicBezTo>
                <a:cubicBezTo>
                  <a:pt x="404" y="256"/>
                  <a:pt x="413" y="264"/>
                  <a:pt x="423" y="264"/>
                </a:cubicBezTo>
                <a:cubicBezTo>
                  <a:pt x="434" y="264"/>
                  <a:pt x="443" y="256"/>
                  <a:pt x="443" y="245"/>
                </a:cubicBezTo>
                <a:cubicBezTo>
                  <a:pt x="443" y="188"/>
                  <a:pt x="421" y="133"/>
                  <a:pt x="383" y="92"/>
                </a:cubicBezTo>
                <a:close/>
                <a:moveTo>
                  <a:pt x="237" y="59"/>
                </a:moveTo>
                <a:cubicBezTo>
                  <a:pt x="248" y="60"/>
                  <a:pt x="257" y="52"/>
                  <a:pt x="258" y="42"/>
                </a:cubicBezTo>
                <a:cubicBezTo>
                  <a:pt x="259" y="31"/>
                  <a:pt x="251" y="22"/>
                  <a:pt x="240" y="21"/>
                </a:cubicBezTo>
                <a:cubicBezTo>
                  <a:pt x="234" y="21"/>
                  <a:pt x="228" y="20"/>
                  <a:pt x="221" y="20"/>
                </a:cubicBezTo>
                <a:cubicBezTo>
                  <a:pt x="100" y="20"/>
                  <a:pt x="0" y="121"/>
                  <a:pt x="0" y="245"/>
                </a:cubicBezTo>
                <a:cubicBezTo>
                  <a:pt x="0" y="256"/>
                  <a:pt x="9" y="264"/>
                  <a:pt x="20" y="264"/>
                </a:cubicBezTo>
                <a:cubicBezTo>
                  <a:pt x="30" y="264"/>
                  <a:pt x="39" y="256"/>
                  <a:pt x="39" y="245"/>
                </a:cubicBezTo>
                <a:cubicBezTo>
                  <a:pt x="39" y="142"/>
                  <a:pt x="121" y="59"/>
                  <a:pt x="221" y="59"/>
                </a:cubicBezTo>
                <a:cubicBezTo>
                  <a:pt x="227" y="59"/>
                  <a:pt x="232" y="59"/>
                  <a:pt x="237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" name="Freeform 1005">
            <a:extLst>
              <a:ext uri="{FF2B5EF4-FFF2-40B4-BE49-F238E27FC236}">
                <a16:creationId xmlns:a16="http://schemas.microsoft.com/office/drawing/2014/main" id="{66CF05AF-DBDC-44C8-9F99-2ECF19D4868C}"/>
              </a:ext>
            </a:extLst>
          </p:cNvPr>
          <p:cNvSpPr>
            <a:spLocks noEditPoints="1"/>
          </p:cNvSpPr>
          <p:nvPr/>
        </p:nvSpPr>
        <p:spPr bwMode="auto">
          <a:xfrm>
            <a:off x="4400298" y="1018017"/>
            <a:ext cx="241561" cy="240838"/>
          </a:xfrm>
          <a:custGeom>
            <a:avLst/>
            <a:gdLst>
              <a:gd name="T0" fmla="*/ 404 w 443"/>
              <a:gd name="T1" fmla="*/ 423 h 442"/>
              <a:gd name="T2" fmla="*/ 366 w 443"/>
              <a:gd name="T3" fmla="*/ 423 h 442"/>
              <a:gd name="T4" fmla="*/ 385 w 443"/>
              <a:gd name="T5" fmla="*/ 215 h 442"/>
              <a:gd name="T6" fmla="*/ 385 w 443"/>
              <a:gd name="T7" fmla="*/ 54 h 442"/>
              <a:gd name="T8" fmla="*/ 404 w 443"/>
              <a:gd name="T9" fmla="*/ 19 h 442"/>
              <a:gd name="T10" fmla="*/ 366 w 443"/>
              <a:gd name="T11" fmla="*/ 19 h 442"/>
              <a:gd name="T12" fmla="*/ 385 w 443"/>
              <a:gd name="T13" fmla="*/ 54 h 442"/>
              <a:gd name="T14" fmla="*/ 58 w 443"/>
              <a:gd name="T15" fmla="*/ 278 h 442"/>
              <a:gd name="T16" fmla="*/ 58 w 443"/>
              <a:gd name="T17" fmla="*/ 163 h 442"/>
              <a:gd name="T18" fmla="*/ 77 w 443"/>
              <a:gd name="T19" fmla="*/ 221 h 442"/>
              <a:gd name="T20" fmla="*/ 39 w 443"/>
              <a:gd name="T21" fmla="*/ 221 h 442"/>
              <a:gd name="T22" fmla="*/ 77 w 443"/>
              <a:gd name="T23" fmla="*/ 221 h 442"/>
              <a:gd name="T24" fmla="*/ 222 w 443"/>
              <a:gd name="T25" fmla="*/ 373 h 442"/>
              <a:gd name="T26" fmla="*/ 222 w 443"/>
              <a:gd name="T27" fmla="*/ 257 h 442"/>
              <a:gd name="T28" fmla="*/ 240 w 443"/>
              <a:gd name="T29" fmla="*/ 315 h 442"/>
              <a:gd name="T30" fmla="*/ 203 w 443"/>
              <a:gd name="T31" fmla="*/ 315 h 442"/>
              <a:gd name="T32" fmla="*/ 240 w 443"/>
              <a:gd name="T33" fmla="*/ 315 h 442"/>
              <a:gd name="T34" fmla="*/ 385 w 443"/>
              <a:gd name="T35" fmla="*/ 195 h 442"/>
              <a:gd name="T36" fmla="*/ 385 w 443"/>
              <a:gd name="T37" fmla="*/ 79 h 442"/>
              <a:gd name="T38" fmla="*/ 404 w 443"/>
              <a:gd name="T39" fmla="*/ 137 h 442"/>
              <a:gd name="T40" fmla="*/ 366 w 443"/>
              <a:gd name="T41" fmla="*/ 137 h 442"/>
              <a:gd name="T42" fmla="*/ 404 w 443"/>
              <a:gd name="T43" fmla="*/ 137 h 442"/>
              <a:gd name="T44" fmla="*/ 202 w 443"/>
              <a:gd name="T45" fmla="*/ 411 h 442"/>
              <a:gd name="T46" fmla="*/ 222 w 443"/>
              <a:gd name="T47" fmla="*/ 442 h 442"/>
              <a:gd name="T48" fmla="*/ 241 w 443"/>
              <a:gd name="T49" fmla="*/ 411 h 442"/>
              <a:gd name="T50" fmla="*/ 222 w 443"/>
              <a:gd name="T51" fmla="*/ 234 h 442"/>
              <a:gd name="T52" fmla="*/ 241 w 443"/>
              <a:gd name="T53" fmla="*/ 19 h 442"/>
              <a:gd name="T54" fmla="*/ 202 w 443"/>
              <a:gd name="T55" fmla="*/ 19 h 442"/>
              <a:gd name="T56" fmla="*/ 222 w 443"/>
              <a:gd name="T57" fmla="*/ 234 h 442"/>
              <a:gd name="T58" fmla="*/ 39 w 443"/>
              <a:gd name="T59" fmla="*/ 323 h 442"/>
              <a:gd name="T60" fmla="*/ 58 w 443"/>
              <a:gd name="T61" fmla="*/ 442 h 442"/>
              <a:gd name="T62" fmla="*/ 77 w 443"/>
              <a:gd name="T63" fmla="*/ 323 h 442"/>
              <a:gd name="T64" fmla="*/ 58 w 443"/>
              <a:gd name="T65" fmla="*/ 139 h 442"/>
              <a:gd name="T66" fmla="*/ 77 w 443"/>
              <a:gd name="T67" fmla="*/ 19 h 442"/>
              <a:gd name="T68" fmla="*/ 39 w 443"/>
              <a:gd name="T69" fmla="*/ 19 h 442"/>
              <a:gd name="T70" fmla="*/ 58 w 443"/>
              <a:gd name="T71" fmla="*/ 139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3" h="442">
                <a:moveTo>
                  <a:pt x="404" y="234"/>
                </a:moveTo>
                <a:cubicBezTo>
                  <a:pt x="404" y="423"/>
                  <a:pt x="404" y="423"/>
                  <a:pt x="404" y="423"/>
                </a:cubicBezTo>
                <a:cubicBezTo>
                  <a:pt x="404" y="433"/>
                  <a:pt x="396" y="442"/>
                  <a:pt x="385" y="442"/>
                </a:cubicBezTo>
                <a:cubicBezTo>
                  <a:pt x="374" y="442"/>
                  <a:pt x="366" y="433"/>
                  <a:pt x="366" y="423"/>
                </a:cubicBezTo>
                <a:cubicBezTo>
                  <a:pt x="366" y="234"/>
                  <a:pt x="366" y="234"/>
                  <a:pt x="366" y="234"/>
                </a:cubicBezTo>
                <a:cubicBezTo>
                  <a:pt x="366" y="224"/>
                  <a:pt x="374" y="215"/>
                  <a:pt x="385" y="215"/>
                </a:cubicBezTo>
                <a:cubicBezTo>
                  <a:pt x="396" y="215"/>
                  <a:pt x="404" y="224"/>
                  <a:pt x="404" y="234"/>
                </a:cubicBezTo>
                <a:close/>
                <a:moveTo>
                  <a:pt x="385" y="54"/>
                </a:moveTo>
                <a:cubicBezTo>
                  <a:pt x="396" y="54"/>
                  <a:pt x="404" y="46"/>
                  <a:pt x="404" y="35"/>
                </a:cubicBezTo>
                <a:cubicBezTo>
                  <a:pt x="404" y="19"/>
                  <a:pt x="404" y="19"/>
                  <a:pt x="404" y="19"/>
                </a:cubicBezTo>
                <a:cubicBezTo>
                  <a:pt x="404" y="8"/>
                  <a:pt x="396" y="0"/>
                  <a:pt x="385" y="0"/>
                </a:cubicBezTo>
                <a:cubicBezTo>
                  <a:pt x="374" y="0"/>
                  <a:pt x="366" y="8"/>
                  <a:pt x="366" y="19"/>
                </a:cubicBezTo>
                <a:cubicBezTo>
                  <a:pt x="366" y="35"/>
                  <a:pt x="366" y="35"/>
                  <a:pt x="366" y="35"/>
                </a:cubicBezTo>
                <a:cubicBezTo>
                  <a:pt x="366" y="46"/>
                  <a:pt x="374" y="54"/>
                  <a:pt x="385" y="54"/>
                </a:cubicBezTo>
                <a:close/>
                <a:moveTo>
                  <a:pt x="115" y="221"/>
                </a:moveTo>
                <a:cubicBezTo>
                  <a:pt x="115" y="253"/>
                  <a:pt x="89" y="278"/>
                  <a:pt x="58" y="278"/>
                </a:cubicBezTo>
                <a:cubicBezTo>
                  <a:pt x="26" y="278"/>
                  <a:pt x="0" y="253"/>
                  <a:pt x="0" y="221"/>
                </a:cubicBezTo>
                <a:cubicBezTo>
                  <a:pt x="0" y="189"/>
                  <a:pt x="26" y="163"/>
                  <a:pt x="58" y="163"/>
                </a:cubicBezTo>
                <a:cubicBezTo>
                  <a:pt x="89" y="163"/>
                  <a:pt x="115" y="189"/>
                  <a:pt x="115" y="221"/>
                </a:cubicBezTo>
                <a:close/>
                <a:moveTo>
                  <a:pt x="77" y="221"/>
                </a:moveTo>
                <a:cubicBezTo>
                  <a:pt x="77" y="210"/>
                  <a:pt x="68" y="201"/>
                  <a:pt x="58" y="201"/>
                </a:cubicBezTo>
                <a:cubicBezTo>
                  <a:pt x="47" y="201"/>
                  <a:pt x="39" y="210"/>
                  <a:pt x="39" y="221"/>
                </a:cubicBezTo>
                <a:cubicBezTo>
                  <a:pt x="39" y="231"/>
                  <a:pt x="47" y="240"/>
                  <a:pt x="58" y="240"/>
                </a:cubicBezTo>
                <a:cubicBezTo>
                  <a:pt x="68" y="240"/>
                  <a:pt x="77" y="231"/>
                  <a:pt x="77" y="221"/>
                </a:cubicBezTo>
                <a:close/>
                <a:moveTo>
                  <a:pt x="279" y="315"/>
                </a:moveTo>
                <a:cubicBezTo>
                  <a:pt x="279" y="347"/>
                  <a:pt x="253" y="373"/>
                  <a:pt x="222" y="373"/>
                </a:cubicBezTo>
                <a:cubicBezTo>
                  <a:pt x="190" y="373"/>
                  <a:pt x="164" y="347"/>
                  <a:pt x="164" y="315"/>
                </a:cubicBezTo>
                <a:cubicBezTo>
                  <a:pt x="164" y="283"/>
                  <a:pt x="190" y="257"/>
                  <a:pt x="222" y="257"/>
                </a:cubicBezTo>
                <a:cubicBezTo>
                  <a:pt x="253" y="257"/>
                  <a:pt x="279" y="283"/>
                  <a:pt x="279" y="315"/>
                </a:cubicBezTo>
                <a:close/>
                <a:moveTo>
                  <a:pt x="240" y="315"/>
                </a:moveTo>
                <a:cubicBezTo>
                  <a:pt x="240" y="304"/>
                  <a:pt x="232" y="296"/>
                  <a:pt x="222" y="296"/>
                </a:cubicBezTo>
                <a:cubicBezTo>
                  <a:pt x="211" y="296"/>
                  <a:pt x="203" y="304"/>
                  <a:pt x="203" y="315"/>
                </a:cubicBezTo>
                <a:cubicBezTo>
                  <a:pt x="203" y="326"/>
                  <a:pt x="211" y="335"/>
                  <a:pt x="222" y="335"/>
                </a:cubicBezTo>
                <a:cubicBezTo>
                  <a:pt x="232" y="335"/>
                  <a:pt x="240" y="326"/>
                  <a:pt x="240" y="315"/>
                </a:cubicBezTo>
                <a:close/>
                <a:moveTo>
                  <a:pt x="443" y="137"/>
                </a:moveTo>
                <a:cubicBezTo>
                  <a:pt x="443" y="169"/>
                  <a:pt x="417" y="195"/>
                  <a:pt x="385" y="195"/>
                </a:cubicBezTo>
                <a:cubicBezTo>
                  <a:pt x="354" y="195"/>
                  <a:pt x="328" y="169"/>
                  <a:pt x="328" y="137"/>
                </a:cubicBezTo>
                <a:cubicBezTo>
                  <a:pt x="328" y="105"/>
                  <a:pt x="354" y="79"/>
                  <a:pt x="385" y="79"/>
                </a:cubicBezTo>
                <a:cubicBezTo>
                  <a:pt x="417" y="79"/>
                  <a:pt x="443" y="105"/>
                  <a:pt x="443" y="137"/>
                </a:cubicBezTo>
                <a:close/>
                <a:moveTo>
                  <a:pt x="404" y="137"/>
                </a:moveTo>
                <a:cubicBezTo>
                  <a:pt x="404" y="126"/>
                  <a:pt x="396" y="118"/>
                  <a:pt x="385" y="118"/>
                </a:cubicBezTo>
                <a:cubicBezTo>
                  <a:pt x="375" y="118"/>
                  <a:pt x="366" y="126"/>
                  <a:pt x="366" y="137"/>
                </a:cubicBezTo>
                <a:cubicBezTo>
                  <a:pt x="366" y="148"/>
                  <a:pt x="375" y="157"/>
                  <a:pt x="385" y="157"/>
                </a:cubicBezTo>
                <a:cubicBezTo>
                  <a:pt x="396" y="157"/>
                  <a:pt x="404" y="148"/>
                  <a:pt x="404" y="137"/>
                </a:cubicBezTo>
                <a:close/>
                <a:moveTo>
                  <a:pt x="222" y="392"/>
                </a:moveTo>
                <a:cubicBezTo>
                  <a:pt x="211" y="392"/>
                  <a:pt x="202" y="401"/>
                  <a:pt x="202" y="411"/>
                </a:cubicBezTo>
                <a:cubicBezTo>
                  <a:pt x="202" y="423"/>
                  <a:pt x="202" y="423"/>
                  <a:pt x="202" y="423"/>
                </a:cubicBezTo>
                <a:cubicBezTo>
                  <a:pt x="202" y="433"/>
                  <a:pt x="211" y="442"/>
                  <a:pt x="222" y="442"/>
                </a:cubicBezTo>
                <a:cubicBezTo>
                  <a:pt x="232" y="442"/>
                  <a:pt x="241" y="433"/>
                  <a:pt x="241" y="423"/>
                </a:cubicBezTo>
                <a:cubicBezTo>
                  <a:pt x="241" y="411"/>
                  <a:pt x="241" y="411"/>
                  <a:pt x="241" y="411"/>
                </a:cubicBezTo>
                <a:cubicBezTo>
                  <a:pt x="241" y="401"/>
                  <a:pt x="232" y="392"/>
                  <a:pt x="222" y="392"/>
                </a:cubicBezTo>
                <a:close/>
                <a:moveTo>
                  <a:pt x="222" y="234"/>
                </a:moveTo>
                <a:cubicBezTo>
                  <a:pt x="232" y="234"/>
                  <a:pt x="241" y="225"/>
                  <a:pt x="241" y="214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2" y="0"/>
                </a:cubicBezTo>
                <a:cubicBezTo>
                  <a:pt x="211" y="0"/>
                  <a:pt x="202" y="8"/>
                  <a:pt x="202" y="19"/>
                </a:cubicBezTo>
                <a:cubicBezTo>
                  <a:pt x="202" y="214"/>
                  <a:pt x="202" y="214"/>
                  <a:pt x="202" y="214"/>
                </a:cubicBezTo>
                <a:cubicBezTo>
                  <a:pt x="202" y="225"/>
                  <a:pt x="211" y="234"/>
                  <a:pt x="222" y="234"/>
                </a:cubicBezTo>
                <a:close/>
                <a:moveTo>
                  <a:pt x="58" y="304"/>
                </a:moveTo>
                <a:cubicBezTo>
                  <a:pt x="48" y="304"/>
                  <a:pt x="39" y="312"/>
                  <a:pt x="39" y="323"/>
                </a:cubicBezTo>
                <a:cubicBezTo>
                  <a:pt x="39" y="423"/>
                  <a:pt x="39" y="423"/>
                  <a:pt x="39" y="423"/>
                </a:cubicBezTo>
                <a:cubicBezTo>
                  <a:pt x="39" y="433"/>
                  <a:pt x="48" y="442"/>
                  <a:pt x="58" y="442"/>
                </a:cubicBezTo>
                <a:cubicBezTo>
                  <a:pt x="69" y="442"/>
                  <a:pt x="77" y="433"/>
                  <a:pt x="77" y="423"/>
                </a:cubicBezTo>
                <a:cubicBezTo>
                  <a:pt x="77" y="323"/>
                  <a:pt x="77" y="323"/>
                  <a:pt x="77" y="323"/>
                </a:cubicBezTo>
                <a:cubicBezTo>
                  <a:pt x="77" y="312"/>
                  <a:pt x="69" y="304"/>
                  <a:pt x="58" y="304"/>
                </a:cubicBezTo>
                <a:close/>
                <a:moveTo>
                  <a:pt x="58" y="139"/>
                </a:moveTo>
                <a:cubicBezTo>
                  <a:pt x="69" y="139"/>
                  <a:pt x="77" y="130"/>
                  <a:pt x="77" y="1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8"/>
                  <a:pt x="69" y="0"/>
                  <a:pt x="58" y="0"/>
                </a:cubicBezTo>
                <a:cubicBezTo>
                  <a:pt x="48" y="0"/>
                  <a:pt x="39" y="8"/>
                  <a:pt x="39" y="19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30"/>
                  <a:pt x="48" y="139"/>
                  <a:pt x="58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" name="Freeform 1006">
            <a:extLst>
              <a:ext uri="{FF2B5EF4-FFF2-40B4-BE49-F238E27FC236}">
                <a16:creationId xmlns:a16="http://schemas.microsoft.com/office/drawing/2014/main" id="{FC67B63E-9D2A-496F-A023-F757995E37CC}"/>
              </a:ext>
            </a:extLst>
          </p:cNvPr>
          <p:cNvSpPr>
            <a:spLocks noEditPoints="1"/>
          </p:cNvSpPr>
          <p:nvPr/>
        </p:nvSpPr>
        <p:spPr bwMode="auto">
          <a:xfrm>
            <a:off x="5053966" y="1062135"/>
            <a:ext cx="241561" cy="151879"/>
          </a:xfrm>
          <a:custGeom>
            <a:avLst/>
            <a:gdLst>
              <a:gd name="T0" fmla="*/ 226 w 442"/>
              <a:gd name="T1" fmla="*/ 221 h 279"/>
              <a:gd name="T2" fmla="*/ 207 w 442"/>
              <a:gd name="T3" fmla="*/ 241 h 279"/>
              <a:gd name="T4" fmla="*/ 19 w 442"/>
              <a:gd name="T5" fmla="*/ 241 h 279"/>
              <a:gd name="T6" fmla="*/ 0 w 442"/>
              <a:gd name="T7" fmla="*/ 221 h 279"/>
              <a:gd name="T8" fmla="*/ 19 w 442"/>
              <a:gd name="T9" fmla="*/ 202 h 279"/>
              <a:gd name="T10" fmla="*/ 207 w 442"/>
              <a:gd name="T11" fmla="*/ 202 h 279"/>
              <a:gd name="T12" fmla="*/ 226 w 442"/>
              <a:gd name="T13" fmla="*/ 221 h 279"/>
              <a:gd name="T14" fmla="*/ 423 w 442"/>
              <a:gd name="T15" fmla="*/ 202 h 279"/>
              <a:gd name="T16" fmla="*/ 406 w 442"/>
              <a:gd name="T17" fmla="*/ 202 h 279"/>
              <a:gd name="T18" fmla="*/ 387 w 442"/>
              <a:gd name="T19" fmla="*/ 221 h 279"/>
              <a:gd name="T20" fmla="*/ 406 w 442"/>
              <a:gd name="T21" fmla="*/ 241 h 279"/>
              <a:gd name="T22" fmla="*/ 423 w 442"/>
              <a:gd name="T23" fmla="*/ 241 h 279"/>
              <a:gd name="T24" fmla="*/ 442 w 442"/>
              <a:gd name="T25" fmla="*/ 221 h 279"/>
              <a:gd name="T26" fmla="*/ 423 w 442"/>
              <a:gd name="T27" fmla="*/ 202 h 279"/>
              <a:gd name="T28" fmla="*/ 68 w 442"/>
              <a:gd name="T29" fmla="*/ 58 h 279"/>
              <a:gd name="T30" fmla="*/ 126 w 442"/>
              <a:gd name="T31" fmla="*/ 0 h 279"/>
              <a:gd name="T32" fmla="*/ 184 w 442"/>
              <a:gd name="T33" fmla="*/ 58 h 279"/>
              <a:gd name="T34" fmla="*/ 126 w 442"/>
              <a:gd name="T35" fmla="*/ 115 h 279"/>
              <a:gd name="T36" fmla="*/ 68 w 442"/>
              <a:gd name="T37" fmla="*/ 58 h 279"/>
              <a:gd name="T38" fmla="*/ 107 w 442"/>
              <a:gd name="T39" fmla="*/ 58 h 279"/>
              <a:gd name="T40" fmla="*/ 126 w 442"/>
              <a:gd name="T41" fmla="*/ 77 h 279"/>
              <a:gd name="T42" fmla="*/ 146 w 442"/>
              <a:gd name="T43" fmla="*/ 58 h 279"/>
              <a:gd name="T44" fmla="*/ 126 w 442"/>
              <a:gd name="T45" fmla="*/ 39 h 279"/>
              <a:gd name="T46" fmla="*/ 107 w 442"/>
              <a:gd name="T47" fmla="*/ 58 h 279"/>
              <a:gd name="T48" fmla="*/ 362 w 442"/>
              <a:gd name="T49" fmla="*/ 222 h 279"/>
              <a:gd name="T50" fmla="*/ 304 w 442"/>
              <a:gd name="T51" fmla="*/ 279 h 279"/>
              <a:gd name="T52" fmla="*/ 246 w 442"/>
              <a:gd name="T53" fmla="*/ 222 h 279"/>
              <a:gd name="T54" fmla="*/ 304 w 442"/>
              <a:gd name="T55" fmla="*/ 164 h 279"/>
              <a:gd name="T56" fmla="*/ 362 w 442"/>
              <a:gd name="T57" fmla="*/ 222 h 279"/>
              <a:gd name="T58" fmla="*/ 324 w 442"/>
              <a:gd name="T59" fmla="*/ 222 h 279"/>
              <a:gd name="T60" fmla="*/ 304 w 442"/>
              <a:gd name="T61" fmla="*/ 203 h 279"/>
              <a:gd name="T62" fmla="*/ 285 w 442"/>
              <a:gd name="T63" fmla="*/ 222 h 279"/>
              <a:gd name="T64" fmla="*/ 304 w 442"/>
              <a:gd name="T65" fmla="*/ 241 h 279"/>
              <a:gd name="T66" fmla="*/ 324 w 442"/>
              <a:gd name="T67" fmla="*/ 222 h 279"/>
              <a:gd name="T68" fmla="*/ 19 w 442"/>
              <a:gd name="T69" fmla="*/ 77 h 279"/>
              <a:gd name="T70" fmla="*/ 30 w 442"/>
              <a:gd name="T71" fmla="*/ 77 h 279"/>
              <a:gd name="T72" fmla="*/ 49 w 442"/>
              <a:gd name="T73" fmla="*/ 58 h 279"/>
              <a:gd name="T74" fmla="*/ 30 w 442"/>
              <a:gd name="T75" fmla="*/ 39 h 279"/>
              <a:gd name="T76" fmla="*/ 19 w 442"/>
              <a:gd name="T77" fmla="*/ 39 h 279"/>
              <a:gd name="T78" fmla="*/ 0 w 442"/>
              <a:gd name="T79" fmla="*/ 58 h 279"/>
              <a:gd name="T80" fmla="*/ 19 w 442"/>
              <a:gd name="T81" fmla="*/ 77 h 279"/>
              <a:gd name="T82" fmla="*/ 442 w 442"/>
              <a:gd name="T83" fmla="*/ 58 h 279"/>
              <a:gd name="T84" fmla="*/ 423 w 442"/>
              <a:gd name="T85" fmla="*/ 39 h 279"/>
              <a:gd name="T86" fmla="*/ 227 w 442"/>
              <a:gd name="T87" fmla="*/ 39 h 279"/>
              <a:gd name="T88" fmla="*/ 208 w 442"/>
              <a:gd name="T89" fmla="*/ 58 h 279"/>
              <a:gd name="T90" fmla="*/ 227 w 442"/>
              <a:gd name="T91" fmla="*/ 77 h 279"/>
              <a:gd name="T92" fmla="*/ 423 w 442"/>
              <a:gd name="T93" fmla="*/ 77 h 279"/>
              <a:gd name="T94" fmla="*/ 442 w 442"/>
              <a:gd name="T95" fmla="*/ 58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2" h="279">
                <a:moveTo>
                  <a:pt x="226" y="221"/>
                </a:moveTo>
                <a:cubicBezTo>
                  <a:pt x="226" y="232"/>
                  <a:pt x="218" y="241"/>
                  <a:pt x="207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8" y="241"/>
                  <a:pt x="0" y="232"/>
                  <a:pt x="0" y="221"/>
                </a:cubicBezTo>
                <a:cubicBezTo>
                  <a:pt x="0" y="211"/>
                  <a:pt x="8" y="202"/>
                  <a:pt x="19" y="202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8" y="202"/>
                  <a:pt x="226" y="211"/>
                  <a:pt x="226" y="221"/>
                </a:cubicBezTo>
                <a:close/>
                <a:moveTo>
                  <a:pt x="423" y="202"/>
                </a:moveTo>
                <a:cubicBezTo>
                  <a:pt x="406" y="202"/>
                  <a:pt x="406" y="202"/>
                  <a:pt x="406" y="202"/>
                </a:cubicBezTo>
                <a:cubicBezTo>
                  <a:pt x="395" y="202"/>
                  <a:pt x="387" y="211"/>
                  <a:pt x="387" y="221"/>
                </a:cubicBezTo>
                <a:cubicBezTo>
                  <a:pt x="387" y="232"/>
                  <a:pt x="395" y="241"/>
                  <a:pt x="406" y="241"/>
                </a:cubicBezTo>
                <a:cubicBezTo>
                  <a:pt x="423" y="241"/>
                  <a:pt x="423" y="241"/>
                  <a:pt x="423" y="241"/>
                </a:cubicBezTo>
                <a:cubicBezTo>
                  <a:pt x="433" y="241"/>
                  <a:pt x="442" y="232"/>
                  <a:pt x="442" y="221"/>
                </a:cubicBezTo>
                <a:cubicBezTo>
                  <a:pt x="442" y="211"/>
                  <a:pt x="433" y="202"/>
                  <a:pt x="423" y="202"/>
                </a:cubicBezTo>
                <a:close/>
                <a:moveTo>
                  <a:pt x="68" y="58"/>
                </a:moveTo>
                <a:cubicBezTo>
                  <a:pt x="68" y="26"/>
                  <a:pt x="94" y="0"/>
                  <a:pt x="126" y="0"/>
                </a:cubicBezTo>
                <a:cubicBezTo>
                  <a:pt x="158" y="0"/>
                  <a:pt x="184" y="26"/>
                  <a:pt x="184" y="58"/>
                </a:cubicBezTo>
                <a:cubicBezTo>
                  <a:pt x="184" y="89"/>
                  <a:pt x="158" y="115"/>
                  <a:pt x="126" y="115"/>
                </a:cubicBezTo>
                <a:cubicBezTo>
                  <a:pt x="94" y="115"/>
                  <a:pt x="68" y="89"/>
                  <a:pt x="68" y="58"/>
                </a:cubicBezTo>
                <a:close/>
                <a:moveTo>
                  <a:pt x="107" y="58"/>
                </a:moveTo>
                <a:cubicBezTo>
                  <a:pt x="107" y="68"/>
                  <a:pt x="115" y="77"/>
                  <a:pt x="126" y="77"/>
                </a:cubicBezTo>
                <a:cubicBezTo>
                  <a:pt x="137" y="77"/>
                  <a:pt x="146" y="68"/>
                  <a:pt x="146" y="58"/>
                </a:cubicBezTo>
                <a:cubicBezTo>
                  <a:pt x="146" y="47"/>
                  <a:pt x="137" y="39"/>
                  <a:pt x="126" y="39"/>
                </a:cubicBezTo>
                <a:cubicBezTo>
                  <a:pt x="115" y="39"/>
                  <a:pt x="107" y="47"/>
                  <a:pt x="107" y="58"/>
                </a:cubicBezTo>
                <a:close/>
                <a:moveTo>
                  <a:pt x="362" y="222"/>
                </a:moveTo>
                <a:cubicBezTo>
                  <a:pt x="362" y="253"/>
                  <a:pt x="336" y="279"/>
                  <a:pt x="304" y="279"/>
                </a:cubicBezTo>
                <a:cubicBezTo>
                  <a:pt x="272" y="279"/>
                  <a:pt x="246" y="253"/>
                  <a:pt x="246" y="222"/>
                </a:cubicBezTo>
                <a:cubicBezTo>
                  <a:pt x="246" y="190"/>
                  <a:pt x="272" y="164"/>
                  <a:pt x="304" y="164"/>
                </a:cubicBezTo>
                <a:cubicBezTo>
                  <a:pt x="336" y="164"/>
                  <a:pt x="362" y="190"/>
                  <a:pt x="362" y="222"/>
                </a:cubicBezTo>
                <a:close/>
                <a:moveTo>
                  <a:pt x="324" y="222"/>
                </a:moveTo>
                <a:cubicBezTo>
                  <a:pt x="324" y="211"/>
                  <a:pt x="315" y="203"/>
                  <a:pt x="304" y="203"/>
                </a:cubicBezTo>
                <a:cubicBezTo>
                  <a:pt x="293" y="203"/>
                  <a:pt x="285" y="211"/>
                  <a:pt x="285" y="222"/>
                </a:cubicBezTo>
                <a:cubicBezTo>
                  <a:pt x="285" y="232"/>
                  <a:pt x="293" y="241"/>
                  <a:pt x="304" y="241"/>
                </a:cubicBezTo>
                <a:cubicBezTo>
                  <a:pt x="315" y="241"/>
                  <a:pt x="324" y="232"/>
                  <a:pt x="324" y="222"/>
                </a:cubicBezTo>
                <a:close/>
                <a:moveTo>
                  <a:pt x="19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40" y="77"/>
                  <a:pt x="49" y="69"/>
                  <a:pt x="49" y="58"/>
                </a:cubicBezTo>
                <a:cubicBezTo>
                  <a:pt x="49" y="47"/>
                  <a:pt x="40" y="39"/>
                  <a:pt x="30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8" y="39"/>
                  <a:pt x="0" y="47"/>
                  <a:pt x="0" y="58"/>
                </a:cubicBezTo>
                <a:cubicBezTo>
                  <a:pt x="0" y="69"/>
                  <a:pt x="8" y="77"/>
                  <a:pt x="19" y="77"/>
                </a:cubicBezTo>
                <a:close/>
                <a:moveTo>
                  <a:pt x="442" y="58"/>
                </a:moveTo>
                <a:cubicBezTo>
                  <a:pt x="442" y="47"/>
                  <a:pt x="433" y="39"/>
                  <a:pt x="423" y="39"/>
                </a:cubicBezTo>
                <a:cubicBezTo>
                  <a:pt x="227" y="39"/>
                  <a:pt x="227" y="39"/>
                  <a:pt x="227" y="39"/>
                </a:cubicBezTo>
                <a:cubicBezTo>
                  <a:pt x="216" y="39"/>
                  <a:pt x="208" y="47"/>
                  <a:pt x="208" y="58"/>
                </a:cubicBezTo>
                <a:cubicBezTo>
                  <a:pt x="208" y="69"/>
                  <a:pt x="216" y="77"/>
                  <a:pt x="227" y="77"/>
                </a:cubicBezTo>
                <a:cubicBezTo>
                  <a:pt x="423" y="77"/>
                  <a:pt x="423" y="77"/>
                  <a:pt x="423" y="77"/>
                </a:cubicBezTo>
                <a:cubicBezTo>
                  <a:pt x="433" y="77"/>
                  <a:pt x="442" y="69"/>
                  <a:pt x="442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4" name="Freeform 1007">
            <a:extLst>
              <a:ext uri="{FF2B5EF4-FFF2-40B4-BE49-F238E27FC236}">
                <a16:creationId xmlns:a16="http://schemas.microsoft.com/office/drawing/2014/main" id="{69F41088-9568-419B-89B2-4C0BC9409E11}"/>
              </a:ext>
            </a:extLst>
          </p:cNvPr>
          <p:cNvSpPr>
            <a:spLocks noEditPoints="1"/>
          </p:cNvSpPr>
          <p:nvPr/>
        </p:nvSpPr>
        <p:spPr bwMode="auto">
          <a:xfrm>
            <a:off x="5700685" y="1070090"/>
            <a:ext cx="240838" cy="136691"/>
          </a:xfrm>
          <a:custGeom>
            <a:avLst/>
            <a:gdLst>
              <a:gd name="T0" fmla="*/ 240 w 442"/>
              <a:gd name="T1" fmla="*/ 163 h 250"/>
              <a:gd name="T2" fmla="*/ 221 w 442"/>
              <a:gd name="T3" fmla="*/ 182 h 250"/>
              <a:gd name="T4" fmla="*/ 187 w 442"/>
              <a:gd name="T5" fmla="*/ 182 h 250"/>
              <a:gd name="T6" fmla="*/ 168 w 442"/>
              <a:gd name="T7" fmla="*/ 163 h 250"/>
              <a:gd name="T8" fmla="*/ 168 w 442"/>
              <a:gd name="T9" fmla="*/ 86 h 250"/>
              <a:gd name="T10" fmla="*/ 187 w 442"/>
              <a:gd name="T11" fmla="*/ 67 h 250"/>
              <a:gd name="T12" fmla="*/ 221 w 442"/>
              <a:gd name="T13" fmla="*/ 67 h 250"/>
              <a:gd name="T14" fmla="*/ 240 w 442"/>
              <a:gd name="T15" fmla="*/ 86 h 250"/>
              <a:gd name="T16" fmla="*/ 240 w 442"/>
              <a:gd name="T17" fmla="*/ 163 h 250"/>
              <a:gd name="T18" fmla="*/ 288 w 442"/>
              <a:gd name="T19" fmla="*/ 182 h 250"/>
              <a:gd name="T20" fmla="*/ 322 w 442"/>
              <a:gd name="T21" fmla="*/ 182 h 250"/>
              <a:gd name="T22" fmla="*/ 341 w 442"/>
              <a:gd name="T23" fmla="*/ 163 h 250"/>
              <a:gd name="T24" fmla="*/ 341 w 442"/>
              <a:gd name="T25" fmla="*/ 114 h 250"/>
              <a:gd name="T26" fmla="*/ 337 w 442"/>
              <a:gd name="T27" fmla="*/ 102 h 250"/>
              <a:gd name="T28" fmla="*/ 311 w 442"/>
              <a:gd name="T29" fmla="*/ 73 h 250"/>
              <a:gd name="T30" fmla="*/ 297 w 442"/>
              <a:gd name="T31" fmla="*/ 67 h 250"/>
              <a:gd name="T32" fmla="*/ 288 w 442"/>
              <a:gd name="T33" fmla="*/ 67 h 250"/>
              <a:gd name="T34" fmla="*/ 269 w 442"/>
              <a:gd name="T35" fmla="*/ 85 h 250"/>
              <a:gd name="T36" fmla="*/ 269 w 442"/>
              <a:gd name="T37" fmla="*/ 163 h 250"/>
              <a:gd name="T38" fmla="*/ 288 w 442"/>
              <a:gd name="T39" fmla="*/ 182 h 250"/>
              <a:gd name="T40" fmla="*/ 139 w 442"/>
              <a:gd name="T41" fmla="*/ 86 h 250"/>
              <a:gd name="T42" fmla="*/ 120 w 442"/>
              <a:gd name="T43" fmla="*/ 67 h 250"/>
              <a:gd name="T44" fmla="*/ 86 w 442"/>
              <a:gd name="T45" fmla="*/ 67 h 250"/>
              <a:gd name="T46" fmla="*/ 67 w 442"/>
              <a:gd name="T47" fmla="*/ 86 h 250"/>
              <a:gd name="T48" fmla="*/ 67 w 442"/>
              <a:gd name="T49" fmla="*/ 163 h 250"/>
              <a:gd name="T50" fmla="*/ 86 w 442"/>
              <a:gd name="T51" fmla="*/ 182 h 250"/>
              <a:gd name="T52" fmla="*/ 120 w 442"/>
              <a:gd name="T53" fmla="*/ 182 h 250"/>
              <a:gd name="T54" fmla="*/ 139 w 442"/>
              <a:gd name="T55" fmla="*/ 163 h 250"/>
              <a:gd name="T56" fmla="*/ 139 w 442"/>
              <a:gd name="T57" fmla="*/ 86 h 250"/>
              <a:gd name="T58" fmla="*/ 442 w 442"/>
              <a:gd name="T59" fmla="*/ 89 h 250"/>
              <a:gd name="T60" fmla="*/ 442 w 442"/>
              <a:gd name="T61" fmla="*/ 160 h 250"/>
              <a:gd name="T62" fmla="*/ 423 w 442"/>
              <a:gd name="T63" fmla="*/ 177 h 250"/>
              <a:gd name="T64" fmla="*/ 408 w 442"/>
              <a:gd name="T65" fmla="*/ 177 h 250"/>
              <a:gd name="T66" fmla="*/ 408 w 442"/>
              <a:gd name="T67" fmla="*/ 230 h 250"/>
              <a:gd name="T68" fmla="*/ 389 w 442"/>
              <a:gd name="T69" fmla="*/ 250 h 250"/>
              <a:gd name="T70" fmla="*/ 19 w 442"/>
              <a:gd name="T71" fmla="*/ 250 h 250"/>
              <a:gd name="T72" fmla="*/ 0 w 442"/>
              <a:gd name="T73" fmla="*/ 230 h 250"/>
              <a:gd name="T74" fmla="*/ 0 w 442"/>
              <a:gd name="T75" fmla="*/ 19 h 250"/>
              <a:gd name="T76" fmla="*/ 19 w 442"/>
              <a:gd name="T77" fmla="*/ 0 h 250"/>
              <a:gd name="T78" fmla="*/ 389 w 442"/>
              <a:gd name="T79" fmla="*/ 0 h 250"/>
              <a:gd name="T80" fmla="*/ 408 w 442"/>
              <a:gd name="T81" fmla="*/ 19 h 250"/>
              <a:gd name="T82" fmla="*/ 408 w 442"/>
              <a:gd name="T83" fmla="*/ 72 h 250"/>
              <a:gd name="T84" fmla="*/ 423 w 442"/>
              <a:gd name="T85" fmla="*/ 72 h 250"/>
              <a:gd name="T86" fmla="*/ 442 w 442"/>
              <a:gd name="T87" fmla="*/ 89 h 250"/>
              <a:gd name="T88" fmla="*/ 370 w 442"/>
              <a:gd name="T89" fmla="*/ 38 h 250"/>
              <a:gd name="T90" fmla="*/ 38 w 442"/>
              <a:gd name="T91" fmla="*/ 38 h 250"/>
              <a:gd name="T92" fmla="*/ 38 w 442"/>
              <a:gd name="T93" fmla="*/ 211 h 250"/>
              <a:gd name="T94" fmla="*/ 370 w 442"/>
              <a:gd name="T95" fmla="*/ 211 h 250"/>
              <a:gd name="T96" fmla="*/ 370 w 442"/>
              <a:gd name="T97" fmla="*/ 160 h 250"/>
              <a:gd name="T98" fmla="*/ 370 w 442"/>
              <a:gd name="T99" fmla="*/ 89 h 250"/>
              <a:gd name="T100" fmla="*/ 370 w 442"/>
              <a:gd name="T101" fmla="*/ 3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2" h="250">
                <a:moveTo>
                  <a:pt x="240" y="163"/>
                </a:moveTo>
                <a:cubicBezTo>
                  <a:pt x="240" y="174"/>
                  <a:pt x="231" y="182"/>
                  <a:pt x="221" y="182"/>
                </a:cubicBezTo>
                <a:cubicBezTo>
                  <a:pt x="187" y="182"/>
                  <a:pt x="187" y="182"/>
                  <a:pt x="187" y="182"/>
                </a:cubicBezTo>
                <a:cubicBezTo>
                  <a:pt x="177" y="182"/>
                  <a:pt x="168" y="174"/>
                  <a:pt x="168" y="163"/>
                </a:cubicBezTo>
                <a:cubicBezTo>
                  <a:pt x="168" y="86"/>
                  <a:pt x="168" y="86"/>
                  <a:pt x="168" y="86"/>
                </a:cubicBezTo>
                <a:cubicBezTo>
                  <a:pt x="168" y="76"/>
                  <a:pt x="177" y="67"/>
                  <a:pt x="187" y="67"/>
                </a:cubicBezTo>
                <a:cubicBezTo>
                  <a:pt x="221" y="67"/>
                  <a:pt x="221" y="67"/>
                  <a:pt x="221" y="67"/>
                </a:cubicBezTo>
                <a:cubicBezTo>
                  <a:pt x="231" y="67"/>
                  <a:pt x="240" y="76"/>
                  <a:pt x="240" y="86"/>
                </a:cubicBezTo>
                <a:lnTo>
                  <a:pt x="240" y="163"/>
                </a:lnTo>
                <a:close/>
                <a:moveTo>
                  <a:pt x="288" y="182"/>
                </a:moveTo>
                <a:cubicBezTo>
                  <a:pt x="322" y="182"/>
                  <a:pt x="322" y="182"/>
                  <a:pt x="322" y="182"/>
                </a:cubicBezTo>
                <a:cubicBezTo>
                  <a:pt x="332" y="182"/>
                  <a:pt x="341" y="174"/>
                  <a:pt x="341" y="163"/>
                </a:cubicBezTo>
                <a:cubicBezTo>
                  <a:pt x="341" y="114"/>
                  <a:pt x="341" y="114"/>
                  <a:pt x="341" y="114"/>
                </a:cubicBezTo>
                <a:cubicBezTo>
                  <a:pt x="341" y="109"/>
                  <a:pt x="340" y="105"/>
                  <a:pt x="337" y="102"/>
                </a:cubicBezTo>
                <a:cubicBezTo>
                  <a:pt x="311" y="73"/>
                  <a:pt x="311" y="73"/>
                  <a:pt x="311" y="73"/>
                </a:cubicBezTo>
                <a:cubicBezTo>
                  <a:pt x="308" y="69"/>
                  <a:pt x="303" y="67"/>
                  <a:pt x="297" y="67"/>
                </a:cubicBezTo>
                <a:cubicBezTo>
                  <a:pt x="288" y="67"/>
                  <a:pt x="288" y="67"/>
                  <a:pt x="288" y="67"/>
                </a:cubicBezTo>
                <a:cubicBezTo>
                  <a:pt x="277" y="67"/>
                  <a:pt x="269" y="74"/>
                  <a:pt x="269" y="85"/>
                </a:cubicBezTo>
                <a:cubicBezTo>
                  <a:pt x="269" y="163"/>
                  <a:pt x="269" y="163"/>
                  <a:pt x="269" y="163"/>
                </a:cubicBezTo>
                <a:cubicBezTo>
                  <a:pt x="269" y="174"/>
                  <a:pt x="277" y="182"/>
                  <a:pt x="288" y="182"/>
                </a:cubicBezTo>
                <a:close/>
                <a:moveTo>
                  <a:pt x="139" y="86"/>
                </a:moveTo>
                <a:cubicBezTo>
                  <a:pt x="139" y="76"/>
                  <a:pt x="130" y="67"/>
                  <a:pt x="120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76" y="67"/>
                  <a:pt x="67" y="76"/>
                  <a:pt x="67" y="86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74"/>
                  <a:pt x="76" y="182"/>
                  <a:pt x="86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30" y="182"/>
                  <a:pt x="139" y="174"/>
                  <a:pt x="139" y="163"/>
                </a:cubicBezTo>
                <a:lnTo>
                  <a:pt x="139" y="86"/>
                </a:lnTo>
                <a:close/>
                <a:moveTo>
                  <a:pt x="442" y="89"/>
                </a:moveTo>
                <a:cubicBezTo>
                  <a:pt x="442" y="160"/>
                  <a:pt x="442" y="160"/>
                  <a:pt x="442" y="160"/>
                </a:cubicBezTo>
                <a:cubicBezTo>
                  <a:pt x="442" y="171"/>
                  <a:pt x="433" y="177"/>
                  <a:pt x="423" y="177"/>
                </a:cubicBezTo>
                <a:cubicBezTo>
                  <a:pt x="408" y="177"/>
                  <a:pt x="408" y="177"/>
                  <a:pt x="408" y="177"/>
                </a:cubicBezTo>
                <a:cubicBezTo>
                  <a:pt x="408" y="230"/>
                  <a:pt x="408" y="230"/>
                  <a:pt x="408" y="230"/>
                </a:cubicBezTo>
                <a:cubicBezTo>
                  <a:pt x="408" y="241"/>
                  <a:pt x="400" y="250"/>
                  <a:pt x="389" y="250"/>
                </a:cubicBezTo>
                <a:cubicBezTo>
                  <a:pt x="19" y="250"/>
                  <a:pt x="19" y="250"/>
                  <a:pt x="19" y="250"/>
                </a:cubicBezTo>
                <a:cubicBezTo>
                  <a:pt x="8" y="250"/>
                  <a:pt x="0" y="241"/>
                  <a:pt x="0" y="23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400" y="0"/>
                  <a:pt x="408" y="8"/>
                  <a:pt x="408" y="19"/>
                </a:cubicBezTo>
                <a:cubicBezTo>
                  <a:pt x="408" y="72"/>
                  <a:pt x="408" y="72"/>
                  <a:pt x="408" y="72"/>
                </a:cubicBezTo>
                <a:cubicBezTo>
                  <a:pt x="423" y="72"/>
                  <a:pt x="423" y="72"/>
                  <a:pt x="423" y="72"/>
                </a:cubicBezTo>
                <a:cubicBezTo>
                  <a:pt x="433" y="72"/>
                  <a:pt x="442" y="78"/>
                  <a:pt x="442" y="89"/>
                </a:cubicBezTo>
                <a:close/>
                <a:moveTo>
                  <a:pt x="370" y="38"/>
                </a:moveTo>
                <a:cubicBezTo>
                  <a:pt x="38" y="38"/>
                  <a:pt x="38" y="38"/>
                  <a:pt x="38" y="38"/>
                </a:cubicBezTo>
                <a:cubicBezTo>
                  <a:pt x="38" y="211"/>
                  <a:pt x="38" y="211"/>
                  <a:pt x="38" y="211"/>
                </a:cubicBezTo>
                <a:cubicBezTo>
                  <a:pt x="370" y="211"/>
                  <a:pt x="370" y="211"/>
                  <a:pt x="370" y="211"/>
                </a:cubicBezTo>
                <a:cubicBezTo>
                  <a:pt x="370" y="160"/>
                  <a:pt x="370" y="160"/>
                  <a:pt x="370" y="160"/>
                </a:cubicBezTo>
                <a:cubicBezTo>
                  <a:pt x="370" y="89"/>
                  <a:pt x="370" y="89"/>
                  <a:pt x="370" y="89"/>
                </a:cubicBezTo>
                <a:lnTo>
                  <a:pt x="37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5" name="Freeform 1008">
            <a:extLst>
              <a:ext uri="{FF2B5EF4-FFF2-40B4-BE49-F238E27FC236}">
                <a16:creationId xmlns:a16="http://schemas.microsoft.com/office/drawing/2014/main" id="{B5F32E8A-4DF9-4A2D-91A0-D51DCEEA73D9}"/>
              </a:ext>
            </a:extLst>
          </p:cNvPr>
          <p:cNvSpPr>
            <a:spLocks noEditPoints="1"/>
          </p:cNvSpPr>
          <p:nvPr/>
        </p:nvSpPr>
        <p:spPr bwMode="auto">
          <a:xfrm>
            <a:off x="6357812" y="1070090"/>
            <a:ext cx="241561" cy="136691"/>
          </a:xfrm>
          <a:custGeom>
            <a:avLst/>
            <a:gdLst>
              <a:gd name="T0" fmla="*/ 423 w 442"/>
              <a:gd name="T1" fmla="*/ 72 h 250"/>
              <a:gd name="T2" fmla="*/ 408 w 442"/>
              <a:gd name="T3" fmla="*/ 72 h 250"/>
              <a:gd name="T4" fmla="*/ 408 w 442"/>
              <a:gd name="T5" fmla="*/ 19 h 250"/>
              <a:gd name="T6" fmla="*/ 389 w 442"/>
              <a:gd name="T7" fmla="*/ 0 h 250"/>
              <a:gd name="T8" fmla="*/ 19 w 442"/>
              <a:gd name="T9" fmla="*/ 0 h 250"/>
              <a:gd name="T10" fmla="*/ 0 w 442"/>
              <a:gd name="T11" fmla="*/ 19 h 250"/>
              <a:gd name="T12" fmla="*/ 0 w 442"/>
              <a:gd name="T13" fmla="*/ 230 h 250"/>
              <a:gd name="T14" fmla="*/ 19 w 442"/>
              <a:gd name="T15" fmla="*/ 250 h 250"/>
              <a:gd name="T16" fmla="*/ 389 w 442"/>
              <a:gd name="T17" fmla="*/ 250 h 250"/>
              <a:gd name="T18" fmla="*/ 408 w 442"/>
              <a:gd name="T19" fmla="*/ 230 h 250"/>
              <a:gd name="T20" fmla="*/ 408 w 442"/>
              <a:gd name="T21" fmla="*/ 177 h 250"/>
              <a:gd name="T22" fmla="*/ 423 w 442"/>
              <a:gd name="T23" fmla="*/ 177 h 250"/>
              <a:gd name="T24" fmla="*/ 442 w 442"/>
              <a:gd name="T25" fmla="*/ 160 h 250"/>
              <a:gd name="T26" fmla="*/ 442 w 442"/>
              <a:gd name="T27" fmla="*/ 89 h 250"/>
              <a:gd name="T28" fmla="*/ 423 w 442"/>
              <a:gd name="T29" fmla="*/ 72 h 250"/>
              <a:gd name="T30" fmla="*/ 370 w 442"/>
              <a:gd name="T31" fmla="*/ 211 h 250"/>
              <a:gd name="T32" fmla="*/ 38 w 442"/>
              <a:gd name="T33" fmla="*/ 211 h 250"/>
              <a:gd name="T34" fmla="*/ 38 w 442"/>
              <a:gd name="T35" fmla="*/ 38 h 250"/>
              <a:gd name="T36" fmla="*/ 370 w 442"/>
              <a:gd name="T37" fmla="*/ 38 h 250"/>
              <a:gd name="T38" fmla="*/ 370 w 442"/>
              <a:gd name="T39" fmla="*/ 89 h 250"/>
              <a:gd name="T40" fmla="*/ 370 w 442"/>
              <a:gd name="T41" fmla="*/ 160 h 250"/>
              <a:gd name="T42" fmla="*/ 370 w 442"/>
              <a:gd name="T43" fmla="*/ 211 h 250"/>
              <a:gd name="T44" fmla="*/ 139 w 442"/>
              <a:gd name="T45" fmla="*/ 163 h 250"/>
              <a:gd name="T46" fmla="*/ 120 w 442"/>
              <a:gd name="T47" fmla="*/ 182 h 250"/>
              <a:gd name="T48" fmla="*/ 86 w 442"/>
              <a:gd name="T49" fmla="*/ 182 h 250"/>
              <a:gd name="T50" fmla="*/ 67 w 442"/>
              <a:gd name="T51" fmla="*/ 163 h 250"/>
              <a:gd name="T52" fmla="*/ 67 w 442"/>
              <a:gd name="T53" fmla="*/ 86 h 250"/>
              <a:gd name="T54" fmla="*/ 86 w 442"/>
              <a:gd name="T55" fmla="*/ 67 h 250"/>
              <a:gd name="T56" fmla="*/ 120 w 442"/>
              <a:gd name="T57" fmla="*/ 67 h 250"/>
              <a:gd name="T58" fmla="*/ 139 w 442"/>
              <a:gd name="T59" fmla="*/ 86 h 250"/>
              <a:gd name="T60" fmla="*/ 139 w 442"/>
              <a:gd name="T61" fmla="*/ 163 h 250"/>
              <a:gd name="T62" fmla="*/ 240 w 442"/>
              <a:gd name="T63" fmla="*/ 163 h 250"/>
              <a:gd name="T64" fmla="*/ 221 w 442"/>
              <a:gd name="T65" fmla="*/ 182 h 250"/>
              <a:gd name="T66" fmla="*/ 187 w 442"/>
              <a:gd name="T67" fmla="*/ 182 h 250"/>
              <a:gd name="T68" fmla="*/ 168 w 442"/>
              <a:gd name="T69" fmla="*/ 163 h 250"/>
              <a:gd name="T70" fmla="*/ 168 w 442"/>
              <a:gd name="T71" fmla="*/ 86 h 250"/>
              <a:gd name="T72" fmla="*/ 187 w 442"/>
              <a:gd name="T73" fmla="*/ 67 h 250"/>
              <a:gd name="T74" fmla="*/ 221 w 442"/>
              <a:gd name="T75" fmla="*/ 67 h 250"/>
              <a:gd name="T76" fmla="*/ 240 w 442"/>
              <a:gd name="T77" fmla="*/ 86 h 250"/>
              <a:gd name="T78" fmla="*/ 240 w 442"/>
              <a:gd name="T79" fmla="*/ 16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2" h="250">
                <a:moveTo>
                  <a:pt x="423" y="72"/>
                </a:moveTo>
                <a:cubicBezTo>
                  <a:pt x="408" y="72"/>
                  <a:pt x="408" y="72"/>
                  <a:pt x="408" y="72"/>
                </a:cubicBezTo>
                <a:cubicBezTo>
                  <a:pt x="408" y="19"/>
                  <a:pt x="408" y="19"/>
                  <a:pt x="408" y="19"/>
                </a:cubicBezTo>
                <a:cubicBezTo>
                  <a:pt x="408" y="8"/>
                  <a:pt x="400" y="0"/>
                  <a:pt x="38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41"/>
                  <a:pt x="8" y="250"/>
                  <a:pt x="19" y="250"/>
                </a:cubicBezTo>
                <a:cubicBezTo>
                  <a:pt x="389" y="250"/>
                  <a:pt x="389" y="250"/>
                  <a:pt x="389" y="250"/>
                </a:cubicBezTo>
                <a:cubicBezTo>
                  <a:pt x="400" y="250"/>
                  <a:pt x="408" y="241"/>
                  <a:pt x="408" y="230"/>
                </a:cubicBezTo>
                <a:cubicBezTo>
                  <a:pt x="408" y="177"/>
                  <a:pt x="408" y="177"/>
                  <a:pt x="408" y="177"/>
                </a:cubicBezTo>
                <a:cubicBezTo>
                  <a:pt x="423" y="177"/>
                  <a:pt x="423" y="177"/>
                  <a:pt x="423" y="177"/>
                </a:cubicBezTo>
                <a:cubicBezTo>
                  <a:pt x="433" y="177"/>
                  <a:pt x="442" y="171"/>
                  <a:pt x="442" y="160"/>
                </a:cubicBezTo>
                <a:cubicBezTo>
                  <a:pt x="442" y="89"/>
                  <a:pt x="442" y="89"/>
                  <a:pt x="442" y="89"/>
                </a:cubicBezTo>
                <a:cubicBezTo>
                  <a:pt x="442" y="78"/>
                  <a:pt x="433" y="72"/>
                  <a:pt x="423" y="72"/>
                </a:cubicBezTo>
                <a:close/>
                <a:moveTo>
                  <a:pt x="370" y="211"/>
                </a:moveTo>
                <a:cubicBezTo>
                  <a:pt x="38" y="211"/>
                  <a:pt x="38" y="211"/>
                  <a:pt x="38" y="211"/>
                </a:cubicBezTo>
                <a:cubicBezTo>
                  <a:pt x="38" y="38"/>
                  <a:pt x="38" y="38"/>
                  <a:pt x="38" y="38"/>
                </a:cubicBezTo>
                <a:cubicBezTo>
                  <a:pt x="370" y="38"/>
                  <a:pt x="370" y="38"/>
                  <a:pt x="370" y="38"/>
                </a:cubicBezTo>
                <a:cubicBezTo>
                  <a:pt x="370" y="89"/>
                  <a:pt x="370" y="89"/>
                  <a:pt x="370" y="89"/>
                </a:cubicBezTo>
                <a:cubicBezTo>
                  <a:pt x="370" y="160"/>
                  <a:pt x="370" y="160"/>
                  <a:pt x="370" y="160"/>
                </a:cubicBezTo>
                <a:lnTo>
                  <a:pt x="370" y="211"/>
                </a:lnTo>
                <a:close/>
                <a:moveTo>
                  <a:pt x="139" y="163"/>
                </a:moveTo>
                <a:cubicBezTo>
                  <a:pt x="139" y="174"/>
                  <a:pt x="131" y="182"/>
                  <a:pt x="120" y="182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76" y="182"/>
                  <a:pt x="67" y="174"/>
                  <a:pt x="67" y="163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76"/>
                  <a:pt x="76" y="67"/>
                  <a:pt x="86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31" y="67"/>
                  <a:pt x="139" y="76"/>
                  <a:pt x="139" y="86"/>
                </a:cubicBezTo>
                <a:lnTo>
                  <a:pt x="139" y="163"/>
                </a:lnTo>
                <a:close/>
                <a:moveTo>
                  <a:pt x="240" y="163"/>
                </a:moveTo>
                <a:cubicBezTo>
                  <a:pt x="240" y="174"/>
                  <a:pt x="232" y="182"/>
                  <a:pt x="221" y="182"/>
                </a:cubicBezTo>
                <a:cubicBezTo>
                  <a:pt x="187" y="182"/>
                  <a:pt x="187" y="182"/>
                  <a:pt x="187" y="182"/>
                </a:cubicBezTo>
                <a:cubicBezTo>
                  <a:pt x="177" y="182"/>
                  <a:pt x="168" y="174"/>
                  <a:pt x="168" y="163"/>
                </a:cubicBezTo>
                <a:cubicBezTo>
                  <a:pt x="168" y="86"/>
                  <a:pt x="168" y="86"/>
                  <a:pt x="168" y="86"/>
                </a:cubicBezTo>
                <a:cubicBezTo>
                  <a:pt x="168" y="76"/>
                  <a:pt x="177" y="67"/>
                  <a:pt x="187" y="67"/>
                </a:cubicBezTo>
                <a:cubicBezTo>
                  <a:pt x="221" y="67"/>
                  <a:pt x="221" y="67"/>
                  <a:pt x="221" y="67"/>
                </a:cubicBezTo>
                <a:cubicBezTo>
                  <a:pt x="232" y="67"/>
                  <a:pt x="240" y="76"/>
                  <a:pt x="240" y="86"/>
                </a:cubicBezTo>
                <a:lnTo>
                  <a:pt x="240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6" name="Freeform 1009">
            <a:extLst>
              <a:ext uri="{FF2B5EF4-FFF2-40B4-BE49-F238E27FC236}">
                <a16:creationId xmlns:a16="http://schemas.microsoft.com/office/drawing/2014/main" id="{3C43BE90-4B12-463A-98E8-98936495308A}"/>
              </a:ext>
            </a:extLst>
          </p:cNvPr>
          <p:cNvSpPr>
            <a:spLocks noEditPoints="1"/>
          </p:cNvSpPr>
          <p:nvPr/>
        </p:nvSpPr>
        <p:spPr bwMode="auto">
          <a:xfrm>
            <a:off x="6995852" y="1070090"/>
            <a:ext cx="240838" cy="136691"/>
          </a:xfrm>
          <a:custGeom>
            <a:avLst/>
            <a:gdLst>
              <a:gd name="T0" fmla="*/ 423 w 442"/>
              <a:gd name="T1" fmla="*/ 72 h 250"/>
              <a:gd name="T2" fmla="*/ 408 w 442"/>
              <a:gd name="T3" fmla="*/ 72 h 250"/>
              <a:gd name="T4" fmla="*/ 408 w 442"/>
              <a:gd name="T5" fmla="*/ 19 h 250"/>
              <a:gd name="T6" fmla="*/ 389 w 442"/>
              <a:gd name="T7" fmla="*/ 0 h 250"/>
              <a:gd name="T8" fmla="*/ 19 w 442"/>
              <a:gd name="T9" fmla="*/ 0 h 250"/>
              <a:gd name="T10" fmla="*/ 0 w 442"/>
              <a:gd name="T11" fmla="*/ 19 h 250"/>
              <a:gd name="T12" fmla="*/ 0 w 442"/>
              <a:gd name="T13" fmla="*/ 230 h 250"/>
              <a:gd name="T14" fmla="*/ 19 w 442"/>
              <a:gd name="T15" fmla="*/ 250 h 250"/>
              <a:gd name="T16" fmla="*/ 389 w 442"/>
              <a:gd name="T17" fmla="*/ 250 h 250"/>
              <a:gd name="T18" fmla="*/ 408 w 442"/>
              <a:gd name="T19" fmla="*/ 230 h 250"/>
              <a:gd name="T20" fmla="*/ 408 w 442"/>
              <a:gd name="T21" fmla="*/ 177 h 250"/>
              <a:gd name="T22" fmla="*/ 423 w 442"/>
              <a:gd name="T23" fmla="*/ 177 h 250"/>
              <a:gd name="T24" fmla="*/ 442 w 442"/>
              <a:gd name="T25" fmla="*/ 160 h 250"/>
              <a:gd name="T26" fmla="*/ 442 w 442"/>
              <a:gd name="T27" fmla="*/ 89 h 250"/>
              <a:gd name="T28" fmla="*/ 423 w 442"/>
              <a:gd name="T29" fmla="*/ 72 h 250"/>
              <a:gd name="T30" fmla="*/ 370 w 442"/>
              <a:gd name="T31" fmla="*/ 211 h 250"/>
              <a:gd name="T32" fmla="*/ 38 w 442"/>
              <a:gd name="T33" fmla="*/ 211 h 250"/>
              <a:gd name="T34" fmla="*/ 38 w 442"/>
              <a:gd name="T35" fmla="*/ 38 h 250"/>
              <a:gd name="T36" fmla="*/ 370 w 442"/>
              <a:gd name="T37" fmla="*/ 38 h 250"/>
              <a:gd name="T38" fmla="*/ 370 w 442"/>
              <a:gd name="T39" fmla="*/ 89 h 250"/>
              <a:gd name="T40" fmla="*/ 370 w 442"/>
              <a:gd name="T41" fmla="*/ 160 h 250"/>
              <a:gd name="T42" fmla="*/ 370 w 442"/>
              <a:gd name="T43" fmla="*/ 211 h 250"/>
              <a:gd name="T44" fmla="*/ 139 w 442"/>
              <a:gd name="T45" fmla="*/ 163 h 250"/>
              <a:gd name="T46" fmla="*/ 120 w 442"/>
              <a:gd name="T47" fmla="*/ 182 h 250"/>
              <a:gd name="T48" fmla="*/ 86 w 442"/>
              <a:gd name="T49" fmla="*/ 182 h 250"/>
              <a:gd name="T50" fmla="*/ 67 w 442"/>
              <a:gd name="T51" fmla="*/ 163 h 250"/>
              <a:gd name="T52" fmla="*/ 67 w 442"/>
              <a:gd name="T53" fmla="*/ 86 h 250"/>
              <a:gd name="T54" fmla="*/ 86 w 442"/>
              <a:gd name="T55" fmla="*/ 67 h 250"/>
              <a:gd name="T56" fmla="*/ 120 w 442"/>
              <a:gd name="T57" fmla="*/ 67 h 250"/>
              <a:gd name="T58" fmla="*/ 139 w 442"/>
              <a:gd name="T59" fmla="*/ 86 h 250"/>
              <a:gd name="T60" fmla="*/ 139 w 442"/>
              <a:gd name="T61" fmla="*/ 16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2" h="250">
                <a:moveTo>
                  <a:pt x="423" y="72"/>
                </a:moveTo>
                <a:cubicBezTo>
                  <a:pt x="408" y="72"/>
                  <a:pt x="408" y="72"/>
                  <a:pt x="408" y="72"/>
                </a:cubicBezTo>
                <a:cubicBezTo>
                  <a:pt x="408" y="19"/>
                  <a:pt x="408" y="19"/>
                  <a:pt x="408" y="19"/>
                </a:cubicBezTo>
                <a:cubicBezTo>
                  <a:pt x="408" y="8"/>
                  <a:pt x="400" y="0"/>
                  <a:pt x="38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41"/>
                  <a:pt x="9" y="250"/>
                  <a:pt x="19" y="250"/>
                </a:cubicBezTo>
                <a:cubicBezTo>
                  <a:pt x="389" y="250"/>
                  <a:pt x="389" y="250"/>
                  <a:pt x="389" y="250"/>
                </a:cubicBezTo>
                <a:cubicBezTo>
                  <a:pt x="400" y="250"/>
                  <a:pt x="408" y="241"/>
                  <a:pt x="408" y="230"/>
                </a:cubicBezTo>
                <a:cubicBezTo>
                  <a:pt x="408" y="177"/>
                  <a:pt x="408" y="177"/>
                  <a:pt x="408" y="177"/>
                </a:cubicBezTo>
                <a:cubicBezTo>
                  <a:pt x="423" y="177"/>
                  <a:pt x="423" y="177"/>
                  <a:pt x="423" y="177"/>
                </a:cubicBezTo>
                <a:cubicBezTo>
                  <a:pt x="434" y="177"/>
                  <a:pt x="442" y="171"/>
                  <a:pt x="442" y="160"/>
                </a:cubicBezTo>
                <a:cubicBezTo>
                  <a:pt x="442" y="89"/>
                  <a:pt x="442" y="89"/>
                  <a:pt x="442" y="89"/>
                </a:cubicBezTo>
                <a:cubicBezTo>
                  <a:pt x="442" y="78"/>
                  <a:pt x="434" y="72"/>
                  <a:pt x="423" y="72"/>
                </a:cubicBezTo>
                <a:close/>
                <a:moveTo>
                  <a:pt x="370" y="211"/>
                </a:moveTo>
                <a:cubicBezTo>
                  <a:pt x="38" y="211"/>
                  <a:pt x="38" y="211"/>
                  <a:pt x="38" y="211"/>
                </a:cubicBezTo>
                <a:cubicBezTo>
                  <a:pt x="38" y="38"/>
                  <a:pt x="38" y="38"/>
                  <a:pt x="38" y="38"/>
                </a:cubicBezTo>
                <a:cubicBezTo>
                  <a:pt x="370" y="38"/>
                  <a:pt x="370" y="38"/>
                  <a:pt x="370" y="38"/>
                </a:cubicBezTo>
                <a:cubicBezTo>
                  <a:pt x="370" y="89"/>
                  <a:pt x="370" y="89"/>
                  <a:pt x="370" y="89"/>
                </a:cubicBezTo>
                <a:cubicBezTo>
                  <a:pt x="370" y="160"/>
                  <a:pt x="370" y="160"/>
                  <a:pt x="370" y="160"/>
                </a:cubicBezTo>
                <a:lnTo>
                  <a:pt x="370" y="211"/>
                </a:lnTo>
                <a:close/>
                <a:moveTo>
                  <a:pt x="139" y="163"/>
                </a:moveTo>
                <a:cubicBezTo>
                  <a:pt x="139" y="174"/>
                  <a:pt x="131" y="182"/>
                  <a:pt x="120" y="182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76" y="182"/>
                  <a:pt x="67" y="174"/>
                  <a:pt x="67" y="163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76"/>
                  <a:pt x="76" y="67"/>
                  <a:pt x="86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31" y="67"/>
                  <a:pt x="139" y="76"/>
                  <a:pt x="139" y="86"/>
                </a:cubicBezTo>
                <a:lnTo>
                  <a:pt x="139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7" name="Freeform 1010">
            <a:extLst>
              <a:ext uri="{FF2B5EF4-FFF2-40B4-BE49-F238E27FC236}">
                <a16:creationId xmlns:a16="http://schemas.microsoft.com/office/drawing/2014/main" id="{38F5FEAD-376E-4A02-9E31-9FE468ABAC81}"/>
              </a:ext>
            </a:extLst>
          </p:cNvPr>
          <p:cNvSpPr>
            <a:spLocks noEditPoints="1"/>
          </p:cNvSpPr>
          <p:nvPr/>
        </p:nvSpPr>
        <p:spPr bwMode="auto">
          <a:xfrm>
            <a:off x="1155779" y="1652295"/>
            <a:ext cx="240838" cy="135968"/>
          </a:xfrm>
          <a:custGeom>
            <a:avLst/>
            <a:gdLst>
              <a:gd name="T0" fmla="*/ 423 w 442"/>
              <a:gd name="T1" fmla="*/ 72 h 250"/>
              <a:gd name="T2" fmla="*/ 408 w 442"/>
              <a:gd name="T3" fmla="*/ 72 h 250"/>
              <a:gd name="T4" fmla="*/ 408 w 442"/>
              <a:gd name="T5" fmla="*/ 19 h 250"/>
              <a:gd name="T6" fmla="*/ 389 w 442"/>
              <a:gd name="T7" fmla="*/ 0 h 250"/>
              <a:gd name="T8" fmla="*/ 19 w 442"/>
              <a:gd name="T9" fmla="*/ 0 h 250"/>
              <a:gd name="T10" fmla="*/ 0 w 442"/>
              <a:gd name="T11" fmla="*/ 19 h 250"/>
              <a:gd name="T12" fmla="*/ 0 w 442"/>
              <a:gd name="T13" fmla="*/ 230 h 250"/>
              <a:gd name="T14" fmla="*/ 19 w 442"/>
              <a:gd name="T15" fmla="*/ 250 h 250"/>
              <a:gd name="T16" fmla="*/ 389 w 442"/>
              <a:gd name="T17" fmla="*/ 250 h 250"/>
              <a:gd name="T18" fmla="*/ 408 w 442"/>
              <a:gd name="T19" fmla="*/ 230 h 250"/>
              <a:gd name="T20" fmla="*/ 408 w 442"/>
              <a:gd name="T21" fmla="*/ 178 h 250"/>
              <a:gd name="T22" fmla="*/ 423 w 442"/>
              <a:gd name="T23" fmla="*/ 178 h 250"/>
              <a:gd name="T24" fmla="*/ 442 w 442"/>
              <a:gd name="T25" fmla="*/ 160 h 250"/>
              <a:gd name="T26" fmla="*/ 442 w 442"/>
              <a:gd name="T27" fmla="*/ 89 h 250"/>
              <a:gd name="T28" fmla="*/ 423 w 442"/>
              <a:gd name="T29" fmla="*/ 72 h 250"/>
              <a:gd name="T30" fmla="*/ 370 w 442"/>
              <a:gd name="T31" fmla="*/ 211 h 250"/>
              <a:gd name="T32" fmla="*/ 38 w 442"/>
              <a:gd name="T33" fmla="*/ 211 h 250"/>
              <a:gd name="T34" fmla="*/ 38 w 442"/>
              <a:gd name="T35" fmla="*/ 38 h 250"/>
              <a:gd name="T36" fmla="*/ 370 w 442"/>
              <a:gd name="T37" fmla="*/ 38 h 250"/>
              <a:gd name="T38" fmla="*/ 370 w 442"/>
              <a:gd name="T39" fmla="*/ 89 h 250"/>
              <a:gd name="T40" fmla="*/ 370 w 442"/>
              <a:gd name="T41" fmla="*/ 160 h 250"/>
              <a:gd name="T42" fmla="*/ 370 w 442"/>
              <a:gd name="T43" fmla="*/ 211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2" h="250">
                <a:moveTo>
                  <a:pt x="423" y="72"/>
                </a:moveTo>
                <a:cubicBezTo>
                  <a:pt x="408" y="72"/>
                  <a:pt x="408" y="72"/>
                  <a:pt x="408" y="72"/>
                </a:cubicBezTo>
                <a:cubicBezTo>
                  <a:pt x="408" y="19"/>
                  <a:pt x="408" y="19"/>
                  <a:pt x="408" y="19"/>
                </a:cubicBezTo>
                <a:cubicBezTo>
                  <a:pt x="408" y="8"/>
                  <a:pt x="400" y="0"/>
                  <a:pt x="38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41"/>
                  <a:pt x="9" y="250"/>
                  <a:pt x="19" y="250"/>
                </a:cubicBezTo>
                <a:cubicBezTo>
                  <a:pt x="389" y="250"/>
                  <a:pt x="389" y="250"/>
                  <a:pt x="389" y="250"/>
                </a:cubicBezTo>
                <a:cubicBezTo>
                  <a:pt x="400" y="250"/>
                  <a:pt x="408" y="241"/>
                  <a:pt x="408" y="230"/>
                </a:cubicBezTo>
                <a:cubicBezTo>
                  <a:pt x="408" y="178"/>
                  <a:pt x="408" y="178"/>
                  <a:pt x="408" y="178"/>
                </a:cubicBezTo>
                <a:cubicBezTo>
                  <a:pt x="423" y="178"/>
                  <a:pt x="423" y="178"/>
                  <a:pt x="423" y="178"/>
                </a:cubicBezTo>
                <a:cubicBezTo>
                  <a:pt x="434" y="178"/>
                  <a:pt x="442" y="171"/>
                  <a:pt x="442" y="160"/>
                </a:cubicBezTo>
                <a:cubicBezTo>
                  <a:pt x="442" y="89"/>
                  <a:pt x="442" y="89"/>
                  <a:pt x="442" y="89"/>
                </a:cubicBezTo>
                <a:cubicBezTo>
                  <a:pt x="442" y="79"/>
                  <a:pt x="434" y="72"/>
                  <a:pt x="423" y="72"/>
                </a:cubicBezTo>
                <a:close/>
                <a:moveTo>
                  <a:pt x="370" y="211"/>
                </a:moveTo>
                <a:cubicBezTo>
                  <a:pt x="38" y="211"/>
                  <a:pt x="38" y="211"/>
                  <a:pt x="38" y="211"/>
                </a:cubicBezTo>
                <a:cubicBezTo>
                  <a:pt x="38" y="38"/>
                  <a:pt x="38" y="38"/>
                  <a:pt x="38" y="38"/>
                </a:cubicBezTo>
                <a:cubicBezTo>
                  <a:pt x="370" y="38"/>
                  <a:pt x="370" y="38"/>
                  <a:pt x="370" y="38"/>
                </a:cubicBezTo>
                <a:cubicBezTo>
                  <a:pt x="370" y="89"/>
                  <a:pt x="370" y="89"/>
                  <a:pt x="370" y="89"/>
                </a:cubicBezTo>
                <a:cubicBezTo>
                  <a:pt x="370" y="160"/>
                  <a:pt x="370" y="160"/>
                  <a:pt x="370" y="160"/>
                </a:cubicBezTo>
                <a:lnTo>
                  <a:pt x="370" y="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8" name="Freeform 1011">
            <a:extLst>
              <a:ext uri="{FF2B5EF4-FFF2-40B4-BE49-F238E27FC236}">
                <a16:creationId xmlns:a16="http://schemas.microsoft.com/office/drawing/2014/main" id="{65B706AF-FF22-4EC7-B726-F5714224CC25}"/>
              </a:ext>
            </a:extLst>
          </p:cNvPr>
          <p:cNvSpPr>
            <a:spLocks noEditPoints="1"/>
          </p:cNvSpPr>
          <p:nvPr/>
        </p:nvSpPr>
        <p:spPr bwMode="auto">
          <a:xfrm>
            <a:off x="1813925" y="1623365"/>
            <a:ext cx="241561" cy="193827"/>
          </a:xfrm>
          <a:custGeom>
            <a:avLst/>
            <a:gdLst>
              <a:gd name="T0" fmla="*/ 442 w 442"/>
              <a:gd name="T1" fmla="*/ 19 h 356"/>
              <a:gd name="T2" fmla="*/ 423 w 442"/>
              <a:gd name="T3" fmla="*/ 0 h 356"/>
              <a:gd name="T4" fmla="*/ 19 w 442"/>
              <a:gd name="T5" fmla="*/ 0 h 356"/>
              <a:gd name="T6" fmla="*/ 0 w 442"/>
              <a:gd name="T7" fmla="*/ 19 h 356"/>
              <a:gd name="T8" fmla="*/ 0 w 442"/>
              <a:gd name="T9" fmla="*/ 269 h 356"/>
              <a:gd name="T10" fmla="*/ 19 w 442"/>
              <a:gd name="T11" fmla="*/ 288 h 356"/>
              <a:gd name="T12" fmla="*/ 423 w 442"/>
              <a:gd name="T13" fmla="*/ 288 h 356"/>
              <a:gd name="T14" fmla="*/ 442 w 442"/>
              <a:gd name="T15" fmla="*/ 269 h 356"/>
              <a:gd name="T16" fmla="*/ 442 w 442"/>
              <a:gd name="T17" fmla="*/ 19 h 356"/>
              <a:gd name="T18" fmla="*/ 404 w 442"/>
              <a:gd name="T19" fmla="*/ 250 h 356"/>
              <a:gd name="T20" fmla="*/ 38 w 442"/>
              <a:gd name="T21" fmla="*/ 250 h 356"/>
              <a:gd name="T22" fmla="*/ 38 w 442"/>
              <a:gd name="T23" fmla="*/ 38 h 356"/>
              <a:gd name="T24" fmla="*/ 404 w 442"/>
              <a:gd name="T25" fmla="*/ 38 h 356"/>
              <a:gd name="T26" fmla="*/ 404 w 442"/>
              <a:gd name="T27" fmla="*/ 250 h 356"/>
              <a:gd name="T28" fmla="*/ 334 w 442"/>
              <a:gd name="T29" fmla="*/ 336 h 356"/>
              <a:gd name="T30" fmla="*/ 315 w 442"/>
              <a:gd name="T31" fmla="*/ 356 h 356"/>
              <a:gd name="T32" fmla="*/ 128 w 442"/>
              <a:gd name="T33" fmla="*/ 356 h 356"/>
              <a:gd name="T34" fmla="*/ 108 w 442"/>
              <a:gd name="T35" fmla="*/ 336 h 356"/>
              <a:gd name="T36" fmla="*/ 128 w 442"/>
              <a:gd name="T37" fmla="*/ 317 h 356"/>
              <a:gd name="T38" fmla="*/ 315 w 442"/>
              <a:gd name="T39" fmla="*/ 317 h 356"/>
              <a:gd name="T40" fmla="*/ 334 w 442"/>
              <a:gd name="T41" fmla="*/ 33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2" h="356">
                <a:moveTo>
                  <a:pt x="442" y="19"/>
                </a:moveTo>
                <a:cubicBezTo>
                  <a:pt x="442" y="8"/>
                  <a:pt x="434" y="0"/>
                  <a:pt x="42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80"/>
                  <a:pt x="9" y="288"/>
                  <a:pt x="19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34" y="288"/>
                  <a:pt x="442" y="280"/>
                  <a:pt x="442" y="269"/>
                </a:cubicBezTo>
                <a:lnTo>
                  <a:pt x="442" y="19"/>
                </a:lnTo>
                <a:close/>
                <a:moveTo>
                  <a:pt x="404" y="250"/>
                </a:moveTo>
                <a:cubicBezTo>
                  <a:pt x="38" y="250"/>
                  <a:pt x="38" y="250"/>
                  <a:pt x="38" y="250"/>
                </a:cubicBezTo>
                <a:cubicBezTo>
                  <a:pt x="38" y="38"/>
                  <a:pt x="38" y="38"/>
                  <a:pt x="38" y="38"/>
                </a:cubicBezTo>
                <a:cubicBezTo>
                  <a:pt x="404" y="38"/>
                  <a:pt x="404" y="38"/>
                  <a:pt x="404" y="38"/>
                </a:cubicBezTo>
                <a:lnTo>
                  <a:pt x="404" y="250"/>
                </a:lnTo>
                <a:close/>
                <a:moveTo>
                  <a:pt x="334" y="336"/>
                </a:moveTo>
                <a:cubicBezTo>
                  <a:pt x="334" y="347"/>
                  <a:pt x="325" y="356"/>
                  <a:pt x="315" y="356"/>
                </a:cubicBezTo>
                <a:cubicBezTo>
                  <a:pt x="128" y="356"/>
                  <a:pt x="128" y="356"/>
                  <a:pt x="128" y="356"/>
                </a:cubicBezTo>
                <a:cubicBezTo>
                  <a:pt x="117" y="356"/>
                  <a:pt x="108" y="347"/>
                  <a:pt x="108" y="336"/>
                </a:cubicBezTo>
                <a:cubicBezTo>
                  <a:pt x="108" y="326"/>
                  <a:pt x="117" y="317"/>
                  <a:pt x="128" y="317"/>
                </a:cubicBezTo>
                <a:cubicBezTo>
                  <a:pt x="315" y="317"/>
                  <a:pt x="315" y="317"/>
                  <a:pt x="315" y="317"/>
                </a:cubicBezTo>
                <a:cubicBezTo>
                  <a:pt x="325" y="317"/>
                  <a:pt x="334" y="326"/>
                  <a:pt x="334" y="3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9" name="Freeform 1012">
            <a:extLst>
              <a:ext uri="{FF2B5EF4-FFF2-40B4-BE49-F238E27FC236}">
                <a16:creationId xmlns:a16="http://schemas.microsoft.com/office/drawing/2014/main" id="{C64FC4DE-3FF4-4205-81ED-F437EDCEB05B}"/>
              </a:ext>
            </a:extLst>
          </p:cNvPr>
          <p:cNvSpPr>
            <a:spLocks noEditPoints="1"/>
          </p:cNvSpPr>
          <p:nvPr/>
        </p:nvSpPr>
        <p:spPr bwMode="auto">
          <a:xfrm>
            <a:off x="2459718" y="1628428"/>
            <a:ext cx="241561" cy="189488"/>
          </a:xfrm>
          <a:custGeom>
            <a:avLst/>
            <a:gdLst>
              <a:gd name="T0" fmla="*/ 441 w 443"/>
              <a:gd name="T1" fmla="*/ 79 h 348"/>
              <a:gd name="T2" fmla="*/ 390 w 443"/>
              <a:gd name="T3" fmla="*/ 241 h 348"/>
              <a:gd name="T4" fmla="*/ 364 w 443"/>
              <a:gd name="T5" fmla="*/ 260 h 348"/>
              <a:gd name="T6" fmla="*/ 165 w 443"/>
              <a:gd name="T7" fmla="*/ 260 h 348"/>
              <a:gd name="T8" fmla="*/ 139 w 443"/>
              <a:gd name="T9" fmla="*/ 242 h 348"/>
              <a:gd name="T10" fmla="*/ 63 w 443"/>
              <a:gd name="T11" fmla="*/ 39 h 348"/>
              <a:gd name="T12" fmla="*/ 19 w 443"/>
              <a:gd name="T13" fmla="*/ 39 h 348"/>
              <a:gd name="T14" fmla="*/ 0 w 443"/>
              <a:gd name="T15" fmla="*/ 20 h 348"/>
              <a:gd name="T16" fmla="*/ 19 w 443"/>
              <a:gd name="T17" fmla="*/ 0 h 348"/>
              <a:gd name="T18" fmla="*/ 76 w 443"/>
              <a:gd name="T19" fmla="*/ 0 h 348"/>
              <a:gd name="T20" fmla="*/ 95 w 443"/>
              <a:gd name="T21" fmla="*/ 13 h 348"/>
              <a:gd name="T22" fmla="*/ 173 w 443"/>
              <a:gd name="T23" fmla="*/ 222 h 348"/>
              <a:gd name="T24" fmla="*/ 356 w 443"/>
              <a:gd name="T25" fmla="*/ 222 h 348"/>
              <a:gd name="T26" fmla="*/ 397 w 443"/>
              <a:gd name="T27" fmla="*/ 92 h 348"/>
              <a:gd name="T28" fmla="*/ 170 w 443"/>
              <a:gd name="T29" fmla="*/ 92 h 348"/>
              <a:gd name="T30" fmla="*/ 151 w 443"/>
              <a:gd name="T31" fmla="*/ 73 h 348"/>
              <a:gd name="T32" fmla="*/ 170 w 443"/>
              <a:gd name="T33" fmla="*/ 53 h 348"/>
              <a:gd name="T34" fmla="*/ 423 w 443"/>
              <a:gd name="T35" fmla="*/ 53 h 348"/>
              <a:gd name="T36" fmla="*/ 439 w 443"/>
              <a:gd name="T37" fmla="*/ 62 h 348"/>
              <a:gd name="T38" fmla="*/ 441 w 443"/>
              <a:gd name="T39" fmla="*/ 79 h 348"/>
              <a:gd name="T40" fmla="*/ 175 w 443"/>
              <a:gd name="T41" fmla="*/ 286 h 348"/>
              <a:gd name="T42" fmla="*/ 153 w 443"/>
              <a:gd name="T43" fmla="*/ 295 h 348"/>
              <a:gd name="T44" fmla="*/ 144 w 443"/>
              <a:gd name="T45" fmla="*/ 317 h 348"/>
              <a:gd name="T46" fmla="*/ 153 w 443"/>
              <a:gd name="T47" fmla="*/ 339 h 348"/>
              <a:gd name="T48" fmla="*/ 175 w 443"/>
              <a:gd name="T49" fmla="*/ 348 h 348"/>
              <a:gd name="T50" fmla="*/ 197 w 443"/>
              <a:gd name="T51" fmla="*/ 339 h 348"/>
              <a:gd name="T52" fmla="*/ 206 w 443"/>
              <a:gd name="T53" fmla="*/ 317 h 348"/>
              <a:gd name="T54" fmla="*/ 197 w 443"/>
              <a:gd name="T55" fmla="*/ 295 h 348"/>
              <a:gd name="T56" fmla="*/ 175 w 443"/>
              <a:gd name="T57" fmla="*/ 286 h 348"/>
              <a:gd name="T58" fmla="*/ 348 w 443"/>
              <a:gd name="T59" fmla="*/ 286 h 348"/>
              <a:gd name="T60" fmla="*/ 326 w 443"/>
              <a:gd name="T61" fmla="*/ 295 h 348"/>
              <a:gd name="T62" fmla="*/ 316 w 443"/>
              <a:gd name="T63" fmla="*/ 317 h 348"/>
              <a:gd name="T64" fmla="*/ 326 w 443"/>
              <a:gd name="T65" fmla="*/ 339 h 348"/>
              <a:gd name="T66" fmla="*/ 348 w 443"/>
              <a:gd name="T67" fmla="*/ 348 h 348"/>
              <a:gd name="T68" fmla="*/ 370 w 443"/>
              <a:gd name="T69" fmla="*/ 339 h 348"/>
              <a:gd name="T70" fmla="*/ 379 w 443"/>
              <a:gd name="T71" fmla="*/ 317 h 348"/>
              <a:gd name="T72" fmla="*/ 370 w 443"/>
              <a:gd name="T73" fmla="*/ 295 h 348"/>
              <a:gd name="T74" fmla="*/ 348 w 443"/>
              <a:gd name="T75" fmla="*/ 28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3" h="348">
                <a:moveTo>
                  <a:pt x="441" y="79"/>
                </a:moveTo>
                <a:cubicBezTo>
                  <a:pt x="390" y="241"/>
                  <a:pt x="390" y="241"/>
                  <a:pt x="390" y="241"/>
                </a:cubicBezTo>
                <a:cubicBezTo>
                  <a:pt x="386" y="252"/>
                  <a:pt x="376" y="260"/>
                  <a:pt x="364" y="260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54" y="260"/>
                  <a:pt x="143" y="253"/>
                  <a:pt x="139" y="242"/>
                </a:cubicBezTo>
                <a:cubicBezTo>
                  <a:pt x="63" y="39"/>
                  <a:pt x="63" y="39"/>
                  <a:pt x="63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9" y="39"/>
                  <a:pt x="0" y="30"/>
                  <a:pt x="0" y="20"/>
                </a:cubicBezTo>
                <a:cubicBezTo>
                  <a:pt x="0" y="9"/>
                  <a:pt x="9" y="0"/>
                  <a:pt x="19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4" y="0"/>
                  <a:pt x="92" y="6"/>
                  <a:pt x="95" y="13"/>
                </a:cubicBezTo>
                <a:cubicBezTo>
                  <a:pt x="173" y="222"/>
                  <a:pt x="173" y="222"/>
                  <a:pt x="173" y="222"/>
                </a:cubicBezTo>
                <a:cubicBezTo>
                  <a:pt x="356" y="222"/>
                  <a:pt x="356" y="222"/>
                  <a:pt x="356" y="222"/>
                </a:cubicBezTo>
                <a:cubicBezTo>
                  <a:pt x="397" y="92"/>
                  <a:pt x="397" y="92"/>
                  <a:pt x="397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60" y="92"/>
                  <a:pt x="151" y="83"/>
                  <a:pt x="151" y="73"/>
                </a:cubicBezTo>
                <a:cubicBezTo>
                  <a:pt x="151" y="62"/>
                  <a:pt x="160" y="53"/>
                  <a:pt x="170" y="53"/>
                </a:cubicBezTo>
                <a:cubicBezTo>
                  <a:pt x="423" y="53"/>
                  <a:pt x="423" y="53"/>
                  <a:pt x="423" y="53"/>
                </a:cubicBezTo>
                <a:cubicBezTo>
                  <a:pt x="429" y="53"/>
                  <a:pt x="435" y="57"/>
                  <a:pt x="439" y="62"/>
                </a:cubicBezTo>
                <a:cubicBezTo>
                  <a:pt x="442" y="66"/>
                  <a:pt x="443" y="73"/>
                  <a:pt x="441" y="79"/>
                </a:cubicBezTo>
                <a:close/>
                <a:moveTo>
                  <a:pt x="175" y="286"/>
                </a:moveTo>
                <a:cubicBezTo>
                  <a:pt x="167" y="286"/>
                  <a:pt x="159" y="289"/>
                  <a:pt x="153" y="295"/>
                </a:cubicBezTo>
                <a:cubicBezTo>
                  <a:pt x="147" y="301"/>
                  <a:pt x="144" y="309"/>
                  <a:pt x="144" y="317"/>
                </a:cubicBezTo>
                <a:cubicBezTo>
                  <a:pt x="144" y="325"/>
                  <a:pt x="147" y="333"/>
                  <a:pt x="153" y="339"/>
                </a:cubicBezTo>
                <a:cubicBezTo>
                  <a:pt x="159" y="344"/>
                  <a:pt x="167" y="348"/>
                  <a:pt x="175" y="348"/>
                </a:cubicBezTo>
                <a:cubicBezTo>
                  <a:pt x="183" y="348"/>
                  <a:pt x="191" y="344"/>
                  <a:pt x="197" y="339"/>
                </a:cubicBezTo>
                <a:cubicBezTo>
                  <a:pt x="203" y="333"/>
                  <a:pt x="206" y="325"/>
                  <a:pt x="206" y="317"/>
                </a:cubicBezTo>
                <a:cubicBezTo>
                  <a:pt x="206" y="309"/>
                  <a:pt x="203" y="301"/>
                  <a:pt x="197" y="295"/>
                </a:cubicBezTo>
                <a:cubicBezTo>
                  <a:pt x="191" y="289"/>
                  <a:pt x="183" y="286"/>
                  <a:pt x="175" y="286"/>
                </a:cubicBezTo>
                <a:close/>
                <a:moveTo>
                  <a:pt x="348" y="286"/>
                </a:moveTo>
                <a:cubicBezTo>
                  <a:pt x="339" y="286"/>
                  <a:pt x="331" y="289"/>
                  <a:pt x="326" y="295"/>
                </a:cubicBezTo>
                <a:cubicBezTo>
                  <a:pt x="320" y="301"/>
                  <a:pt x="316" y="309"/>
                  <a:pt x="316" y="317"/>
                </a:cubicBezTo>
                <a:cubicBezTo>
                  <a:pt x="316" y="325"/>
                  <a:pt x="320" y="333"/>
                  <a:pt x="326" y="339"/>
                </a:cubicBezTo>
                <a:cubicBezTo>
                  <a:pt x="331" y="344"/>
                  <a:pt x="339" y="348"/>
                  <a:pt x="348" y="348"/>
                </a:cubicBezTo>
                <a:cubicBezTo>
                  <a:pt x="356" y="348"/>
                  <a:pt x="364" y="344"/>
                  <a:pt x="370" y="339"/>
                </a:cubicBezTo>
                <a:cubicBezTo>
                  <a:pt x="376" y="333"/>
                  <a:pt x="379" y="325"/>
                  <a:pt x="379" y="317"/>
                </a:cubicBezTo>
                <a:cubicBezTo>
                  <a:pt x="379" y="309"/>
                  <a:pt x="376" y="301"/>
                  <a:pt x="370" y="295"/>
                </a:cubicBezTo>
                <a:cubicBezTo>
                  <a:pt x="364" y="289"/>
                  <a:pt x="356" y="286"/>
                  <a:pt x="348" y="2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0" name="Freeform 1013">
            <a:extLst>
              <a:ext uri="{FF2B5EF4-FFF2-40B4-BE49-F238E27FC236}">
                <a16:creationId xmlns:a16="http://schemas.microsoft.com/office/drawing/2014/main" id="{D75C326A-1AFF-4034-8219-0926F9E4001B}"/>
              </a:ext>
            </a:extLst>
          </p:cNvPr>
          <p:cNvSpPr>
            <a:spLocks noEditPoints="1"/>
          </p:cNvSpPr>
          <p:nvPr/>
        </p:nvSpPr>
        <p:spPr bwMode="auto">
          <a:xfrm>
            <a:off x="3137677" y="1601670"/>
            <a:ext cx="183702" cy="236498"/>
          </a:xfrm>
          <a:custGeom>
            <a:avLst/>
            <a:gdLst>
              <a:gd name="T0" fmla="*/ 331 w 337"/>
              <a:gd name="T1" fmla="*/ 117 h 433"/>
              <a:gd name="T2" fmla="*/ 317 w 337"/>
              <a:gd name="T3" fmla="*/ 111 h 433"/>
              <a:gd name="T4" fmla="*/ 269 w 337"/>
              <a:gd name="T5" fmla="*/ 111 h 433"/>
              <a:gd name="T6" fmla="*/ 269 w 337"/>
              <a:gd name="T7" fmla="*/ 102 h 433"/>
              <a:gd name="T8" fmla="*/ 169 w 337"/>
              <a:gd name="T9" fmla="*/ 0 h 433"/>
              <a:gd name="T10" fmla="*/ 167 w 337"/>
              <a:gd name="T11" fmla="*/ 0 h 433"/>
              <a:gd name="T12" fmla="*/ 67 w 337"/>
              <a:gd name="T13" fmla="*/ 102 h 433"/>
              <a:gd name="T14" fmla="*/ 67 w 337"/>
              <a:gd name="T15" fmla="*/ 111 h 433"/>
              <a:gd name="T16" fmla="*/ 19 w 337"/>
              <a:gd name="T17" fmla="*/ 111 h 433"/>
              <a:gd name="T18" fmla="*/ 0 w 337"/>
              <a:gd name="T19" fmla="*/ 131 h 433"/>
              <a:gd name="T20" fmla="*/ 0 w 337"/>
              <a:gd name="T21" fmla="*/ 414 h 433"/>
              <a:gd name="T22" fmla="*/ 19 w 337"/>
              <a:gd name="T23" fmla="*/ 433 h 433"/>
              <a:gd name="T24" fmla="*/ 317 w 337"/>
              <a:gd name="T25" fmla="*/ 433 h 433"/>
              <a:gd name="T26" fmla="*/ 336 w 337"/>
              <a:gd name="T27" fmla="*/ 414 h 433"/>
              <a:gd name="T28" fmla="*/ 337 w 337"/>
              <a:gd name="T29" fmla="*/ 131 h 433"/>
              <a:gd name="T30" fmla="*/ 331 w 337"/>
              <a:gd name="T31" fmla="*/ 117 h 433"/>
              <a:gd name="T32" fmla="*/ 106 w 337"/>
              <a:gd name="T33" fmla="*/ 102 h 433"/>
              <a:gd name="T34" fmla="*/ 167 w 337"/>
              <a:gd name="T35" fmla="*/ 39 h 433"/>
              <a:gd name="T36" fmla="*/ 169 w 337"/>
              <a:gd name="T37" fmla="*/ 39 h 433"/>
              <a:gd name="T38" fmla="*/ 231 w 337"/>
              <a:gd name="T39" fmla="*/ 102 h 433"/>
              <a:gd name="T40" fmla="*/ 231 w 337"/>
              <a:gd name="T41" fmla="*/ 111 h 433"/>
              <a:gd name="T42" fmla="*/ 106 w 337"/>
              <a:gd name="T43" fmla="*/ 111 h 433"/>
              <a:gd name="T44" fmla="*/ 106 w 337"/>
              <a:gd name="T45" fmla="*/ 102 h 433"/>
              <a:gd name="T46" fmla="*/ 298 w 337"/>
              <a:gd name="T47" fmla="*/ 395 h 433"/>
              <a:gd name="T48" fmla="*/ 39 w 337"/>
              <a:gd name="T49" fmla="*/ 395 h 433"/>
              <a:gd name="T50" fmla="*/ 39 w 337"/>
              <a:gd name="T51" fmla="*/ 149 h 433"/>
              <a:gd name="T52" fmla="*/ 67 w 337"/>
              <a:gd name="T53" fmla="*/ 149 h 433"/>
              <a:gd name="T54" fmla="*/ 67 w 337"/>
              <a:gd name="T55" fmla="*/ 183 h 433"/>
              <a:gd name="T56" fmla="*/ 87 w 337"/>
              <a:gd name="T57" fmla="*/ 202 h 433"/>
              <a:gd name="T58" fmla="*/ 106 w 337"/>
              <a:gd name="T59" fmla="*/ 183 h 433"/>
              <a:gd name="T60" fmla="*/ 106 w 337"/>
              <a:gd name="T61" fmla="*/ 149 h 433"/>
              <a:gd name="T62" fmla="*/ 231 w 337"/>
              <a:gd name="T63" fmla="*/ 149 h 433"/>
              <a:gd name="T64" fmla="*/ 231 w 337"/>
              <a:gd name="T65" fmla="*/ 183 h 433"/>
              <a:gd name="T66" fmla="*/ 250 w 337"/>
              <a:gd name="T67" fmla="*/ 202 h 433"/>
              <a:gd name="T68" fmla="*/ 269 w 337"/>
              <a:gd name="T69" fmla="*/ 183 h 433"/>
              <a:gd name="T70" fmla="*/ 269 w 337"/>
              <a:gd name="T71" fmla="*/ 149 h 433"/>
              <a:gd name="T72" fmla="*/ 298 w 337"/>
              <a:gd name="T73" fmla="*/ 149 h 433"/>
              <a:gd name="T74" fmla="*/ 298 w 337"/>
              <a:gd name="T75" fmla="*/ 3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7" h="433">
                <a:moveTo>
                  <a:pt x="331" y="117"/>
                </a:moveTo>
                <a:cubicBezTo>
                  <a:pt x="327" y="113"/>
                  <a:pt x="322" y="111"/>
                  <a:pt x="317" y="111"/>
                </a:cubicBezTo>
                <a:cubicBezTo>
                  <a:pt x="269" y="111"/>
                  <a:pt x="269" y="111"/>
                  <a:pt x="269" y="111"/>
                </a:cubicBezTo>
                <a:cubicBezTo>
                  <a:pt x="269" y="102"/>
                  <a:pt x="269" y="102"/>
                  <a:pt x="269" y="102"/>
                </a:cubicBezTo>
                <a:cubicBezTo>
                  <a:pt x="269" y="46"/>
                  <a:pt x="223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13" y="0"/>
                  <a:pt x="67" y="46"/>
                  <a:pt x="67" y="102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19" y="111"/>
                  <a:pt x="19" y="111"/>
                  <a:pt x="19" y="111"/>
                </a:cubicBezTo>
                <a:cubicBezTo>
                  <a:pt x="9" y="111"/>
                  <a:pt x="0" y="120"/>
                  <a:pt x="0" y="131"/>
                </a:cubicBezTo>
                <a:cubicBezTo>
                  <a:pt x="0" y="414"/>
                  <a:pt x="0" y="414"/>
                  <a:pt x="0" y="414"/>
                </a:cubicBezTo>
                <a:cubicBezTo>
                  <a:pt x="0" y="424"/>
                  <a:pt x="9" y="433"/>
                  <a:pt x="19" y="43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28" y="433"/>
                  <a:pt x="336" y="424"/>
                  <a:pt x="336" y="414"/>
                </a:cubicBezTo>
                <a:cubicBezTo>
                  <a:pt x="337" y="131"/>
                  <a:pt x="337" y="131"/>
                  <a:pt x="337" y="131"/>
                </a:cubicBezTo>
                <a:cubicBezTo>
                  <a:pt x="337" y="126"/>
                  <a:pt x="335" y="121"/>
                  <a:pt x="331" y="117"/>
                </a:cubicBezTo>
                <a:close/>
                <a:moveTo>
                  <a:pt x="106" y="102"/>
                </a:moveTo>
                <a:cubicBezTo>
                  <a:pt x="106" y="67"/>
                  <a:pt x="135" y="39"/>
                  <a:pt x="167" y="39"/>
                </a:cubicBezTo>
                <a:cubicBezTo>
                  <a:pt x="169" y="39"/>
                  <a:pt x="169" y="39"/>
                  <a:pt x="169" y="39"/>
                </a:cubicBezTo>
                <a:cubicBezTo>
                  <a:pt x="202" y="39"/>
                  <a:pt x="231" y="67"/>
                  <a:pt x="231" y="102"/>
                </a:cubicBezTo>
                <a:cubicBezTo>
                  <a:pt x="231" y="111"/>
                  <a:pt x="231" y="111"/>
                  <a:pt x="231" y="111"/>
                </a:cubicBezTo>
                <a:cubicBezTo>
                  <a:pt x="106" y="111"/>
                  <a:pt x="106" y="111"/>
                  <a:pt x="106" y="111"/>
                </a:cubicBezTo>
                <a:lnTo>
                  <a:pt x="106" y="102"/>
                </a:lnTo>
                <a:close/>
                <a:moveTo>
                  <a:pt x="298" y="395"/>
                </a:moveTo>
                <a:cubicBezTo>
                  <a:pt x="39" y="395"/>
                  <a:pt x="39" y="395"/>
                  <a:pt x="39" y="395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67" y="149"/>
                  <a:pt x="67" y="149"/>
                  <a:pt x="67" y="149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93"/>
                  <a:pt x="76" y="202"/>
                  <a:pt x="87" y="202"/>
                </a:cubicBezTo>
                <a:cubicBezTo>
                  <a:pt x="97" y="202"/>
                  <a:pt x="106" y="193"/>
                  <a:pt x="106" y="183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231" y="149"/>
                  <a:pt x="231" y="149"/>
                  <a:pt x="231" y="149"/>
                </a:cubicBezTo>
                <a:cubicBezTo>
                  <a:pt x="231" y="183"/>
                  <a:pt x="231" y="183"/>
                  <a:pt x="231" y="183"/>
                </a:cubicBezTo>
                <a:cubicBezTo>
                  <a:pt x="231" y="193"/>
                  <a:pt x="239" y="202"/>
                  <a:pt x="250" y="202"/>
                </a:cubicBezTo>
                <a:cubicBezTo>
                  <a:pt x="261" y="202"/>
                  <a:pt x="269" y="193"/>
                  <a:pt x="269" y="183"/>
                </a:cubicBezTo>
                <a:cubicBezTo>
                  <a:pt x="269" y="149"/>
                  <a:pt x="269" y="149"/>
                  <a:pt x="269" y="149"/>
                </a:cubicBezTo>
                <a:cubicBezTo>
                  <a:pt x="298" y="149"/>
                  <a:pt x="298" y="149"/>
                  <a:pt x="298" y="149"/>
                </a:cubicBezTo>
                <a:lnTo>
                  <a:pt x="298" y="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1" name="Freeform 1014">
            <a:extLst>
              <a:ext uri="{FF2B5EF4-FFF2-40B4-BE49-F238E27FC236}">
                <a16:creationId xmlns:a16="http://schemas.microsoft.com/office/drawing/2014/main" id="{7F9F7FB3-B22A-42F2-81FC-0746F6396EA4}"/>
              </a:ext>
            </a:extLst>
          </p:cNvPr>
          <p:cNvSpPr>
            <a:spLocks noEditPoints="1"/>
          </p:cNvSpPr>
          <p:nvPr/>
        </p:nvSpPr>
        <p:spPr bwMode="auto">
          <a:xfrm>
            <a:off x="5729614" y="1628428"/>
            <a:ext cx="182979" cy="183702"/>
          </a:xfrm>
          <a:custGeom>
            <a:avLst/>
            <a:gdLst>
              <a:gd name="T0" fmla="*/ 85 w 336"/>
              <a:gd name="T1" fmla="*/ 169 h 337"/>
              <a:gd name="T2" fmla="*/ 251 w 336"/>
              <a:gd name="T3" fmla="*/ 169 h 337"/>
              <a:gd name="T4" fmla="*/ 168 w 336"/>
              <a:gd name="T5" fmla="*/ 213 h 337"/>
              <a:gd name="T6" fmla="*/ 168 w 336"/>
              <a:gd name="T7" fmla="*/ 124 h 337"/>
              <a:gd name="T8" fmla="*/ 168 w 336"/>
              <a:gd name="T9" fmla="*/ 213 h 337"/>
              <a:gd name="T10" fmla="*/ 149 w 336"/>
              <a:gd name="T11" fmla="*/ 20 h 337"/>
              <a:gd name="T12" fmla="*/ 187 w 336"/>
              <a:gd name="T13" fmla="*/ 20 h 337"/>
              <a:gd name="T14" fmla="*/ 168 w 336"/>
              <a:gd name="T15" fmla="*/ 56 h 337"/>
              <a:gd name="T16" fmla="*/ 336 w 336"/>
              <a:gd name="T17" fmla="*/ 169 h 337"/>
              <a:gd name="T18" fmla="*/ 299 w 336"/>
              <a:gd name="T19" fmla="*/ 188 h 337"/>
              <a:gd name="T20" fmla="*/ 299 w 336"/>
              <a:gd name="T21" fmla="*/ 149 h 337"/>
              <a:gd name="T22" fmla="*/ 336 w 336"/>
              <a:gd name="T23" fmla="*/ 169 h 337"/>
              <a:gd name="T24" fmla="*/ 187 w 336"/>
              <a:gd name="T25" fmla="*/ 318 h 337"/>
              <a:gd name="T26" fmla="*/ 149 w 336"/>
              <a:gd name="T27" fmla="*/ 318 h 337"/>
              <a:gd name="T28" fmla="*/ 168 w 336"/>
              <a:gd name="T29" fmla="*/ 281 h 337"/>
              <a:gd name="T30" fmla="*/ 36 w 336"/>
              <a:gd name="T31" fmla="*/ 188 h 337"/>
              <a:gd name="T32" fmla="*/ 0 w 336"/>
              <a:gd name="T33" fmla="*/ 169 h 337"/>
              <a:gd name="T34" fmla="*/ 36 w 336"/>
              <a:gd name="T35" fmla="*/ 149 h 337"/>
              <a:gd name="T36" fmla="*/ 36 w 336"/>
              <a:gd name="T37" fmla="*/ 188 h 337"/>
              <a:gd name="T38" fmla="*/ 247 w 336"/>
              <a:gd name="T39" fmla="*/ 62 h 337"/>
              <a:gd name="T40" fmla="*/ 287 w 336"/>
              <a:gd name="T41" fmla="*/ 50 h 337"/>
              <a:gd name="T42" fmla="*/ 275 w 336"/>
              <a:gd name="T43" fmla="*/ 89 h 337"/>
              <a:gd name="T44" fmla="*/ 247 w 336"/>
              <a:gd name="T45" fmla="*/ 89 h 337"/>
              <a:gd name="T46" fmla="*/ 287 w 336"/>
              <a:gd name="T47" fmla="*/ 288 h 337"/>
              <a:gd name="T48" fmla="*/ 260 w 336"/>
              <a:gd name="T49" fmla="*/ 288 h 337"/>
              <a:gd name="T50" fmla="*/ 247 w 336"/>
              <a:gd name="T51" fmla="*/ 248 h 337"/>
              <a:gd name="T52" fmla="*/ 287 w 336"/>
              <a:gd name="T53" fmla="*/ 260 h 337"/>
              <a:gd name="T54" fmla="*/ 88 w 336"/>
              <a:gd name="T55" fmla="*/ 275 h 337"/>
              <a:gd name="T56" fmla="*/ 62 w 336"/>
              <a:gd name="T57" fmla="*/ 293 h 337"/>
              <a:gd name="T58" fmla="*/ 49 w 336"/>
              <a:gd name="T59" fmla="*/ 260 h 337"/>
              <a:gd name="T60" fmla="*/ 88 w 336"/>
              <a:gd name="T61" fmla="*/ 248 h 337"/>
              <a:gd name="T62" fmla="*/ 49 w 336"/>
              <a:gd name="T63" fmla="*/ 50 h 337"/>
              <a:gd name="T64" fmla="*/ 88 w 336"/>
              <a:gd name="T65" fmla="*/ 62 h 337"/>
              <a:gd name="T66" fmla="*/ 75 w 336"/>
              <a:gd name="T67" fmla="*/ 95 h 337"/>
              <a:gd name="T68" fmla="*/ 49 w 336"/>
              <a:gd name="T69" fmla="*/ 7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6" h="337">
                <a:moveTo>
                  <a:pt x="168" y="85"/>
                </a:moveTo>
                <a:cubicBezTo>
                  <a:pt x="122" y="85"/>
                  <a:pt x="85" y="123"/>
                  <a:pt x="85" y="169"/>
                </a:cubicBezTo>
                <a:cubicBezTo>
                  <a:pt x="85" y="215"/>
                  <a:pt x="122" y="252"/>
                  <a:pt x="168" y="252"/>
                </a:cubicBezTo>
                <a:cubicBezTo>
                  <a:pt x="214" y="252"/>
                  <a:pt x="251" y="215"/>
                  <a:pt x="251" y="169"/>
                </a:cubicBezTo>
                <a:cubicBezTo>
                  <a:pt x="251" y="123"/>
                  <a:pt x="214" y="85"/>
                  <a:pt x="168" y="85"/>
                </a:cubicBezTo>
                <a:close/>
                <a:moveTo>
                  <a:pt x="168" y="213"/>
                </a:moveTo>
                <a:cubicBezTo>
                  <a:pt x="143" y="213"/>
                  <a:pt x="123" y="193"/>
                  <a:pt x="123" y="169"/>
                </a:cubicBezTo>
                <a:cubicBezTo>
                  <a:pt x="123" y="144"/>
                  <a:pt x="143" y="124"/>
                  <a:pt x="168" y="124"/>
                </a:cubicBezTo>
                <a:cubicBezTo>
                  <a:pt x="192" y="124"/>
                  <a:pt x="213" y="144"/>
                  <a:pt x="213" y="169"/>
                </a:cubicBezTo>
                <a:cubicBezTo>
                  <a:pt x="213" y="193"/>
                  <a:pt x="192" y="213"/>
                  <a:pt x="168" y="213"/>
                </a:cubicBezTo>
                <a:close/>
                <a:moveTo>
                  <a:pt x="149" y="37"/>
                </a:moveTo>
                <a:cubicBezTo>
                  <a:pt x="149" y="20"/>
                  <a:pt x="149" y="20"/>
                  <a:pt x="149" y="20"/>
                </a:cubicBezTo>
                <a:cubicBezTo>
                  <a:pt x="149" y="9"/>
                  <a:pt x="157" y="0"/>
                  <a:pt x="168" y="0"/>
                </a:cubicBezTo>
                <a:cubicBezTo>
                  <a:pt x="178" y="0"/>
                  <a:pt x="187" y="9"/>
                  <a:pt x="187" y="20"/>
                </a:cubicBezTo>
                <a:cubicBezTo>
                  <a:pt x="187" y="37"/>
                  <a:pt x="187" y="37"/>
                  <a:pt x="187" y="37"/>
                </a:cubicBezTo>
                <a:cubicBezTo>
                  <a:pt x="187" y="48"/>
                  <a:pt x="178" y="56"/>
                  <a:pt x="168" y="56"/>
                </a:cubicBezTo>
                <a:cubicBezTo>
                  <a:pt x="157" y="56"/>
                  <a:pt x="149" y="48"/>
                  <a:pt x="149" y="37"/>
                </a:cubicBezTo>
                <a:close/>
                <a:moveTo>
                  <a:pt x="336" y="169"/>
                </a:moveTo>
                <a:cubicBezTo>
                  <a:pt x="336" y="179"/>
                  <a:pt x="327" y="188"/>
                  <a:pt x="317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89" y="188"/>
                  <a:pt x="280" y="179"/>
                  <a:pt x="280" y="169"/>
                </a:cubicBezTo>
                <a:cubicBezTo>
                  <a:pt x="280" y="158"/>
                  <a:pt x="289" y="149"/>
                  <a:pt x="299" y="149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27" y="149"/>
                  <a:pt x="336" y="158"/>
                  <a:pt x="336" y="169"/>
                </a:cubicBezTo>
                <a:close/>
                <a:moveTo>
                  <a:pt x="187" y="300"/>
                </a:moveTo>
                <a:cubicBezTo>
                  <a:pt x="187" y="318"/>
                  <a:pt x="187" y="318"/>
                  <a:pt x="187" y="318"/>
                </a:cubicBezTo>
                <a:cubicBezTo>
                  <a:pt x="187" y="328"/>
                  <a:pt x="178" y="337"/>
                  <a:pt x="168" y="337"/>
                </a:cubicBezTo>
                <a:cubicBezTo>
                  <a:pt x="157" y="337"/>
                  <a:pt x="149" y="328"/>
                  <a:pt x="149" y="318"/>
                </a:cubicBezTo>
                <a:cubicBezTo>
                  <a:pt x="149" y="300"/>
                  <a:pt x="149" y="300"/>
                  <a:pt x="149" y="300"/>
                </a:cubicBezTo>
                <a:cubicBezTo>
                  <a:pt x="149" y="290"/>
                  <a:pt x="157" y="281"/>
                  <a:pt x="168" y="281"/>
                </a:cubicBezTo>
                <a:cubicBezTo>
                  <a:pt x="178" y="281"/>
                  <a:pt x="187" y="290"/>
                  <a:pt x="187" y="300"/>
                </a:cubicBezTo>
                <a:close/>
                <a:moveTo>
                  <a:pt x="36" y="188"/>
                </a:moveTo>
                <a:cubicBezTo>
                  <a:pt x="19" y="188"/>
                  <a:pt x="19" y="188"/>
                  <a:pt x="19" y="188"/>
                </a:cubicBezTo>
                <a:cubicBezTo>
                  <a:pt x="8" y="188"/>
                  <a:pt x="0" y="179"/>
                  <a:pt x="0" y="169"/>
                </a:cubicBezTo>
                <a:cubicBezTo>
                  <a:pt x="0" y="158"/>
                  <a:pt x="8" y="149"/>
                  <a:pt x="19" y="149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47" y="149"/>
                  <a:pt x="55" y="158"/>
                  <a:pt x="55" y="169"/>
                </a:cubicBezTo>
                <a:cubicBezTo>
                  <a:pt x="55" y="179"/>
                  <a:pt x="47" y="188"/>
                  <a:pt x="36" y="188"/>
                </a:cubicBezTo>
                <a:close/>
                <a:moveTo>
                  <a:pt x="247" y="89"/>
                </a:moveTo>
                <a:cubicBezTo>
                  <a:pt x="240" y="82"/>
                  <a:pt x="240" y="70"/>
                  <a:pt x="247" y="62"/>
                </a:cubicBezTo>
                <a:cubicBezTo>
                  <a:pt x="260" y="50"/>
                  <a:pt x="260" y="50"/>
                  <a:pt x="260" y="50"/>
                </a:cubicBezTo>
                <a:cubicBezTo>
                  <a:pt x="267" y="42"/>
                  <a:pt x="279" y="42"/>
                  <a:pt x="287" y="50"/>
                </a:cubicBezTo>
                <a:cubicBezTo>
                  <a:pt x="294" y="57"/>
                  <a:pt x="294" y="69"/>
                  <a:pt x="287" y="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271" y="93"/>
                  <a:pt x="266" y="95"/>
                  <a:pt x="261" y="95"/>
                </a:cubicBezTo>
                <a:cubicBezTo>
                  <a:pt x="256" y="95"/>
                  <a:pt x="251" y="93"/>
                  <a:pt x="247" y="89"/>
                </a:cubicBezTo>
                <a:close/>
                <a:moveTo>
                  <a:pt x="287" y="260"/>
                </a:moveTo>
                <a:cubicBezTo>
                  <a:pt x="294" y="268"/>
                  <a:pt x="294" y="280"/>
                  <a:pt x="287" y="288"/>
                </a:cubicBezTo>
                <a:cubicBezTo>
                  <a:pt x="283" y="291"/>
                  <a:pt x="278" y="293"/>
                  <a:pt x="273" y="293"/>
                </a:cubicBezTo>
                <a:cubicBezTo>
                  <a:pt x="268" y="293"/>
                  <a:pt x="263" y="291"/>
                  <a:pt x="260" y="288"/>
                </a:cubicBezTo>
                <a:cubicBezTo>
                  <a:pt x="247" y="275"/>
                  <a:pt x="247" y="275"/>
                  <a:pt x="247" y="275"/>
                </a:cubicBezTo>
                <a:cubicBezTo>
                  <a:pt x="240" y="268"/>
                  <a:pt x="240" y="256"/>
                  <a:pt x="247" y="248"/>
                </a:cubicBezTo>
                <a:cubicBezTo>
                  <a:pt x="255" y="241"/>
                  <a:pt x="267" y="241"/>
                  <a:pt x="275" y="248"/>
                </a:cubicBezTo>
                <a:lnTo>
                  <a:pt x="287" y="260"/>
                </a:lnTo>
                <a:close/>
                <a:moveTo>
                  <a:pt x="88" y="248"/>
                </a:moveTo>
                <a:cubicBezTo>
                  <a:pt x="96" y="256"/>
                  <a:pt x="96" y="268"/>
                  <a:pt x="88" y="275"/>
                </a:cubicBezTo>
                <a:cubicBezTo>
                  <a:pt x="76" y="288"/>
                  <a:pt x="76" y="288"/>
                  <a:pt x="76" y="288"/>
                </a:cubicBezTo>
                <a:cubicBezTo>
                  <a:pt x="72" y="291"/>
                  <a:pt x="67" y="293"/>
                  <a:pt x="62" y="293"/>
                </a:cubicBezTo>
                <a:cubicBezTo>
                  <a:pt x="58" y="293"/>
                  <a:pt x="53" y="291"/>
                  <a:pt x="49" y="288"/>
                </a:cubicBezTo>
                <a:cubicBezTo>
                  <a:pt x="41" y="280"/>
                  <a:pt x="41" y="268"/>
                  <a:pt x="49" y="260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69" y="241"/>
                  <a:pt x="81" y="241"/>
                  <a:pt x="88" y="248"/>
                </a:cubicBezTo>
                <a:close/>
                <a:moveTo>
                  <a:pt x="49" y="77"/>
                </a:moveTo>
                <a:cubicBezTo>
                  <a:pt x="41" y="69"/>
                  <a:pt x="41" y="57"/>
                  <a:pt x="49" y="50"/>
                </a:cubicBezTo>
                <a:cubicBezTo>
                  <a:pt x="56" y="42"/>
                  <a:pt x="69" y="42"/>
                  <a:pt x="76" y="50"/>
                </a:cubicBezTo>
                <a:cubicBezTo>
                  <a:pt x="88" y="62"/>
                  <a:pt x="88" y="62"/>
                  <a:pt x="88" y="62"/>
                </a:cubicBezTo>
                <a:cubicBezTo>
                  <a:pt x="96" y="70"/>
                  <a:pt x="96" y="82"/>
                  <a:pt x="88" y="89"/>
                </a:cubicBezTo>
                <a:cubicBezTo>
                  <a:pt x="84" y="93"/>
                  <a:pt x="80" y="95"/>
                  <a:pt x="75" y="95"/>
                </a:cubicBezTo>
                <a:cubicBezTo>
                  <a:pt x="70" y="95"/>
                  <a:pt x="65" y="93"/>
                  <a:pt x="61" y="89"/>
                </a:cubicBezTo>
                <a:lnTo>
                  <a:pt x="49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2" name="Freeform 1015">
            <a:extLst>
              <a:ext uri="{FF2B5EF4-FFF2-40B4-BE49-F238E27FC236}">
                <a16:creationId xmlns:a16="http://schemas.microsoft.com/office/drawing/2014/main" id="{BA6A1E0C-6B41-4B92-B528-7AC18252CE76}"/>
              </a:ext>
            </a:extLst>
          </p:cNvPr>
          <p:cNvSpPr>
            <a:spLocks noEditPoints="1"/>
          </p:cNvSpPr>
          <p:nvPr/>
        </p:nvSpPr>
        <p:spPr bwMode="auto">
          <a:xfrm>
            <a:off x="6357813" y="1599500"/>
            <a:ext cx="241561" cy="241561"/>
          </a:xfrm>
          <a:custGeom>
            <a:avLst/>
            <a:gdLst>
              <a:gd name="T0" fmla="*/ 114 w 442"/>
              <a:gd name="T1" fmla="*/ 221 h 442"/>
              <a:gd name="T2" fmla="*/ 328 w 442"/>
              <a:gd name="T3" fmla="*/ 221 h 442"/>
              <a:gd name="T4" fmla="*/ 221 w 442"/>
              <a:gd name="T5" fmla="*/ 289 h 442"/>
              <a:gd name="T6" fmla="*/ 221 w 442"/>
              <a:gd name="T7" fmla="*/ 152 h 442"/>
              <a:gd name="T8" fmla="*/ 221 w 442"/>
              <a:gd name="T9" fmla="*/ 289 h 442"/>
              <a:gd name="T10" fmla="*/ 202 w 442"/>
              <a:gd name="T11" fmla="*/ 19 h 442"/>
              <a:gd name="T12" fmla="*/ 240 w 442"/>
              <a:gd name="T13" fmla="*/ 19 h 442"/>
              <a:gd name="T14" fmla="*/ 221 w 442"/>
              <a:gd name="T15" fmla="*/ 78 h 442"/>
              <a:gd name="T16" fmla="*/ 442 w 442"/>
              <a:gd name="T17" fmla="*/ 221 h 442"/>
              <a:gd name="T18" fmla="*/ 383 w 442"/>
              <a:gd name="T19" fmla="*/ 240 h 442"/>
              <a:gd name="T20" fmla="*/ 383 w 442"/>
              <a:gd name="T21" fmla="*/ 201 h 442"/>
              <a:gd name="T22" fmla="*/ 442 w 442"/>
              <a:gd name="T23" fmla="*/ 221 h 442"/>
              <a:gd name="T24" fmla="*/ 240 w 442"/>
              <a:gd name="T25" fmla="*/ 423 h 442"/>
              <a:gd name="T26" fmla="*/ 202 w 442"/>
              <a:gd name="T27" fmla="*/ 423 h 442"/>
              <a:gd name="T28" fmla="*/ 221 w 442"/>
              <a:gd name="T29" fmla="*/ 364 h 442"/>
              <a:gd name="T30" fmla="*/ 59 w 442"/>
              <a:gd name="T31" fmla="*/ 240 h 442"/>
              <a:gd name="T32" fmla="*/ 0 w 442"/>
              <a:gd name="T33" fmla="*/ 221 h 442"/>
              <a:gd name="T34" fmla="*/ 59 w 442"/>
              <a:gd name="T35" fmla="*/ 201 h 442"/>
              <a:gd name="T36" fmla="*/ 59 w 442"/>
              <a:gd name="T37" fmla="*/ 240 h 442"/>
              <a:gd name="T38" fmla="*/ 322 w 442"/>
              <a:gd name="T39" fmla="*/ 92 h 442"/>
              <a:gd name="T40" fmla="*/ 377 w 442"/>
              <a:gd name="T41" fmla="*/ 64 h 442"/>
              <a:gd name="T42" fmla="*/ 349 w 442"/>
              <a:gd name="T43" fmla="*/ 120 h 442"/>
              <a:gd name="T44" fmla="*/ 322 w 442"/>
              <a:gd name="T45" fmla="*/ 120 h 442"/>
              <a:gd name="T46" fmla="*/ 377 w 442"/>
              <a:gd name="T47" fmla="*/ 377 h 442"/>
              <a:gd name="T48" fmla="*/ 350 w 442"/>
              <a:gd name="T49" fmla="*/ 377 h 442"/>
              <a:gd name="T50" fmla="*/ 322 w 442"/>
              <a:gd name="T51" fmla="*/ 322 h 442"/>
              <a:gd name="T52" fmla="*/ 377 w 442"/>
              <a:gd name="T53" fmla="*/ 350 h 442"/>
              <a:gd name="T54" fmla="*/ 120 w 442"/>
              <a:gd name="T55" fmla="*/ 349 h 442"/>
              <a:gd name="T56" fmla="*/ 78 w 442"/>
              <a:gd name="T57" fmla="*/ 383 h 442"/>
              <a:gd name="T58" fmla="*/ 65 w 442"/>
              <a:gd name="T59" fmla="*/ 350 h 442"/>
              <a:gd name="T60" fmla="*/ 120 w 442"/>
              <a:gd name="T61" fmla="*/ 322 h 442"/>
              <a:gd name="T62" fmla="*/ 65 w 442"/>
              <a:gd name="T63" fmla="*/ 64 h 442"/>
              <a:gd name="T64" fmla="*/ 120 w 442"/>
              <a:gd name="T65" fmla="*/ 92 h 442"/>
              <a:gd name="T66" fmla="*/ 106 w 442"/>
              <a:gd name="T67" fmla="*/ 125 h 442"/>
              <a:gd name="T68" fmla="*/ 65 w 442"/>
              <a:gd name="T69" fmla="*/ 9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2" h="442">
                <a:moveTo>
                  <a:pt x="221" y="114"/>
                </a:moveTo>
                <a:cubicBezTo>
                  <a:pt x="162" y="114"/>
                  <a:pt x="114" y="162"/>
                  <a:pt x="114" y="221"/>
                </a:cubicBezTo>
                <a:cubicBezTo>
                  <a:pt x="114" y="280"/>
                  <a:pt x="162" y="328"/>
                  <a:pt x="221" y="328"/>
                </a:cubicBezTo>
                <a:cubicBezTo>
                  <a:pt x="280" y="328"/>
                  <a:pt x="328" y="280"/>
                  <a:pt x="328" y="221"/>
                </a:cubicBezTo>
                <a:cubicBezTo>
                  <a:pt x="328" y="162"/>
                  <a:pt x="280" y="114"/>
                  <a:pt x="221" y="114"/>
                </a:cubicBezTo>
                <a:close/>
                <a:moveTo>
                  <a:pt x="221" y="289"/>
                </a:moveTo>
                <a:cubicBezTo>
                  <a:pt x="183" y="289"/>
                  <a:pt x="152" y="259"/>
                  <a:pt x="152" y="221"/>
                </a:cubicBezTo>
                <a:cubicBezTo>
                  <a:pt x="152" y="183"/>
                  <a:pt x="183" y="152"/>
                  <a:pt x="221" y="152"/>
                </a:cubicBezTo>
                <a:cubicBezTo>
                  <a:pt x="259" y="152"/>
                  <a:pt x="289" y="183"/>
                  <a:pt x="289" y="221"/>
                </a:cubicBezTo>
                <a:cubicBezTo>
                  <a:pt x="289" y="259"/>
                  <a:pt x="259" y="289"/>
                  <a:pt x="221" y="289"/>
                </a:cubicBezTo>
                <a:close/>
                <a:moveTo>
                  <a:pt x="202" y="59"/>
                </a:moveTo>
                <a:cubicBezTo>
                  <a:pt x="202" y="19"/>
                  <a:pt x="202" y="19"/>
                  <a:pt x="202" y="19"/>
                </a:cubicBezTo>
                <a:cubicBezTo>
                  <a:pt x="202" y="8"/>
                  <a:pt x="210" y="0"/>
                  <a:pt x="221" y="0"/>
                </a:cubicBezTo>
                <a:cubicBezTo>
                  <a:pt x="232" y="0"/>
                  <a:pt x="240" y="8"/>
                  <a:pt x="240" y="19"/>
                </a:cubicBezTo>
                <a:cubicBezTo>
                  <a:pt x="240" y="59"/>
                  <a:pt x="240" y="59"/>
                  <a:pt x="240" y="59"/>
                </a:cubicBezTo>
                <a:cubicBezTo>
                  <a:pt x="240" y="69"/>
                  <a:pt x="232" y="78"/>
                  <a:pt x="221" y="78"/>
                </a:cubicBezTo>
                <a:cubicBezTo>
                  <a:pt x="210" y="78"/>
                  <a:pt x="202" y="69"/>
                  <a:pt x="202" y="59"/>
                </a:cubicBezTo>
                <a:close/>
                <a:moveTo>
                  <a:pt x="442" y="221"/>
                </a:moveTo>
                <a:cubicBezTo>
                  <a:pt x="442" y="231"/>
                  <a:pt x="433" y="240"/>
                  <a:pt x="423" y="240"/>
                </a:cubicBezTo>
                <a:cubicBezTo>
                  <a:pt x="383" y="240"/>
                  <a:pt x="383" y="240"/>
                  <a:pt x="383" y="240"/>
                </a:cubicBezTo>
                <a:cubicBezTo>
                  <a:pt x="372" y="240"/>
                  <a:pt x="364" y="231"/>
                  <a:pt x="364" y="221"/>
                </a:cubicBezTo>
                <a:cubicBezTo>
                  <a:pt x="364" y="210"/>
                  <a:pt x="372" y="201"/>
                  <a:pt x="383" y="201"/>
                </a:cubicBezTo>
                <a:cubicBezTo>
                  <a:pt x="423" y="201"/>
                  <a:pt x="423" y="201"/>
                  <a:pt x="423" y="201"/>
                </a:cubicBezTo>
                <a:cubicBezTo>
                  <a:pt x="433" y="201"/>
                  <a:pt x="442" y="210"/>
                  <a:pt x="442" y="221"/>
                </a:cubicBezTo>
                <a:close/>
                <a:moveTo>
                  <a:pt x="240" y="383"/>
                </a:moveTo>
                <a:cubicBezTo>
                  <a:pt x="240" y="423"/>
                  <a:pt x="240" y="423"/>
                  <a:pt x="240" y="423"/>
                </a:cubicBezTo>
                <a:cubicBezTo>
                  <a:pt x="240" y="433"/>
                  <a:pt x="232" y="442"/>
                  <a:pt x="221" y="442"/>
                </a:cubicBezTo>
                <a:cubicBezTo>
                  <a:pt x="210" y="442"/>
                  <a:pt x="202" y="433"/>
                  <a:pt x="202" y="423"/>
                </a:cubicBezTo>
                <a:cubicBezTo>
                  <a:pt x="202" y="383"/>
                  <a:pt x="202" y="383"/>
                  <a:pt x="202" y="383"/>
                </a:cubicBezTo>
                <a:cubicBezTo>
                  <a:pt x="202" y="372"/>
                  <a:pt x="210" y="364"/>
                  <a:pt x="221" y="364"/>
                </a:cubicBezTo>
                <a:cubicBezTo>
                  <a:pt x="232" y="364"/>
                  <a:pt x="240" y="372"/>
                  <a:pt x="240" y="383"/>
                </a:cubicBezTo>
                <a:close/>
                <a:moveTo>
                  <a:pt x="59" y="240"/>
                </a:moveTo>
                <a:cubicBezTo>
                  <a:pt x="19" y="240"/>
                  <a:pt x="19" y="240"/>
                  <a:pt x="19" y="240"/>
                </a:cubicBezTo>
                <a:cubicBezTo>
                  <a:pt x="8" y="240"/>
                  <a:pt x="0" y="231"/>
                  <a:pt x="0" y="221"/>
                </a:cubicBezTo>
                <a:cubicBezTo>
                  <a:pt x="0" y="210"/>
                  <a:pt x="8" y="201"/>
                  <a:pt x="1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69" y="201"/>
                  <a:pt x="78" y="210"/>
                  <a:pt x="78" y="221"/>
                </a:cubicBezTo>
                <a:cubicBezTo>
                  <a:pt x="78" y="231"/>
                  <a:pt x="69" y="240"/>
                  <a:pt x="59" y="240"/>
                </a:cubicBezTo>
                <a:close/>
                <a:moveTo>
                  <a:pt x="322" y="120"/>
                </a:moveTo>
                <a:cubicBezTo>
                  <a:pt x="314" y="112"/>
                  <a:pt x="314" y="100"/>
                  <a:pt x="322" y="92"/>
                </a:cubicBezTo>
                <a:cubicBezTo>
                  <a:pt x="350" y="64"/>
                  <a:pt x="350" y="64"/>
                  <a:pt x="350" y="64"/>
                </a:cubicBezTo>
                <a:cubicBezTo>
                  <a:pt x="358" y="57"/>
                  <a:pt x="370" y="57"/>
                  <a:pt x="377" y="64"/>
                </a:cubicBezTo>
                <a:cubicBezTo>
                  <a:pt x="385" y="72"/>
                  <a:pt x="385" y="84"/>
                  <a:pt x="377" y="92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5" y="123"/>
                  <a:pt x="340" y="125"/>
                  <a:pt x="336" y="125"/>
                </a:cubicBezTo>
                <a:cubicBezTo>
                  <a:pt x="331" y="125"/>
                  <a:pt x="326" y="123"/>
                  <a:pt x="322" y="120"/>
                </a:cubicBezTo>
                <a:close/>
                <a:moveTo>
                  <a:pt x="377" y="350"/>
                </a:moveTo>
                <a:cubicBezTo>
                  <a:pt x="385" y="357"/>
                  <a:pt x="385" y="370"/>
                  <a:pt x="377" y="377"/>
                </a:cubicBezTo>
                <a:cubicBezTo>
                  <a:pt x="373" y="381"/>
                  <a:pt x="369" y="383"/>
                  <a:pt x="364" y="383"/>
                </a:cubicBezTo>
                <a:cubicBezTo>
                  <a:pt x="359" y="383"/>
                  <a:pt x="354" y="381"/>
                  <a:pt x="350" y="377"/>
                </a:cubicBezTo>
                <a:cubicBezTo>
                  <a:pt x="322" y="349"/>
                  <a:pt x="322" y="349"/>
                  <a:pt x="322" y="349"/>
                </a:cubicBezTo>
                <a:cubicBezTo>
                  <a:pt x="314" y="341"/>
                  <a:pt x="314" y="329"/>
                  <a:pt x="322" y="322"/>
                </a:cubicBezTo>
                <a:cubicBezTo>
                  <a:pt x="329" y="314"/>
                  <a:pt x="342" y="314"/>
                  <a:pt x="349" y="322"/>
                </a:cubicBezTo>
                <a:lnTo>
                  <a:pt x="377" y="350"/>
                </a:lnTo>
                <a:close/>
                <a:moveTo>
                  <a:pt x="120" y="322"/>
                </a:moveTo>
                <a:cubicBezTo>
                  <a:pt x="127" y="329"/>
                  <a:pt x="127" y="341"/>
                  <a:pt x="120" y="349"/>
                </a:cubicBezTo>
                <a:cubicBezTo>
                  <a:pt x="92" y="377"/>
                  <a:pt x="92" y="377"/>
                  <a:pt x="92" y="377"/>
                </a:cubicBezTo>
                <a:cubicBezTo>
                  <a:pt x="88" y="381"/>
                  <a:pt x="83" y="383"/>
                  <a:pt x="78" y="383"/>
                </a:cubicBezTo>
                <a:cubicBezTo>
                  <a:pt x="73" y="383"/>
                  <a:pt x="68" y="381"/>
                  <a:pt x="65" y="377"/>
                </a:cubicBezTo>
                <a:cubicBezTo>
                  <a:pt x="57" y="370"/>
                  <a:pt x="57" y="357"/>
                  <a:pt x="65" y="350"/>
                </a:cubicBezTo>
                <a:cubicBezTo>
                  <a:pt x="93" y="322"/>
                  <a:pt x="93" y="322"/>
                  <a:pt x="93" y="322"/>
                </a:cubicBezTo>
                <a:cubicBezTo>
                  <a:pt x="100" y="314"/>
                  <a:pt x="112" y="314"/>
                  <a:pt x="120" y="322"/>
                </a:cubicBezTo>
                <a:close/>
                <a:moveTo>
                  <a:pt x="65" y="92"/>
                </a:moveTo>
                <a:cubicBezTo>
                  <a:pt x="57" y="84"/>
                  <a:pt x="57" y="72"/>
                  <a:pt x="65" y="64"/>
                </a:cubicBezTo>
                <a:cubicBezTo>
                  <a:pt x="72" y="57"/>
                  <a:pt x="84" y="57"/>
                  <a:pt x="92" y="64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7" y="100"/>
                  <a:pt x="127" y="112"/>
                  <a:pt x="120" y="120"/>
                </a:cubicBezTo>
                <a:cubicBezTo>
                  <a:pt x="116" y="123"/>
                  <a:pt x="111" y="125"/>
                  <a:pt x="106" y="125"/>
                </a:cubicBezTo>
                <a:cubicBezTo>
                  <a:pt x="101" y="125"/>
                  <a:pt x="96" y="123"/>
                  <a:pt x="93" y="120"/>
                </a:cubicBezTo>
                <a:lnTo>
                  <a:pt x="65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3" name="Freeform 1016">
            <a:extLst>
              <a:ext uri="{FF2B5EF4-FFF2-40B4-BE49-F238E27FC236}">
                <a16:creationId xmlns:a16="http://schemas.microsoft.com/office/drawing/2014/main" id="{D223A164-39D0-45E5-90F1-AD48E124A144}"/>
              </a:ext>
            </a:extLst>
          </p:cNvPr>
          <p:cNvSpPr>
            <a:spLocks noEditPoints="1"/>
          </p:cNvSpPr>
          <p:nvPr/>
        </p:nvSpPr>
        <p:spPr bwMode="auto">
          <a:xfrm>
            <a:off x="6995852" y="1599499"/>
            <a:ext cx="240838" cy="241561"/>
          </a:xfrm>
          <a:custGeom>
            <a:avLst/>
            <a:gdLst>
              <a:gd name="T0" fmla="*/ 114 w 442"/>
              <a:gd name="T1" fmla="*/ 221 h 442"/>
              <a:gd name="T2" fmla="*/ 328 w 442"/>
              <a:gd name="T3" fmla="*/ 221 h 442"/>
              <a:gd name="T4" fmla="*/ 152 w 442"/>
              <a:gd name="T5" fmla="*/ 221 h 442"/>
              <a:gd name="T6" fmla="*/ 221 w 442"/>
              <a:gd name="T7" fmla="*/ 152 h 442"/>
              <a:gd name="T8" fmla="*/ 221 w 442"/>
              <a:gd name="T9" fmla="*/ 289 h 442"/>
              <a:gd name="T10" fmla="*/ 202 w 442"/>
              <a:gd name="T11" fmla="*/ 59 h 442"/>
              <a:gd name="T12" fmla="*/ 221 w 442"/>
              <a:gd name="T13" fmla="*/ 0 h 442"/>
              <a:gd name="T14" fmla="*/ 240 w 442"/>
              <a:gd name="T15" fmla="*/ 59 h 442"/>
              <a:gd name="T16" fmla="*/ 202 w 442"/>
              <a:gd name="T17" fmla="*/ 59 h 442"/>
              <a:gd name="T18" fmla="*/ 423 w 442"/>
              <a:gd name="T19" fmla="*/ 240 h 442"/>
              <a:gd name="T20" fmla="*/ 364 w 442"/>
              <a:gd name="T21" fmla="*/ 221 h 442"/>
              <a:gd name="T22" fmla="*/ 423 w 442"/>
              <a:gd name="T23" fmla="*/ 201 h 442"/>
              <a:gd name="T24" fmla="*/ 240 w 442"/>
              <a:gd name="T25" fmla="*/ 383 h 442"/>
              <a:gd name="T26" fmla="*/ 221 w 442"/>
              <a:gd name="T27" fmla="*/ 442 h 442"/>
              <a:gd name="T28" fmla="*/ 202 w 442"/>
              <a:gd name="T29" fmla="*/ 383 h 442"/>
              <a:gd name="T30" fmla="*/ 240 w 442"/>
              <a:gd name="T31" fmla="*/ 383 h 442"/>
              <a:gd name="T32" fmla="*/ 19 w 442"/>
              <a:gd name="T33" fmla="*/ 240 h 442"/>
              <a:gd name="T34" fmla="*/ 19 w 442"/>
              <a:gd name="T35" fmla="*/ 201 h 442"/>
              <a:gd name="T36" fmla="*/ 78 w 442"/>
              <a:gd name="T37" fmla="*/ 221 h 442"/>
              <a:gd name="T38" fmla="*/ 322 w 442"/>
              <a:gd name="T39" fmla="*/ 120 h 442"/>
              <a:gd name="T40" fmla="*/ 350 w 442"/>
              <a:gd name="T41" fmla="*/ 64 h 442"/>
              <a:gd name="T42" fmla="*/ 377 w 442"/>
              <a:gd name="T43" fmla="*/ 92 h 442"/>
              <a:gd name="T44" fmla="*/ 336 w 442"/>
              <a:gd name="T45" fmla="*/ 125 h 442"/>
              <a:gd name="T46" fmla="*/ 377 w 442"/>
              <a:gd name="T47" fmla="*/ 350 h 442"/>
              <a:gd name="T48" fmla="*/ 364 w 442"/>
              <a:gd name="T49" fmla="*/ 383 h 442"/>
              <a:gd name="T50" fmla="*/ 322 w 442"/>
              <a:gd name="T51" fmla="*/ 349 h 442"/>
              <a:gd name="T52" fmla="*/ 349 w 442"/>
              <a:gd name="T53" fmla="*/ 322 h 442"/>
              <a:gd name="T54" fmla="*/ 120 w 442"/>
              <a:gd name="T55" fmla="*/ 322 h 442"/>
              <a:gd name="T56" fmla="*/ 92 w 442"/>
              <a:gd name="T57" fmla="*/ 377 h 442"/>
              <a:gd name="T58" fmla="*/ 65 w 442"/>
              <a:gd name="T59" fmla="*/ 377 h 442"/>
              <a:gd name="T60" fmla="*/ 93 w 442"/>
              <a:gd name="T61" fmla="*/ 322 h 442"/>
              <a:gd name="T62" fmla="*/ 65 w 442"/>
              <a:gd name="T63" fmla="*/ 92 h 442"/>
              <a:gd name="T64" fmla="*/ 92 w 442"/>
              <a:gd name="T65" fmla="*/ 64 h 442"/>
              <a:gd name="T66" fmla="*/ 120 w 442"/>
              <a:gd name="T67" fmla="*/ 120 h 442"/>
              <a:gd name="T68" fmla="*/ 93 w 442"/>
              <a:gd name="T69" fmla="*/ 12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2" h="442">
                <a:moveTo>
                  <a:pt x="221" y="114"/>
                </a:moveTo>
                <a:cubicBezTo>
                  <a:pt x="162" y="114"/>
                  <a:pt x="114" y="162"/>
                  <a:pt x="114" y="221"/>
                </a:cubicBezTo>
                <a:cubicBezTo>
                  <a:pt x="114" y="280"/>
                  <a:pt x="162" y="328"/>
                  <a:pt x="221" y="328"/>
                </a:cubicBezTo>
                <a:cubicBezTo>
                  <a:pt x="280" y="328"/>
                  <a:pt x="328" y="280"/>
                  <a:pt x="328" y="221"/>
                </a:cubicBezTo>
                <a:cubicBezTo>
                  <a:pt x="328" y="162"/>
                  <a:pt x="280" y="114"/>
                  <a:pt x="221" y="114"/>
                </a:cubicBezTo>
                <a:close/>
                <a:moveTo>
                  <a:pt x="152" y="221"/>
                </a:moveTo>
                <a:cubicBezTo>
                  <a:pt x="152" y="183"/>
                  <a:pt x="183" y="152"/>
                  <a:pt x="221" y="152"/>
                </a:cubicBezTo>
                <a:cubicBezTo>
                  <a:pt x="221" y="152"/>
                  <a:pt x="221" y="152"/>
                  <a:pt x="221" y="152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183" y="289"/>
                  <a:pt x="152" y="259"/>
                  <a:pt x="152" y="221"/>
                </a:cubicBezTo>
                <a:close/>
                <a:moveTo>
                  <a:pt x="202" y="59"/>
                </a:moveTo>
                <a:cubicBezTo>
                  <a:pt x="202" y="19"/>
                  <a:pt x="202" y="19"/>
                  <a:pt x="202" y="19"/>
                </a:cubicBezTo>
                <a:cubicBezTo>
                  <a:pt x="202" y="8"/>
                  <a:pt x="210" y="0"/>
                  <a:pt x="221" y="0"/>
                </a:cubicBezTo>
                <a:cubicBezTo>
                  <a:pt x="232" y="0"/>
                  <a:pt x="240" y="8"/>
                  <a:pt x="240" y="19"/>
                </a:cubicBezTo>
                <a:cubicBezTo>
                  <a:pt x="240" y="59"/>
                  <a:pt x="240" y="59"/>
                  <a:pt x="240" y="59"/>
                </a:cubicBezTo>
                <a:cubicBezTo>
                  <a:pt x="240" y="69"/>
                  <a:pt x="232" y="78"/>
                  <a:pt x="221" y="78"/>
                </a:cubicBezTo>
                <a:cubicBezTo>
                  <a:pt x="210" y="78"/>
                  <a:pt x="202" y="69"/>
                  <a:pt x="202" y="59"/>
                </a:cubicBezTo>
                <a:close/>
                <a:moveTo>
                  <a:pt x="442" y="221"/>
                </a:moveTo>
                <a:cubicBezTo>
                  <a:pt x="442" y="231"/>
                  <a:pt x="434" y="240"/>
                  <a:pt x="423" y="240"/>
                </a:cubicBezTo>
                <a:cubicBezTo>
                  <a:pt x="383" y="240"/>
                  <a:pt x="383" y="240"/>
                  <a:pt x="383" y="240"/>
                </a:cubicBezTo>
                <a:cubicBezTo>
                  <a:pt x="373" y="240"/>
                  <a:pt x="364" y="231"/>
                  <a:pt x="364" y="221"/>
                </a:cubicBezTo>
                <a:cubicBezTo>
                  <a:pt x="364" y="210"/>
                  <a:pt x="373" y="201"/>
                  <a:pt x="383" y="201"/>
                </a:cubicBezTo>
                <a:cubicBezTo>
                  <a:pt x="423" y="201"/>
                  <a:pt x="423" y="201"/>
                  <a:pt x="423" y="201"/>
                </a:cubicBezTo>
                <a:cubicBezTo>
                  <a:pt x="434" y="201"/>
                  <a:pt x="442" y="210"/>
                  <a:pt x="442" y="221"/>
                </a:cubicBezTo>
                <a:close/>
                <a:moveTo>
                  <a:pt x="240" y="383"/>
                </a:moveTo>
                <a:cubicBezTo>
                  <a:pt x="240" y="423"/>
                  <a:pt x="240" y="423"/>
                  <a:pt x="240" y="423"/>
                </a:cubicBezTo>
                <a:cubicBezTo>
                  <a:pt x="240" y="433"/>
                  <a:pt x="232" y="442"/>
                  <a:pt x="221" y="442"/>
                </a:cubicBezTo>
                <a:cubicBezTo>
                  <a:pt x="210" y="442"/>
                  <a:pt x="202" y="433"/>
                  <a:pt x="202" y="423"/>
                </a:cubicBezTo>
                <a:cubicBezTo>
                  <a:pt x="202" y="383"/>
                  <a:pt x="202" y="383"/>
                  <a:pt x="202" y="383"/>
                </a:cubicBezTo>
                <a:cubicBezTo>
                  <a:pt x="202" y="372"/>
                  <a:pt x="210" y="364"/>
                  <a:pt x="221" y="364"/>
                </a:cubicBezTo>
                <a:cubicBezTo>
                  <a:pt x="232" y="364"/>
                  <a:pt x="240" y="372"/>
                  <a:pt x="240" y="383"/>
                </a:cubicBezTo>
                <a:close/>
                <a:moveTo>
                  <a:pt x="59" y="240"/>
                </a:moveTo>
                <a:cubicBezTo>
                  <a:pt x="19" y="240"/>
                  <a:pt x="19" y="240"/>
                  <a:pt x="19" y="240"/>
                </a:cubicBezTo>
                <a:cubicBezTo>
                  <a:pt x="9" y="240"/>
                  <a:pt x="0" y="231"/>
                  <a:pt x="0" y="221"/>
                </a:cubicBezTo>
                <a:cubicBezTo>
                  <a:pt x="0" y="210"/>
                  <a:pt x="9" y="201"/>
                  <a:pt x="1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69" y="201"/>
                  <a:pt x="78" y="210"/>
                  <a:pt x="78" y="221"/>
                </a:cubicBezTo>
                <a:cubicBezTo>
                  <a:pt x="78" y="231"/>
                  <a:pt x="69" y="240"/>
                  <a:pt x="59" y="240"/>
                </a:cubicBezTo>
                <a:close/>
                <a:moveTo>
                  <a:pt x="322" y="120"/>
                </a:moveTo>
                <a:cubicBezTo>
                  <a:pt x="315" y="112"/>
                  <a:pt x="315" y="100"/>
                  <a:pt x="322" y="92"/>
                </a:cubicBezTo>
                <a:cubicBezTo>
                  <a:pt x="350" y="64"/>
                  <a:pt x="350" y="64"/>
                  <a:pt x="350" y="64"/>
                </a:cubicBezTo>
                <a:cubicBezTo>
                  <a:pt x="358" y="57"/>
                  <a:pt x="370" y="57"/>
                  <a:pt x="377" y="64"/>
                </a:cubicBezTo>
                <a:cubicBezTo>
                  <a:pt x="385" y="72"/>
                  <a:pt x="385" y="84"/>
                  <a:pt x="377" y="92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6" y="123"/>
                  <a:pt x="341" y="125"/>
                  <a:pt x="336" y="125"/>
                </a:cubicBezTo>
                <a:cubicBezTo>
                  <a:pt x="331" y="125"/>
                  <a:pt x="326" y="123"/>
                  <a:pt x="322" y="120"/>
                </a:cubicBezTo>
                <a:close/>
                <a:moveTo>
                  <a:pt x="377" y="350"/>
                </a:moveTo>
                <a:cubicBezTo>
                  <a:pt x="385" y="357"/>
                  <a:pt x="385" y="370"/>
                  <a:pt x="377" y="377"/>
                </a:cubicBezTo>
                <a:cubicBezTo>
                  <a:pt x="374" y="381"/>
                  <a:pt x="369" y="383"/>
                  <a:pt x="364" y="383"/>
                </a:cubicBezTo>
                <a:cubicBezTo>
                  <a:pt x="359" y="383"/>
                  <a:pt x="354" y="381"/>
                  <a:pt x="350" y="377"/>
                </a:cubicBezTo>
                <a:cubicBezTo>
                  <a:pt x="322" y="349"/>
                  <a:pt x="322" y="349"/>
                  <a:pt x="322" y="349"/>
                </a:cubicBezTo>
                <a:cubicBezTo>
                  <a:pt x="315" y="341"/>
                  <a:pt x="315" y="329"/>
                  <a:pt x="322" y="322"/>
                </a:cubicBezTo>
                <a:cubicBezTo>
                  <a:pt x="330" y="314"/>
                  <a:pt x="342" y="314"/>
                  <a:pt x="349" y="322"/>
                </a:cubicBezTo>
                <a:lnTo>
                  <a:pt x="377" y="350"/>
                </a:lnTo>
                <a:close/>
                <a:moveTo>
                  <a:pt x="120" y="322"/>
                </a:moveTo>
                <a:cubicBezTo>
                  <a:pt x="127" y="329"/>
                  <a:pt x="127" y="341"/>
                  <a:pt x="120" y="349"/>
                </a:cubicBezTo>
                <a:cubicBezTo>
                  <a:pt x="92" y="377"/>
                  <a:pt x="92" y="377"/>
                  <a:pt x="92" y="377"/>
                </a:cubicBezTo>
                <a:cubicBezTo>
                  <a:pt x="88" y="381"/>
                  <a:pt x="83" y="383"/>
                  <a:pt x="78" y="383"/>
                </a:cubicBezTo>
                <a:cubicBezTo>
                  <a:pt x="73" y="383"/>
                  <a:pt x="68" y="381"/>
                  <a:pt x="65" y="377"/>
                </a:cubicBezTo>
                <a:cubicBezTo>
                  <a:pt x="57" y="370"/>
                  <a:pt x="57" y="357"/>
                  <a:pt x="65" y="350"/>
                </a:cubicBezTo>
                <a:cubicBezTo>
                  <a:pt x="93" y="322"/>
                  <a:pt x="93" y="322"/>
                  <a:pt x="93" y="322"/>
                </a:cubicBezTo>
                <a:cubicBezTo>
                  <a:pt x="100" y="314"/>
                  <a:pt x="112" y="314"/>
                  <a:pt x="120" y="322"/>
                </a:cubicBezTo>
                <a:close/>
                <a:moveTo>
                  <a:pt x="65" y="92"/>
                </a:moveTo>
                <a:cubicBezTo>
                  <a:pt x="57" y="84"/>
                  <a:pt x="57" y="72"/>
                  <a:pt x="65" y="64"/>
                </a:cubicBezTo>
                <a:cubicBezTo>
                  <a:pt x="72" y="57"/>
                  <a:pt x="84" y="57"/>
                  <a:pt x="92" y="64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7" y="100"/>
                  <a:pt x="127" y="112"/>
                  <a:pt x="120" y="120"/>
                </a:cubicBezTo>
                <a:cubicBezTo>
                  <a:pt x="116" y="123"/>
                  <a:pt x="111" y="125"/>
                  <a:pt x="106" y="125"/>
                </a:cubicBezTo>
                <a:cubicBezTo>
                  <a:pt x="101" y="125"/>
                  <a:pt x="97" y="123"/>
                  <a:pt x="93" y="120"/>
                </a:cubicBezTo>
                <a:lnTo>
                  <a:pt x="65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4" name="Freeform 1017">
            <a:extLst>
              <a:ext uri="{FF2B5EF4-FFF2-40B4-BE49-F238E27FC236}">
                <a16:creationId xmlns:a16="http://schemas.microsoft.com/office/drawing/2014/main" id="{7BA374C9-339E-4A34-8F76-F546E50DE0AD}"/>
              </a:ext>
            </a:extLst>
          </p:cNvPr>
          <p:cNvSpPr>
            <a:spLocks noEditPoints="1"/>
          </p:cNvSpPr>
          <p:nvPr/>
        </p:nvSpPr>
        <p:spPr bwMode="auto">
          <a:xfrm>
            <a:off x="1197726" y="2183872"/>
            <a:ext cx="156943" cy="235052"/>
          </a:xfrm>
          <a:custGeom>
            <a:avLst/>
            <a:gdLst>
              <a:gd name="T0" fmla="*/ 237 w 288"/>
              <a:gd name="T1" fmla="*/ 330 h 432"/>
              <a:gd name="T2" fmla="*/ 190 w 288"/>
              <a:gd name="T3" fmla="*/ 361 h 432"/>
              <a:gd name="T4" fmla="*/ 85 w 288"/>
              <a:gd name="T5" fmla="*/ 361 h 432"/>
              <a:gd name="T6" fmla="*/ 72 w 288"/>
              <a:gd name="T7" fmla="*/ 349 h 432"/>
              <a:gd name="T8" fmla="*/ 72 w 288"/>
              <a:gd name="T9" fmla="*/ 241 h 432"/>
              <a:gd name="T10" fmla="*/ 190 w 288"/>
              <a:gd name="T11" fmla="*/ 241 h 432"/>
              <a:gd name="T12" fmla="*/ 237 w 288"/>
              <a:gd name="T13" fmla="*/ 272 h 432"/>
              <a:gd name="T14" fmla="*/ 288 w 288"/>
              <a:gd name="T15" fmla="*/ 221 h 432"/>
              <a:gd name="T16" fmla="*/ 237 w 288"/>
              <a:gd name="T17" fmla="*/ 170 h 432"/>
              <a:gd name="T18" fmla="*/ 190 w 288"/>
              <a:gd name="T19" fmla="*/ 202 h 432"/>
              <a:gd name="T20" fmla="*/ 72 w 288"/>
              <a:gd name="T21" fmla="*/ 202 h 432"/>
              <a:gd name="T22" fmla="*/ 72 w 288"/>
              <a:gd name="T23" fmla="*/ 99 h 432"/>
              <a:gd name="T24" fmla="*/ 71 w 288"/>
              <a:gd name="T25" fmla="*/ 98 h 432"/>
              <a:gd name="T26" fmla="*/ 103 w 288"/>
              <a:gd name="T27" fmla="*/ 51 h 432"/>
              <a:gd name="T28" fmla="*/ 51 w 288"/>
              <a:gd name="T29" fmla="*/ 0 h 432"/>
              <a:gd name="T30" fmla="*/ 0 w 288"/>
              <a:gd name="T31" fmla="*/ 51 h 432"/>
              <a:gd name="T32" fmla="*/ 33 w 288"/>
              <a:gd name="T33" fmla="*/ 98 h 432"/>
              <a:gd name="T34" fmla="*/ 33 w 288"/>
              <a:gd name="T35" fmla="*/ 99 h 432"/>
              <a:gd name="T36" fmla="*/ 33 w 288"/>
              <a:gd name="T37" fmla="*/ 349 h 432"/>
              <a:gd name="T38" fmla="*/ 85 w 288"/>
              <a:gd name="T39" fmla="*/ 399 h 432"/>
              <a:gd name="T40" fmla="*/ 190 w 288"/>
              <a:gd name="T41" fmla="*/ 399 h 432"/>
              <a:gd name="T42" fmla="*/ 237 w 288"/>
              <a:gd name="T43" fmla="*/ 432 h 432"/>
              <a:gd name="T44" fmla="*/ 288 w 288"/>
              <a:gd name="T45" fmla="*/ 381 h 432"/>
              <a:gd name="T46" fmla="*/ 237 w 288"/>
              <a:gd name="T47" fmla="*/ 330 h 432"/>
              <a:gd name="T48" fmla="*/ 237 w 288"/>
              <a:gd name="T49" fmla="*/ 199 h 432"/>
              <a:gd name="T50" fmla="*/ 259 w 288"/>
              <a:gd name="T51" fmla="*/ 221 h 432"/>
              <a:gd name="T52" fmla="*/ 237 w 288"/>
              <a:gd name="T53" fmla="*/ 243 h 432"/>
              <a:gd name="T54" fmla="*/ 215 w 288"/>
              <a:gd name="T55" fmla="*/ 221 h 432"/>
              <a:gd name="T56" fmla="*/ 237 w 288"/>
              <a:gd name="T57" fmla="*/ 199 h 432"/>
              <a:gd name="T58" fmla="*/ 51 w 288"/>
              <a:gd name="T59" fmla="*/ 29 h 432"/>
              <a:gd name="T60" fmla="*/ 73 w 288"/>
              <a:gd name="T61" fmla="*/ 51 h 432"/>
              <a:gd name="T62" fmla="*/ 51 w 288"/>
              <a:gd name="T63" fmla="*/ 73 h 432"/>
              <a:gd name="T64" fmla="*/ 29 w 288"/>
              <a:gd name="T65" fmla="*/ 51 h 432"/>
              <a:gd name="T66" fmla="*/ 51 w 288"/>
              <a:gd name="T67" fmla="*/ 29 h 432"/>
              <a:gd name="T68" fmla="*/ 237 w 288"/>
              <a:gd name="T69" fmla="*/ 405 h 432"/>
              <a:gd name="T70" fmla="*/ 215 w 288"/>
              <a:gd name="T71" fmla="*/ 383 h 432"/>
              <a:gd name="T72" fmla="*/ 237 w 288"/>
              <a:gd name="T73" fmla="*/ 360 h 432"/>
              <a:gd name="T74" fmla="*/ 259 w 288"/>
              <a:gd name="T75" fmla="*/ 383 h 432"/>
              <a:gd name="T76" fmla="*/ 237 w 288"/>
              <a:gd name="T77" fmla="*/ 405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8" h="432">
                <a:moveTo>
                  <a:pt x="237" y="330"/>
                </a:moveTo>
                <a:cubicBezTo>
                  <a:pt x="216" y="330"/>
                  <a:pt x="197" y="347"/>
                  <a:pt x="190" y="361"/>
                </a:cubicBezTo>
                <a:cubicBezTo>
                  <a:pt x="85" y="361"/>
                  <a:pt x="85" y="361"/>
                  <a:pt x="85" y="361"/>
                </a:cubicBezTo>
                <a:cubicBezTo>
                  <a:pt x="77" y="361"/>
                  <a:pt x="72" y="357"/>
                  <a:pt x="72" y="349"/>
                </a:cubicBezTo>
                <a:cubicBezTo>
                  <a:pt x="72" y="241"/>
                  <a:pt x="72" y="241"/>
                  <a:pt x="72" y="241"/>
                </a:cubicBezTo>
                <a:cubicBezTo>
                  <a:pt x="190" y="241"/>
                  <a:pt x="190" y="241"/>
                  <a:pt x="190" y="241"/>
                </a:cubicBezTo>
                <a:cubicBezTo>
                  <a:pt x="197" y="260"/>
                  <a:pt x="216" y="272"/>
                  <a:pt x="237" y="272"/>
                </a:cubicBezTo>
                <a:cubicBezTo>
                  <a:pt x="265" y="272"/>
                  <a:pt x="288" y="249"/>
                  <a:pt x="288" y="221"/>
                </a:cubicBezTo>
                <a:cubicBezTo>
                  <a:pt x="288" y="193"/>
                  <a:pt x="265" y="170"/>
                  <a:pt x="237" y="170"/>
                </a:cubicBezTo>
                <a:cubicBezTo>
                  <a:pt x="216" y="170"/>
                  <a:pt x="197" y="183"/>
                  <a:pt x="190" y="202"/>
                </a:cubicBezTo>
                <a:cubicBezTo>
                  <a:pt x="72" y="202"/>
                  <a:pt x="72" y="202"/>
                  <a:pt x="72" y="202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1" y="99"/>
                  <a:pt x="71" y="98"/>
                </a:cubicBezTo>
                <a:cubicBezTo>
                  <a:pt x="90" y="91"/>
                  <a:pt x="103" y="72"/>
                  <a:pt x="103" y="51"/>
                </a:cubicBezTo>
                <a:cubicBezTo>
                  <a:pt x="103" y="23"/>
                  <a:pt x="79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72"/>
                  <a:pt x="14" y="91"/>
                  <a:pt x="33" y="98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349"/>
                  <a:pt x="33" y="349"/>
                  <a:pt x="33" y="349"/>
                </a:cubicBezTo>
                <a:cubicBezTo>
                  <a:pt x="33" y="378"/>
                  <a:pt x="56" y="399"/>
                  <a:pt x="85" y="399"/>
                </a:cubicBezTo>
                <a:cubicBezTo>
                  <a:pt x="190" y="399"/>
                  <a:pt x="190" y="399"/>
                  <a:pt x="190" y="399"/>
                </a:cubicBezTo>
                <a:cubicBezTo>
                  <a:pt x="197" y="419"/>
                  <a:pt x="216" y="432"/>
                  <a:pt x="237" y="432"/>
                </a:cubicBezTo>
                <a:cubicBezTo>
                  <a:pt x="265" y="432"/>
                  <a:pt x="288" y="410"/>
                  <a:pt x="288" y="381"/>
                </a:cubicBezTo>
                <a:cubicBezTo>
                  <a:pt x="288" y="353"/>
                  <a:pt x="265" y="330"/>
                  <a:pt x="237" y="330"/>
                </a:cubicBezTo>
                <a:close/>
                <a:moveTo>
                  <a:pt x="237" y="199"/>
                </a:moveTo>
                <a:cubicBezTo>
                  <a:pt x="249" y="199"/>
                  <a:pt x="259" y="209"/>
                  <a:pt x="259" y="221"/>
                </a:cubicBezTo>
                <a:cubicBezTo>
                  <a:pt x="259" y="233"/>
                  <a:pt x="249" y="243"/>
                  <a:pt x="237" y="243"/>
                </a:cubicBezTo>
                <a:cubicBezTo>
                  <a:pt x="225" y="243"/>
                  <a:pt x="215" y="233"/>
                  <a:pt x="215" y="221"/>
                </a:cubicBezTo>
                <a:cubicBezTo>
                  <a:pt x="215" y="209"/>
                  <a:pt x="225" y="199"/>
                  <a:pt x="237" y="199"/>
                </a:cubicBezTo>
                <a:close/>
                <a:moveTo>
                  <a:pt x="51" y="29"/>
                </a:moveTo>
                <a:cubicBezTo>
                  <a:pt x="63" y="29"/>
                  <a:pt x="73" y="39"/>
                  <a:pt x="73" y="51"/>
                </a:cubicBezTo>
                <a:cubicBezTo>
                  <a:pt x="73" y="63"/>
                  <a:pt x="63" y="73"/>
                  <a:pt x="51" y="73"/>
                </a:cubicBezTo>
                <a:cubicBezTo>
                  <a:pt x="39" y="73"/>
                  <a:pt x="29" y="63"/>
                  <a:pt x="29" y="51"/>
                </a:cubicBezTo>
                <a:cubicBezTo>
                  <a:pt x="29" y="39"/>
                  <a:pt x="39" y="29"/>
                  <a:pt x="51" y="29"/>
                </a:cubicBezTo>
                <a:close/>
                <a:moveTo>
                  <a:pt x="237" y="405"/>
                </a:moveTo>
                <a:cubicBezTo>
                  <a:pt x="225" y="405"/>
                  <a:pt x="215" y="395"/>
                  <a:pt x="215" y="383"/>
                </a:cubicBezTo>
                <a:cubicBezTo>
                  <a:pt x="215" y="370"/>
                  <a:pt x="225" y="360"/>
                  <a:pt x="237" y="360"/>
                </a:cubicBezTo>
                <a:cubicBezTo>
                  <a:pt x="249" y="360"/>
                  <a:pt x="259" y="370"/>
                  <a:pt x="259" y="383"/>
                </a:cubicBezTo>
                <a:cubicBezTo>
                  <a:pt x="259" y="395"/>
                  <a:pt x="249" y="405"/>
                  <a:pt x="237" y="4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5" name="Freeform 1018">
            <a:extLst>
              <a:ext uri="{FF2B5EF4-FFF2-40B4-BE49-F238E27FC236}">
                <a16:creationId xmlns:a16="http://schemas.microsoft.com/office/drawing/2014/main" id="{DFCD3C9D-0523-4D80-9CEA-559FF695E6EF}"/>
              </a:ext>
            </a:extLst>
          </p:cNvPr>
          <p:cNvSpPr>
            <a:spLocks noEditPoints="1"/>
          </p:cNvSpPr>
          <p:nvPr/>
        </p:nvSpPr>
        <p:spPr bwMode="auto">
          <a:xfrm>
            <a:off x="2464782" y="2183874"/>
            <a:ext cx="229989" cy="235775"/>
          </a:xfrm>
          <a:custGeom>
            <a:avLst/>
            <a:gdLst>
              <a:gd name="T0" fmla="*/ 389 w 422"/>
              <a:gd name="T1" fmla="*/ 334 h 432"/>
              <a:gd name="T2" fmla="*/ 389 w 422"/>
              <a:gd name="T3" fmla="*/ 230 h 432"/>
              <a:gd name="T4" fmla="*/ 339 w 422"/>
              <a:gd name="T5" fmla="*/ 177 h 432"/>
              <a:gd name="T6" fmla="*/ 230 w 422"/>
              <a:gd name="T7" fmla="*/ 177 h 432"/>
              <a:gd name="T8" fmla="*/ 230 w 422"/>
              <a:gd name="T9" fmla="*/ 98 h 432"/>
              <a:gd name="T10" fmla="*/ 230 w 422"/>
              <a:gd name="T11" fmla="*/ 98 h 432"/>
              <a:gd name="T12" fmla="*/ 262 w 422"/>
              <a:gd name="T13" fmla="*/ 50 h 432"/>
              <a:gd name="T14" fmla="*/ 211 w 422"/>
              <a:gd name="T15" fmla="*/ 0 h 432"/>
              <a:gd name="T16" fmla="*/ 160 w 422"/>
              <a:gd name="T17" fmla="*/ 50 h 432"/>
              <a:gd name="T18" fmla="*/ 192 w 422"/>
              <a:gd name="T19" fmla="*/ 98 h 432"/>
              <a:gd name="T20" fmla="*/ 192 w 422"/>
              <a:gd name="T21" fmla="*/ 98 h 432"/>
              <a:gd name="T22" fmla="*/ 192 w 422"/>
              <a:gd name="T23" fmla="*/ 177 h 432"/>
              <a:gd name="T24" fmla="*/ 84 w 422"/>
              <a:gd name="T25" fmla="*/ 177 h 432"/>
              <a:gd name="T26" fmla="*/ 33 w 422"/>
              <a:gd name="T27" fmla="*/ 230 h 432"/>
              <a:gd name="T28" fmla="*/ 33 w 422"/>
              <a:gd name="T29" fmla="*/ 334 h 432"/>
              <a:gd name="T30" fmla="*/ 0 w 422"/>
              <a:gd name="T31" fmla="*/ 381 h 432"/>
              <a:gd name="T32" fmla="*/ 50 w 422"/>
              <a:gd name="T33" fmla="*/ 432 h 432"/>
              <a:gd name="T34" fmla="*/ 103 w 422"/>
              <a:gd name="T35" fmla="*/ 381 h 432"/>
              <a:gd name="T36" fmla="*/ 72 w 422"/>
              <a:gd name="T37" fmla="*/ 334 h 432"/>
              <a:gd name="T38" fmla="*/ 72 w 422"/>
              <a:gd name="T39" fmla="*/ 230 h 432"/>
              <a:gd name="T40" fmla="*/ 84 w 422"/>
              <a:gd name="T41" fmla="*/ 216 h 432"/>
              <a:gd name="T42" fmla="*/ 192 w 422"/>
              <a:gd name="T43" fmla="*/ 216 h 432"/>
              <a:gd name="T44" fmla="*/ 192 w 422"/>
              <a:gd name="T45" fmla="*/ 334 h 432"/>
              <a:gd name="T46" fmla="*/ 160 w 422"/>
              <a:gd name="T47" fmla="*/ 381 h 432"/>
              <a:gd name="T48" fmla="*/ 211 w 422"/>
              <a:gd name="T49" fmla="*/ 432 h 432"/>
              <a:gd name="T50" fmla="*/ 262 w 422"/>
              <a:gd name="T51" fmla="*/ 381 h 432"/>
              <a:gd name="T52" fmla="*/ 230 w 422"/>
              <a:gd name="T53" fmla="*/ 334 h 432"/>
              <a:gd name="T54" fmla="*/ 230 w 422"/>
              <a:gd name="T55" fmla="*/ 216 h 432"/>
              <a:gd name="T56" fmla="*/ 339 w 422"/>
              <a:gd name="T57" fmla="*/ 216 h 432"/>
              <a:gd name="T58" fmla="*/ 351 w 422"/>
              <a:gd name="T59" fmla="*/ 230 h 432"/>
              <a:gd name="T60" fmla="*/ 351 w 422"/>
              <a:gd name="T61" fmla="*/ 334 h 432"/>
              <a:gd name="T62" fmla="*/ 320 w 422"/>
              <a:gd name="T63" fmla="*/ 381 h 432"/>
              <a:gd name="T64" fmla="*/ 372 w 422"/>
              <a:gd name="T65" fmla="*/ 432 h 432"/>
              <a:gd name="T66" fmla="*/ 422 w 422"/>
              <a:gd name="T67" fmla="*/ 381 h 432"/>
              <a:gd name="T68" fmla="*/ 389 w 422"/>
              <a:gd name="T69" fmla="*/ 334 h 432"/>
              <a:gd name="T70" fmla="*/ 211 w 422"/>
              <a:gd name="T71" fmla="*/ 28 h 432"/>
              <a:gd name="T72" fmla="*/ 233 w 422"/>
              <a:gd name="T73" fmla="*/ 50 h 432"/>
              <a:gd name="T74" fmla="*/ 211 w 422"/>
              <a:gd name="T75" fmla="*/ 73 h 432"/>
              <a:gd name="T76" fmla="*/ 189 w 422"/>
              <a:gd name="T77" fmla="*/ 50 h 432"/>
              <a:gd name="T78" fmla="*/ 211 w 422"/>
              <a:gd name="T79" fmla="*/ 28 h 432"/>
              <a:gd name="T80" fmla="*/ 50 w 422"/>
              <a:gd name="T81" fmla="*/ 403 h 432"/>
              <a:gd name="T82" fmla="*/ 28 w 422"/>
              <a:gd name="T83" fmla="*/ 381 h 432"/>
              <a:gd name="T84" fmla="*/ 50 w 422"/>
              <a:gd name="T85" fmla="*/ 359 h 432"/>
              <a:gd name="T86" fmla="*/ 72 w 422"/>
              <a:gd name="T87" fmla="*/ 381 h 432"/>
              <a:gd name="T88" fmla="*/ 50 w 422"/>
              <a:gd name="T89" fmla="*/ 403 h 432"/>
              <a:gd name="T90" fmla="*/ 211 w 422"/>
              <a:gd name="T91" fmla="*/ 403 h 432"/>
              <a:gd name="T92" fmla="*/ 189 w 422"/>
              <a:gd name="T93" fmla="*/ 381 h 432"/>
              <a:gd name="T94" fmla="*/ 211 w 422"/>
              <a:gd name="T95" fmla="*/ 359 h 432"/>
              <a:gd name="T96" fmla="*/ 233 w 422"/>
              <a:gd name="T97" fmla="*/ 381 h 432"/>
              <a:gd name="T98" fmla="*/ 211 w 422"/>
              <a:gd name="T99" fmla="*/ 403 h 432"/>
              <a:gd name="T100" fmla="*/ 373 w 422"/>
              <a:gd name="T101" fmla="*/ 403 h 432"/>
              <a:gd name="T102" fmla="*/ 351 w 422"/>
              <a:gd name="T103" fmla="*/ 381 h 432"/>
              <a:gd name="T104" fmla="*/ 373 w 422"/>
              <a:gd name="T105" fmla="*/ 359 h 432"/>
              <a:gd name="T106" fmla="*/ 395 w 422"/>
              <a:gd name="T107" fmla="*/ 381 h 432"/>
              <a:gd name="T108" fmla="*/ 373 w 422"/>
              <a:gd name="T109" fmla="*/ 403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22" h="432">
                <a:moveTo>
                  <a:pt x="389" y="334"/>
                </a:moveTo>
                <a:cubicBezTo>
                  <a:pt x="389" y="230"/>
                  <a:pt x="389" y="230"/>
                  <a:pt x="389" y="230"/>
                </a:cubicBezTo>
                <a:cubicBezTo>
                  <a:pt x="389" y="201"/>
                  <a:pt x="368" y="177"/>
                  <a:pt x="339" y="177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230" y="98"/>
                  <a:pt x="230" y="98"/>
                  <a:pt x="230" y="98"/>
                </a:cubicBezTo>
                <a:cubicBezTo>
                  <a:pt x="230" y="98"/>
                  <a:pt x="230" y="98"/>
                  <a:pt x="230" y="98"/>
                </a:cubicBezTo>
                <a:cubicBezTo>
                  <a:pt x="249" y="90"/>
                  <a:pt x="262" y="72"/>
                  <a:pt x="262" y="50"/>
                </a:cubicBezTo>
                <a:cubicBezTo>
                  <a:pt x="262" y="22"/>
                  <a:pt x="239" y="0"/>
                  <a:pt x="211" y="0"/>
                </a:cubicBezTo>
                <a:cubicBezTo>
                  <a:pt x="183" y="0"/>
                  <a:pt x="160" y="22"/>
                  <a:pt x="160" y="50"/>
                </a:cubicBezTo>
                <a:cubicBezTo>
                  <a:pt x="160" y="72"/>
                  <a:pt x="173" y="90"/>
                  <a:pt x="192" y="98"/>
                </a:cubicBezTo>
                <a:cubicBezTo>
                  <a:pt x="192" y="98"/>
                  <a:pt x="192" y="98"/>
                  <a:pt x="192" y="98"/>
                </a:cubicBezTo>
                <a:cubicBezTo>
                  <a:pt x="192" y="177"/>
                  <a:pt x="192" y="177"/>
                  <a:pt x="192" y="177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54" y="177"/>
                  <a:pt x="33" y="201"/>
                  <a:pt x="33" y="230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14" y="342"/>
                  <a:pt x="0" y="360"/>
                  <a:pt x="0" y="381"/>
                </a:cubicBezTo>
                <a:cubicBezTo>
                  <a:pt x="0" y="409"/>
                  <a:pt x="22" y="432"/>
                  <a:pt x="50" y="432"/>
                </a:cubicBezTo>
                <a:cubicBezTo>
                  <a:pt x="79" y="432"/>
                  <a:pt x="103" y="409"/>
                  <a:pt x="103" y="381"/>
                </a:cubicBezTo>
                <a:cubicBezTo>
                  <a:pt x="103" y="360"/>
                  <a:pt x="86" y="342"/>
                  <a:pt x="72" y="334"/>
                </a:cubicBezTo>
                <a:cubicBezTo>
                  <a:pt x="72" y="230"/>
                  <a:pt x="72" y="230"/>
                  <a:pt x="72" y="230"/>
                </a:cubicBezTo>
                <a:cubicBezTo>
                  <a:pt x="72" y="222"/>
                  <a:pt x="76" y="216"/>
                  <a:pt x="84" y="216"/>
                </a:cubicBezTo>
                <a:cubicBezTo>
                  <a:pt x="192" y="216"/>
                  <a:pt x="192" y="216"/>
                  <a:pt x="192" y="216"/>
                </a:cubicBezTo>
                <a:cubicBezTo>
                  <a:pt x="192" y="334"/>
                  <a:pt x="192" y="334"/>
                  <a:pt x="192" y="334"/>
                </a:cubicBezTo>
                <a:cubicBezTo>
                  <a:pt x="173" y="342"/>
                  <a:pt x="160" y="360"/>
                  <a:pt x="160" y="381"/>
                </a:cubicBezTo>
                <a:cubicBezTo>
                  <a:pt x="160" y="409"/>
                  <a:pt x="183" y="432"/>
                  <a:pt x="211" y="432"/>
                </a:cubicBezTo>
                <a:cubicBezTo>
                  <a:pt x="239" y="432"/>
                  <a:pt x="262" y="409"/>
                  <a:pt x="262" y="381"/>
                </a:cubicBezTo>
                <a:cubicBezTo>
                  <a:pt x="262" y="360"/>
                  <a:pt x="250" y="342"/>
                  <a:pt x="230" y="334"/>
                </a:cubicBezTo>
                <a:cubicBezTo>
                  <a:pt x="230" y="216"/>
                  <a:pt x="230" y="216"/>
                  <a:pt x="230" y="216"/>
                </a:cubicBezTo>
                <a:cubicBezTo>
                  <a:pt x="339" y="216"/>
                  <a:pt x="339" y="216"/>
                  <a:pt x="339" y="216"/>
                </a:cubicBezTo>
                <a:cubicBezTo>
                  <a:pt x="347" y="216"/>
                  <a:pt x="351" y="222"/>
                  <a:pt x="351" y="230"/>
                </a:cubicBezTo>
                <a:cubicBezTo>
                  <a:pt x="351" y="334"/>
                  <a:pt x="351" y="334"/>
                  <a:pt x="351" y="334"/>
                </a:cubicBezTo>
                <a:cubicBezTo>
                  <a:pt x="336" y="342"/>
                  <a:pt x="320" y="360"/>
                  <a:pt x="320" y="381"/>
                </a:cubicBezTo>
                <a:cubicBezTo>
                  <a:pt x="320" y="409"/>
                  <a:pt x="344" y="432"/>
                  <a:pt x="372" y="432"/>
                </a:cubicBezTo>
                <a:cubicBezTo>
                  <a:pt x="400" y="432"/>
                  <a:pt x="422" y="409"/>
                  <a:pt x="422" y="381"/>
                </a:cubicBezTo>
                <a:cubicBezTo>
                  <a:pt x="422" y="360"/>
                  <a:pt x="408" y="342"/>
                  <a:pt x="389" y="334"/>
                </a:cubicBezTo>
                <a:close/>
                <a:moveTo>
                  <a:pt x="211" y="28"/>
                </a:moveTo>
                <a:cubicBezTo>
                  <a:pt x="223" y="28"/>
                  <a:pt x="233" y="38"/>
                  <a:pt x="233" y="50"/>
                </a:cubicBezTo>
                <a:cubicBezTo>
                  <a:pt x="233" y="63"/>
                  <a:pt x="223" y="73"/>
                  <a:pt x="211" y="73"/>
                </a:cubicBezTo>
                <a:cubicBezTo>
                  <a:pt x="199" y="73"/>
                  <a:pt x="189" y="63"/>
                  <a:pt x="189" y="50"/>
                </a:cubicBezTo>
                <a:cubicBezTo>
                  <a:pt x="189" y="38"/>
                  <a:pt x="199" y="28"/>
                  <a:pt x="211" y="28"/>
                </a:cubicBezTo>
                <a:close/>
                <a:moveTo>
                  <a:pt x="50" y="403"/>
                </a:moveTo>
                <a:cubicBezTo>
                  <a:pt x="37" y="403"/>
                  <a:pt x="28" y="393"/>
                  <a:pt x="28" y="381"/>
                </a:cubicBezTo>
                <a:cubicBezTo>
                  <a:pt x="28" y="369"/>
                  <a:pt x="37" y="359"/>
                  <a:pt x="50" y="359"/>
                </a:cubicBezTo>
                <a:cubicBezTo>
                  <a:pt x="62" y="359"/>
                  <a:pt x="72" y="369"/>
                  <a:pt x="72" y="381"/>
                </a:cubicBezTo>
                <a:cubicBezTo>
                  <a:pt x="72" y="393"/>
                  <a:pt x="62" y="403"/>
                  <a:pt x="50" y="403"/>
                </a:cubicBezTo>
                <a:close/>
                <a:moveTo>
                  <a:pt x="211" y="403"/>
                </a:moveTo>
                <a:cubicBezTo>
                  <a:pt x="199" y="403"/>
                  <a:pt x="189" y="393"/>
                  <a:pt x="189" y="381"/>
                </a:cubicBezTo>
                <a:cubicBezTo>
                  <a:pt x="189" y="369"/>
                  <a:pt x="199" y="359"/>
                  <a:pt x="211" y="359"/>
                </a:cubicBezTo>
                <a:cubicBezTo>
                  <a:pt x="223" y="359"/>
                  <a:pt x="233" y="369"/>
                  <a:pt x="233" y="381"/>
                </a:cubicBezTo>
                <a:cubicBezTo>
                  <a:pt x="233" y="393"/>
                  <a:pt x="223" y="403"/>
                  <a:pt x="211" y="403"/>
                </a:cubicBezTo>
                <a:close/>
                <a:moveTo>
                  <a:pt x="373" y="403"/>
                </a:moveTo>
                <a:cubicBezTo>
                  <a:pt x="361" y="403"/>
                  <a:pt x="351" y="393"/>
                  <a:pt x="351" y="381"/>
                </a:cubicBezTo>
                <a:cubicBezTo>
                  <a:pt x="351" y="369"/>
                  <a:pt x="361" y="359"/>
                  <a:pt x="373" y="359"/>
                </a:cubicBezTo>
                <a:cubicBezTo>
                  <a:pt x="385" y="359"/>
                  <a:pt x="395" y="369"/>
                  <a:pt x="395" y="381"/>
                </a:cubicBezTo>
                <a:cubicBezTo>
                  <a:pt x="395" y="393"/>
                  <a:pt x="385" y="403"/>
                  <a:pt x="373" y="4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6" name="Freeform 1019">
            <a:extLst>
              <a:ext uri="{FF2B5EF4-FFF2-40B4-BE49-F238E27FC236}">
                <a16:creationId xmlns:a16="http://schemas.microsoft.com/office/drawing/2014/main" id="{57534C94-4E21-4153-A68C-3AB1864E8E1B}"/>
              </a:ext>
            </a:extLst>
          </p:cNvPr>
          <p:cNvSpPr>
            <a:spLocks noEditPoints="1"/>
          </p:cNvSpPr>
          <p:nvPr/>
        </p:nvSpPr>
        <p:spPr bwMode="auto">
          <a:xfrm>
            <a:off x="3846448" y="2183874"/>
            <a:ext cx="54966" cy="235775"/>
          </a:xfrm>
          <a:custGeom>
            <a:avLst/>
            <a:gdLst>
              <a:gd name="T0" fmla="*/ 70 w 101"/>
              <a:gd name="T1" fmla="*/ 334 h 432"/>
              <a:gd name="T2" fmla="*/ 70 w 101"/>
              <a:gd name="T3" fmla="*/ 98 h 432"/>
              <a:gd name="T4" fmla="*/ 70 w 101"/>
              <a:gd name="T5" fmla="*/ 98 h 432"/>
              <a:gd name="T6" fmla="*/ 101 w 101"/>
              <a:gd name="T7" fmla="*/ 50 h 432"/>
              <a:gd name="T8" fmla="*/ 50 w 101"/>
              <a:gd name="T9" fmla="*/ 0 h 432"/>
              <a:gd name="T10" fmla="*/ 0 w 101"/>
              <a:gd name="T11" fmla="*/ 50 h 432"/>
              <a:gd name="T12" fmla="*/ 31 w 101"/>
              <a:gd name="T13" fmla="*/ 98 h 432"/>
              <a:gd name="T14" fmla="*/ 31 w 101"/>
              <a:gd name="T15" fmla="*/ 98 h 432"/>
              <a:gd name="T16" fmla="*/ 31 w 101"/>
              <a:gd name="T17" fmla="*/ 334 h 432"/>
              <a:gd name="T18" fmla="*/ 0 w 101"/>
              <a:gd name="T19" fmla="*/ 381 h 432"/>
              <a:gd name="T20" fmla="*/ 50 w 101"/>
              <a:gd name="T21" fmla="*/ 432 h 432"/>
              <a:gd name="T22" fmla="*/ 101 w 101"/>
              <a:gd name="T23" fmla="*/ 381 h 432"/>
              <a:gd name="T24" fmla="*/ 70 w 101"/>
              <a:gd name="T25" fmla="*/ 334 h 432"/>
              <a:gd name="T26" fmla="*/ 50 w 101"/>
              <a:gd name="T27" fmla="*/ 28 h 432"/>
              <a:gd name="T28" fmla="*/ 72 w 101"/>
              <a:gd name="T29" fmla="*/ 50 h 432"/>
              <a:gd name="T30" fmla="*/ 50 w 101"/>
              <a:gd name="T31" fmla="*/ 73 h 432"/>
              <a:gd name="T32" fmla="*/ 29 w 101"/>
              <a:gd name="T33" fmla="*/ 50 h 432"/>
              <a:gd name="T34" fmla="*/ 50 w 101"/>
              <a:gd name="T35" fmla="*/ 28 h 432"/>
              <a:gd name="T36" fmla="*/ 50 w 101"/>
              <a:gd name="T37" fmla="*/ 403 h 432"/>
              <a:gd name="T38" fmla="*/ 29 w 101"/>
              <a:gd name="T39" fmla="*/ 381 h 432"/>
              <a:gd name="T40" fmla="*/ 50 w 101"/>
              <a:gd name="T41" fmla="*/ 359 h 432"/>
              <a:gd name="T42" fmla="*/ 72 w 101"/>
              <a:gd name="T43" fmla="*/ 381 h 432"/>
              <a:gd name="T44" fmla="*/ 50 w 101"/>
              <a:gd name="T45" fmla="*/ 403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432">
                <a:moveTo>
                  <a:pt x="70" y="334"/>
                </a:moveTo>
                <a:cubicBezTo>
                  <a:pt x="70" y="98"/>
                  <a:pt x="70" y="98"/>
                  <a:pt x="70" y="98"/>
                </a:cubicBezTo>
                <a:cubicBezTo>
                  <a:pt x="70" y="98"/>
                  <a:pt x="70" y="98"/>
                  <a:pt x="70" y="98"/>
                </a:cubicBezTo>
                <a:cubicBezTo>
                  <a:pt x="88" y="90"/>
                  <a:pt x="101" y="72"/>
                  <a:pt x="101" y="50"/>
                </a:cubicBezTo>
                <a:cubicBezTo>
                  <a:pt x="101" y="22"/>
                  <a:pt x="78" y="0"/>
                  <a:pt x="50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72"/>
                  <a:pt x="13" y="90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334"/>
                  <a:pt x="31" y="334"/>
                  <a:pt x="31" y="334"/>
                </a:cubicBezTo>
                <a:cubicBezTo>
                  <a:pt x="12" y="342"/>
                  <a:pt x="0" y="360"/>
                  <a:pt x="0" y="381"/>
                </a:cubicBezTo>
                <a:cubicBezTo>
                  <a:pt x="0" y="409"/>
                  <a:pt x="23" y="432"/>
                  <a:pt x="50" y="432"/>
                </a:cubicBezTo>
                <a:cubicBezTo>
                  <a:pt x="78" y="432"/>
                  <a:pt x="101" y="409"/>
                  <a:pt x="101" y="381"/>
                </a:cubicBezTo>
                <a:cubicBezTo>
                  <a:pt x="101" y="360"/>
                  <a:pt x="89" y="342"/>
                  <a:pt x="70" y="334"/>
                </a:cubicBezTo>
                <a:close/>
                <a:moveTo>
                  <a:pt x="50" y="28"/>
                </a:moveTo>
                <a:cubicBezTo>
                  <a:pt x="62" y="28"/>
                  <a:pt x="72" y="38"/>
                  <a:pt x="72" y="50"/>
                </a:cubicBezTo>
                <a:cubicBezTo>
                  <a:pt x="72" y="63"/>
                  <a:pt x="62" y="73"/>
                  <a:pt x="50" y="73"/>
                </a:cubicBezTo>
                <a:cubicBezTo>
                  <a:pt x="39" y="73"/>
                  <a:pt x="29" y="63"/>
                  <a:pt x="29" y="50"/>
                </a:cubicBezTo>
                <a:cubicBezTo>
                  <a:pt x="29" y="38"/>
                  <a:pt x="39" y="28"/>
                  <a:pt x="50" y="28"/>
                </a:cubicBezTo>
                <a:close/>
                <a:moveTo>
                  <a:pt x="50" y="403"/>
                </a:moveTo>
                <a:cubicBezTo>
                  <a:pt x="39" y="403"/>
                  <a:pt x="29" y="393"/>
                  <a:pt x="29" y="381"/>
                </a:cubicBezTo>
                <a:cubicBezTo>
                  <a:pt x="29" y="369"/>
                  <a:pt x="39" y="359"/>
                  <a:pt x="50" y="359"/>
                </a:cubicBezTo>
                <a:cubicBezTo>
                  <a:pt x="62" y="359"/>
                  <a:pt x="72" y="369"/>
                  <a:pt x="72" y="381"/>
                </a:cubicBezTo>
                <a:cubicBezTo>
                  <a:pt x="72" y="393"/>
                  <a:pt x="62" y="403"/>
                  <a:pt x="50" y="4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7" name="Freeform 1020">
            <a:extLst>
              <a:ext uri="{FF2B5EF4-FFF2-40B4-BE49-F238E27FC236}">
                <a16:creationId xmlns:a16="http://schemas.microsoft.com/office/drawing/2014/main" id="{9071C157-8D9F-4FAE-915A-811112F40F12}"/>
              </a:ext>
            </a:extLst>
          </p:cNvPr>
          <p:cNvSpPr>
            <a:spLocks noEditPoints="1"/>
          </p:cNvSpPr>
          <p:nvPr/>
        </p:nvSpPr>
        <p:spPr bwMode="auto">
          <a:xfrm>
            <a:off x="4400297" y="2181703"/>
            <a:ext cx="243007" cy="240838"/>
          </a:xfrm>
          <a:custGeom>
            <a:avLst/>
            <a:gdLst>
              <a:gd name="T0" fmla="*/ 436 w 445"/>
              <a:gd name="T1" fmla="*/ 405 h 442"/>
              <a:gd name="T2" fmla="*/ 269 w 445"/>
              <a:gd name="T3" fmla="*/ 240 h 442"/>
              <a:gd name="T4" fmla="*/ 301 w 445"/>
              <a:gd name="T5" fmla="*/ 149 h 442"/>
              <a:gd name="T6" fmla="*/ 151 w 445"/>
              <a:gd name="T7" fmla="*/ 0 h 442"/>
              <a:gd name="T8" fmla="*/ 0 w 445"/>
              <a:gd name="T9" fmla="*/ 149 h 442"/>
              <a:gd name="T10" fmla="*/ 151 w 445"/>
              <a:gd name="T11" fmla="*/ 297 h 442"/>
              <a:gd name="T12" fmla="*/ 238 w 445"/>
              <a:gd name="T13" fmla="*/ 270 h 442"/>
              <a:gd name="T14" fmla="*/ 406 w 445"/>
              <a:gd name="T15" fmla="*/ 436 h 442"/>
              <a:gd name="T16" fmla="*/ 421 w 445"/>
              <a:gd name="T17" fmla="*/ 442 h 442"/>
              <a:gd name="T18" fmla="*/ 436 w 445"/>
              <a:gd name="T19" fmla="*/ 436 h 442"/>
              <a:gd name="T20" fmla="*/ 436 w 445"/>
              <a:gd name="T21" fmla="*/ 405 h 442"/>
              <a:gd name="T22" fmla="*/ 39 w 445"/>
              <a:gd name="T23" fmla="*/ 149 h 442"/>
              <a:gd name="T24" fmla="*/ 151 w 445"/>
              <a:gd name="T25" fmla="*/ 38 h 442"/>
              <a:gd name="T26" fmla="*/ 263 w 445"/>
              <a:gd name="T27" fmla="*/ 149 h 442"/>
              <a:gd name="T28" fmla="*/ 151 w 445"/>
              <a:gd name="T29" fmla="*/ 259 h 442"/>
              <a:gd name="T30" fmla="*/ 39 w 445"/>
              <a:gd name="T31" fmla="*/ 149 h 442"/>
              <a:gd name="T32" fmla="*/ 226 w 445"/>
              <a:gd name="T33" fmla="*/ 151 h 442"/>
              <a:gd name="T34" fmla="*/ 209 w 445"/>
              <a:gd name="T35" fmla="*/ 168 h 442"/>
              <a:gd name="T36" fmla="*/ 169 w 445"/>
              <a:gd name="T37" fmla="*/ 168 h 442"/>
              <a:gd name="T38" fmla="*/ 169 w 445"/>
              <a:gd name="T39" fmla="*/ 206 h 442"/>
              <a:gd name="T40" fmla="*/ 152 w 445"/>
              <a:gd name="T41" fmla="*/ 223 h 442"/>
              <a:gd name="T42" fmla="*/ 135 w 445"/>
              <a:gd name="T43" fmla="*/ 206 h 442"/>
              <a:gd name="T44" fmla="*/ 135 w 445"/>
              <a:gd name="T45" fmla="*/ 168 h 442"/>
              <a:gd name="T46" fmla="*/ 92 w 445"/>
              <a:gd name="T47" fmla="*/ 168 h 442"/>
              <a:gd name="T48" fmla="*/ 76 w 445"/>
              <a:gd name="T49" fmla="*/ 151 h 442"/>
              <a:gd name="T50" fmla="*/ 92 w 445"/>
              <a:gd name="T51" fmla="*/ 134 h 442"/>
              <a:gd name="T52" fmla="*/ 135 w 445"/>
              <a:gd name="T53" fmla="*/ 134 h 442"/>
              <a:gd name="T54" fmla="*/ 135 w 445"/>
              <a:gd name="T55" fmla="*/ 91 h 442"/>
              <a:gd name="T56" fmla="*/ 152 w 445"/>
              <a:gd name="T57" fmla="*/ 74 h 442"/>
              <a:gd name="T58" fmla="*/ 169 w 445"/>
              <a:gd name="T59" fmla="*/ 91 h 442"/>
              <a:gd name="T60" fmla="*/ 169 w 445"/>
              <a:gd name="T61" fmla="*/ 134 h 442"/>
              <a:gd name="T62" fmla="*/ 209 w 445"/>
              <a:gd name="T63" fmla="*/ 134 h 442"/>
              <a:gd name="T64" fmla="*/ 226 w 445"/>
              <a:gd name="T65" fmla="*/ 15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5" h="442">
                <a:moveTo>
                  <a:pt x="436" y="405"/>
                </a:moveTo>
                <a:cubicBezTo>
                  <a:pt x="269" y="240"/>
                  <a:pt x="269" y="240"/>
                  <a:pt x="269" y="240"/>
                </a:cubicBezTo>
                <a:cubicBezTo>
                  <a:pt x="289" y="215"/>
                  <a:pt x="301" y="183"/>
                  <a:pt x="301" y="149"/>
                </a:cubicBezTo>
                <a:cubicBezTo>
                  <a:pt x="301" y="66"/>
                  <a:pt x="234" y="0"/>
                  <a:pt x="151" y="0"/>
                </a:cubicBezTo>
                <a:cubicBezTo>
                  <a:pt x="68" y="0"/>
                  <a:pt x="0" y="66"/>
                  <a:pt x="0" y="149"/>
                </a:cubicBezTo>
                <a:cubicBezTo>
                  <a:pt x="0" y="231"/>
                  <a:pt x="68" y="297"/>
                  <a:pt x="151" y="297"/>
                </a:cubicBezTo>
                <a:cubicBezTo>
                  <a:pt x="183" y="297"/>
                  <a:pt x="213" y="287"/>
                  <a:pt x="238" y="270"/>
                </a:cubicBezTo>
                <a:cubicBezTo>
                  <a:pt x="406" y="436"/>
                  <a:pt x="406" y="436"/>
                  <a:pt x="406" y="436"/>
                </a:cubicBezTo>
                <a:cubicBezTo>
                  <a:pt x="410" y="440"/>
                  <a:pt x="416" y="442"/>
                  <a:pt x="421" y="442"/>
                </a:cubicBezTo>
                <a:cubicBezTo>
                  <a:pt x="427" y="442"/>
                  <a:pt x="432" y="440"/>
                  <a:pt x="436" y="436"/>
                </a:cubicBezTo>
                <a:cubicBezTo>
                  <a:pt x="445" y="427"/>
                  <a:pt x="445" y="413"/>
                  <a:pt x="436" y="405"/>
                </a:cubicBezTo>
                <a:close/>
                <a:moveTo>
                  <a:pt x="39" y="149"/>
                </a:moveTo>
                <a:cubicBezTo>
                  <a:pt x="39" y="88"/>
                  <a:pt x="89" y="38"/>
                  <a:pt x="151" y="38"/>
                </a:cubicBezTo>
                <a:cubicBezTo>
                  <a:pt x="213" y="38"/>
                  <a:pt x="263" y="88"/>
                  <a:pt x="263" y="149"/>
                </a:cubicBezTo>
                <a:cubicBezTo>
                  <a:pt x="263" y="210"/>
                  <a:pt x="213" y="259"/>
                  <a:pt x="151" y="259"/>
                </a:cubicBezTo>
                <a:cubicBezTo>
                  <a:pt x="89" y="259"/>
                  <a:pt x="39" y="210"/>
                  <a:pt x="39" y="149"/>
                </a:cubicBezTo>
                <a:close/>
                <a:moveTo>
                  <a:pt x="226" y="151"/>
                </a:moveTo>
                <a:cubicBezTo>
                  <a:pt x="226" y="160"/>
                  <a:pt x="219" y="168"/>
                  <a:pt x="209" y="168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206"/>
                  <a:pt x="169" y="206"/>
                  <a:pt x="169" y="206"/>
                </a:cubicBezTo>
                <a:cubicBezTo>
                  <a:pt x="169" y="216"/>
                  <a:pt x="161" y="223"/>
                  <a:pt x="152" y="223"/>
                </a:cubicBezTo>
                <a:cubicBezTo>
                  <a:pt x="143" y="223"/>
                  <a:pt x="135" y="216"/>
                  <a:pt x="135" y="206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3" y="168"/>
                  <a:pt x="76" y="160"/>
                  <a:pt x="76" y="151"/>
                </a:cubicBezTo>
                <a:cubicBezTo>
                  <a:pt x="76" y="142"/>
                  <a:pt x="83" y="134"/>
                  <a:pt x="92" y="134"/>
                </a:cubicBezTo>
                <a:cubicBezTo>
                  <a:pt x="135" y="134"/>
                  <a:pt x="135" y="134"/>
                  <a:pt x="135" y="134"/>
                </a:cubicBezTo>
                <a:cubicBezTo>
                  <a:pt x="135" y="91"/>
                  <a:pt x="135" y="91"/>
                  <a:pt x="135" y="91"/>
                </a:cubicBezTo>
                <a:cubicBezTo>
                  <a:pt x="135" y="82"/>
                  <a:pt x="143" y="74"/>
                  <a:pt x="152" y="74"/>
                </a:cubicBezTo>
                <a:cubicBezTo>
                  <a:pt x="161" y="74"/>
                  <a:pt x="169" y="82"/>
                  <a:pt x="169" y="91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209" y="134"/>
                  <a:pt x="209" y="134"/>
                  <a:pt x="209" y="134"/>
                </a:cubicBezTo>
                <a:cubicBezTo>
                  <a:pt x="219" y="134"/>
                  <a:pt x="226" y="142"/>
                  <a:pt x="226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8" name="Freeform 1021">
            <a:extLst>
              <a:ext uri="{FF2B5EF4-FFF2-40B4-BE49-F238E27FC236}">
                <a16:creationId xmlns:a16="http://schemas.microsoft.com/office/drawing/2014/main" id="{332E2156-417A-4FE6-895E-3497090B67E0}"/>
              </a:ext>
            </a:extLst>
          </p:cNvPr>
          <p:cNvSpPr>
            <a:spLocks noEditPoints="1"/>
          </p:cNvSpPr>
          <p:nvPr/>
        </p:nvSpPr>
        <p:spPr bwMode="auto">
          <a:xfrm>
            <a:off x="5053967" y="2181703"/>
            <a:ext cx="242284" cy="240838"/>
          </a:xfrm>
          <a:custGeom>
            <a:avLst/>
            <a:gdLst>
              <a:gd name="T0" fmla="*/ 435 w 444"/>
              <a:gd name="T1" fmla="*/ 405 h 442"/>
              <a:gd name="T2" fmla="*/ 268 w 444"/>
              <a:gd name="T3" fmla="*/ 240 h 442"/>
              <a:gd name="T4" fmla="*/ 300 w 444"/>
              <a:gd name="T5" fmla="*/ 149 h 442"/>
              <a:gd name="T6" fmla="*/ 150 w 444"/>
              <a:gd name="T7" fmla="*/ 0 h 442"/>
              <a:gd name="T8" fmla="*/ 0 w 444"/>
              <a:gd name="T9" fmla="*/ 149 h 442"/>
              <a:gd name="T10" fmla="*/ 150 w 444"/>
              <a:gd name="T11" fmla="*/ 297 h 442"/>
              <a:gd name="T12" fmla="*/ 237 w 444"/>
              <a:gd name="T13" fmla="*/ 270 h 442"/>
              <a:gd name="T14" fmla="*/ 405 w 444"/>
              <a:gd name="T15" fmla="*/ 436 h 442"/>
              <a:gd name="T16" fmla="*/ 420 w 444"/>
              <a:gd name="T17" fmla="*/ 442 h 442"/>
              <a:gd name="T18" fmla="*/ 436 w 444"/>
              <a:gd name="T19" fmla="*/ 436 h 442"/>
              <a:gd name="T20" fmla="*/ 435 w 444"/>
              <a:gd name="T21" fmla="*/ 405 h 442"/>
              <a:gd name="T22" fmla="*/ 38 w 444"/>
              <a:gd name="T23" fmla="*/ 149 h 442"/>
              <a:gd name="T24" fmla="*/ 150 w 444"/>
              <a:gd name="T25" fmla="*/ 38 h 442"/>
              <a:gd name="T26" fmla="*/ 262 w 444"/>
              <a:gd name="T27" fmla="*/ 149 h 442"/>
              <a:gd name="T28" fmla="*/ 150 w 444"/>
              <a:gd name="T29" fmla="*/ 259 h 442"/>
              <a:gd name="T30" fmla="*/ 38 w 444"/>
              <a:gd name="T31" fmla="*/ 149 h 442"/>
              <a:gd name="T32" fmla="*/ 225 w 444"/>
              <a:gd name="T33" fmla="*/ 151 h 442"/>
              <a:gd name="T34" fmla="*/ 208 w 444"/>
              <a:gd name="T35" fmla="*/ 168 h 442"/>
              <a:gd name="T36" fmla="*/ 91 w 444"/>
              <a:gd name="T37" fmla="*/ 168 h 442"/>
              <a:gd name="T38" fmla="*/ 75 w 444"/>
              <a:gd name="T39" fmla="*/ 151 h 442"/>
              <a:gd name="T40" fmla="*/ 91 w 444"/>
              <a:gd name="T41" fmla="*/ 134 h 442"/>
              <a:gd name="T42" fmla="*/ 208 w 444"/>
              <a:gd name="T43" fmla="*/ 134 h 442"/>
              <a:gd name="T44" fmla="*/ 225 w 444"/>
              <a:gd name="T45" fmla="*/ 15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4" h="442">
                <a:moveTo>
                  <a:pt x="435" y="405"/>
                </a:moveTo>
                <a:cubicBezTo>
                  <a:pt x="268" y="240"/>
                  <a:pt x="268" y="240"/>
                  <a:pt x="268" y="240"/>
                </a:cubicBezTo>
                <a:cubicBezTo>
                  <a:pt x="288" y="215"/>
                  <a:pt x="300" y="183"/>
                  <a:pt x="300" y="149"/>
                </a:cubicBezTo>
                <a:cubicBezTo>
                  <a:pt x="300" y="66"/>
                  <a:pt x="233" y="0"/>
                  <a:pt x="150" y="0"/>
                </a:cubicBezTo>
                <a:cubicBezTo>
                  <a:pt x="67" y="0"/>
                  <a:pt x="0" y="66"/>
                  <a:pt x="0" y="149"/>
                </a:cubicBezTo>
                <a:cubicBezTo>
                  <a:pt x="0" y="231"/>
                  <a:pt x="67" y="297"/>
                  <a:pt x="150" y="297"/>
                </a:cubicBezTo>
                <a:cubicBezTo>
                  <a:pt x="182" y="297"/>
                  <a:pt x="212" y="287"/>
                  <a:pt x="237" y="270"/>
                </a:cubicBezTo>
                <a:cubicBezTo>
                  <a:pt x="405" y="436"/>
                  <a:pt x="405" y="436"/>
                  <a:pt x="405" y="436"/>
                </a:cubicBezTo>
                <a:cubicBezTo>
                  <a:pt x="409" y="440"/>
                  <a:pt x="415" y="442"/>
                  <a:pt x="420" y="442"/>
                </a:cubicBezTo>
                <a:cubicBezTo>
                  <a:pt x="426" y="442"/>
                  <a:pt x="431" y="440"/>
                  <a:pt x="436" y="436"/>
                </a:cubicBezTo>
                <a:cubicBezTo>
                  <a:pt x="444" y="427"/>
                  <a:pt x="444" y="413"/>
                  <a:pt x="435" y="405"/>
                </a:cubicBezTo>
                <a:close/>
                <a:moveTo>
                  <a:pt x="38" y="149"/>
                </a:moveTo>
                <a:cubicBezTo>
                  <a:pt x="38" y="88"/>
                  <a:pt x="88" y="38"/>
                  <a:pt x="150" y="38"/>
                </a:cubicBezTo>
                <a:cubicBezTo>
                  <a:pt x="212" y="38"/>
                  <a:pt x="262" y="88"/>
                  <a:pt x="262" y="149"/>
                </a:cubicBezTo>
                <a:cubicBezTo>
                  <a:pt x="262" y="210"/>
                  <a:pt x="212" y="259"/>
                  <a:pt x="150" y="259"/>
                </a:cubicBezTo>
                <a:cubicBezTo>
                  <a:pt x="88" y="259"/>
                  <a:pt x="38" y="210"/>
                  <a:pt x="38" y="149"/>
                </a:cubicBezTo>
                <a:close/>
                <a:moveTo>
                  <a:pt x="225" y="151"/>
                </a:moveTo>
                <a:cubicBezTo>
                  <a:pt x="225" y="160"/>
                  <a:pt x="218" y="168"/>
                  <a:pt x="208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2" y="168"/>
                  <a:pt x="75" y="160"/>
                  <a:pt x="75" y="151"/>
                </a:cubicBezTo>
                <a:cubicBezTo>
                  <a:pt x="75" y="142"/>
                  <a:pt x="82" y="134"/>
                  <a:pt x="91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8" y="134"/>
                  <a:pt x="225" y="142"/>
                  <a:pt x="225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29" name="Freeform 1022">
            <a:extLst>
              <a:ext uri="{FF2B5EF4-FFF2-40B4-BE49-F238E27FC236}">
                <a16:creationId xmlns:a16="http://schemas.microsoft.com/office/drawing/2014/main" id="{FC0A39CD-1ABF-4140-A3A3-C715DC6855FB}"/>
              </a:ext>
            </a:extLst>
          </p:cNvPr>
          <p:cNvSpPr>
            <a:spLocks noEditPoints="1"/>
          </p:cNvSpPr>
          <p:nvPr/>
        </p:nvSpPr>
        <p:spPr bwMode="auto">
          <a:xfrm>
            <a:off x="5729614" y="2181703"/>
            <a:ext cx="182979" cy="240838"/>
          </a:xfrm>
          <a:custGeom>
            <a:avLst/>
            <a:gdLst>
              <a:gd name="T0" fmla="*/ 317 w 336"/>
              <a:gd name="T1" fmla="*/ 43 h 442"/>
              <a:gd name="T2" fmla="*/ 278 w 336"/>
              <a:gd name="T3" fmla="*/ 43 h 442"/>
              <a:gd name="T4" fmla="*/ 274 w 336"/>
              <a:gd name="T5" fmla="*/ 43 h 442"/>
              <a:gd name="T6" fmla="*/ 245 w 336"/>
              <a:gd name="T7" fmla="*/ 43 h 442"/>
              <a:gd name="T8" fmla="*/ 238 w 336"/>
              <a:gd name="T9" fmla="*/ 23 h 442"/>
              <a:gd name="T10" fmla="*/ 204 w 336"/>
              <a:gd name="T11" fmla="*/ 0 h 442"/>
              <a:gd name="T12" fmla="*/ 136 w 336"/>
              <a:gd name="T13" fmla="*/ 0 h 442"/>
              <a:gd name="T14" fmla="*/ 102 w 336"/>
              <a:gd name="T15" fmla="*/ 23 h 442"/>
              <a:gd name="T16" fmla="*/ 95 w 336"/>
              <a:gd name="T17" fmla="*/ 43 h 442"/>
              <a:gd name="T18" fmla="*/ 62 w 336"/>
              <a:gd name="T19" fmla="*/ 43 h 442"/>
              <a:gd name="T20" fmla="*/ 57 w 336"/>
              <a:gd name="T21" fmla="*/ 43 h 442"/>
              <a:gd name="T22" fmla="*/ 19 w 336"/>
              <a:gd name="T23" fmla="*/ 43 h 442"/>
              <a:gd name="T24" fmla="*/ 0 w 336"/>
              <a:gd name="T25" fmla="*/ 63 h 442"/>
              <a:gd name="T26" fmla="*/ 0 w 336"/>
              <a:gd name="T27" fmla="*/ 423 h 442"/>
              <a:gd name="T28" fmla="*/ 19 w 336"/>
              <a:gd name="T29" fmla="*/ 442 h 442"/>
              <a:gd name="T30" fmla="*/ 317 w 336"/>
              <a:gd name="T31" fmla="*/ 442 h 442"/>
              <a:gd name="T32" fmla="*/ 336 w 336"/>
              <a:gd name="T33" fmla="*/ 423 h 442"/>
              <a:gd name="T34" fmla="*/ 336 w 336"/>
              <a:gd name="T35" fmla="*/ 63 h 442"/>
              <a:gd name="T36" fmla="*/ 317 w 336"/>
              <a:gd name="T37" fmla="*/ 43 h 442"/>
              <a:gd name="T38" fmla="*/ 108 w 336"/>
              <a:gd name="T39" fmla="*/ 81 h 442"/>
              <a:gd name="T40" fmla="*/ 126 w 336"/>
              <a:gd name="T41" fmla="*/ 69 h 442"/>
              <a:gd name="T42" fmla="*/ 138 w 336"/>
              <a:gd name="T43" fmla="*/ 38 h 442"/>
              <a:gd name="T44" fmla="*/ 202 w 336"/>
              <a:gd name="T45" fmla="*/ 38 h 442"/>
              <a:gd name="T46" fmla="*/ 214 w 336"/>
              <a:gd name="T47" fmla="*/ 69 h 442"/>
              <a:gd name="T48" fmla="*/ 232 w 336"/>
              <a:gd name="T49" fmla="*/ 81 h 442"/>
              <a:gd name="T50" fmla="*/ 247 w 336"/>
              <a:gd name="T51" fmla="*/ 81 h 442"/>
              <a:gd name="T52" fmla="*/ 233 w 336"/>
              <a:gd name="T53" fmla="*/ 109 h 442"/>
              <a:gd name="T54" fmla="*/ 222 w 336"/>
              <a:gd name="T55" fmla="*/ 115 h 442"/>
              <a:gd name="T56" fmla="*/ 117 w 336"/>
              <a:gd name="T57" fmla="*/ 115 h 442"/>
              <a:gd name="T58" fmla="*/ 106 w 336"/>
              <a:gd name="T59" fmla="*/ 109 h 442"/>
              <a:gd name="T60" fmla="*/ 90 w 336"/>
              <a:gd name="T61" fmla="*/ 81 h 442"/>
              <a:gd name="T62" fmla="*/ 108 w 336"/>
              <a:gd name="T63" fmla="*/ 81 h 442"/>
              <a:gd name="T64" fmla="*/ 298 w 336"/>
              <a:gd name="T65" fmla="*/ 403 h 442"/>
              <a:gd name="T66" fmla="*/ 38 w 336"/>
              <a:gd name="T67" fmla="*/ 403 h 442"/>
              <a:gd name="T68" fmla="*/ 38 w 336"/>
              <a:gd name="T69" fmla="*/ 81 h 442"/>
              <a:gd name="T70" fmla="*/ 46 w 336"/>
              <a:gd name="T71" fmla="*/ 81 h 442"/>
              <a:gd name="T72" fmla="*/ 73 w 336"/>
              <a:gd name="T73" fmla="*/ 129 h 442"/>
              <a:gd name="T74" fmla="*/ 74 w 336"/>
              <a:gd name="T75" fmla="*/ 130 h 442"/>
              <a:gd name="T76" fmla="*/ 117 w 336"/>
              <a:gd name="T77" fmla="*/ 154 h 442"/>
              <a:gd name="T78" fmla="*/ 222 w 336"/>
              <a:gd name="T79" fmla="*/ 154 h 442"/>
              <a:gd name="T80" fmla="*/ 266 w 336"/>
              <a:gd name="T81" fmla="*/ 128 h 442"/>
              <a:gd name="T82" fmla="*/ 267 w 336"/>
              <a:gd name="T83" fmla="*/ 127 h 442"/>
              <a:gd name="T84" fmla="*/ 290 w 336"/>
              <a:gd name="T85" fmla="*/ 81 h 442"/>
              <a:gd name="T86" fmla="*/ 298 w 336"/>
              <a:gd name="T87" fmla="*/ 81 h 442"/>
              <a:gd name="T88" fmla="*/ 298 w 336"/>
              <a:gd name="T89" fmla="*/ 40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6" h="442">
                <a:moveTo>
                  <a:pt x="317" y="43"/>
                </a:moveTo>
                <a:cubicBezTo>
                  <a:pt x="278" y="43"/>
                  <a:pt x="278" y="43"/>
                  <a:pt x="278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5" y="43"/>
                  <a:pt x="245" y="43"/>
                  <a:pt x="245" y="43"/>
                </a:cubicBezTo>
                <a:cubicBezTo>
                  <a:pt x="238" y="23"/>
                  <a:pt x="238" y="23"/>
                  <a:pt x="238" y="23"/>
                </a:cubicBezTo>
                <a:cubicBezTo>
                  <a:pt x="232" y="9"/>
                  <a:pt x="219" y="0"/>
                  <a:pt x="204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21" y="0"/>
                  <a:pt x="107" y="9"/>
                  <a:pt x="102" y="23"/>
                </a:cubicBezTo>
                <a:cubicBezTo>
                  <a:pt x="95" y="43"/>
                  <a:pt x="95" y="43"/>
                  <a:pt x="95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8" y="43"/>
                  <a:pt x="0" y="52"/>
                  <a:pt x="0" y="63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33"/>
                  <a:pt x="8" y="442"/>
                  <a:pt x="19" y="442"/>
                </a:cubicBezTo>
                <a:cubicBezTo>
                  <a:pt x="317" y="442"/>
                  <a:pt x="317" y="442"/>
                  <a:pt x="317" y="442"/>
                </a:cubicBezTo>
                <a:cubicBezTo>
                  <a:pt x="327" y="442"/>
                  <a:pt x="336" y="433"/>
                  <a:pt x="336" y="423"/>
                </a:cubicBezTo>
                <a:cubicBezTo>
                  <a:pt x="336" y="63"/>
                  <a:pt x="336" y="63"/>
                  <a:pt x="336" y="63"/>
                </a:cubicBezTo>
                <a:cubicBezTo>
                  <a:pt x="336" y="52"/>
                  <a:pt x="327" y="43"/>
                  <a:pt x="317" y="43"/>
                </a:cubicBezTo>
                <a:close/>
                <a:moveTo>
                  <a:pt x="108" y="81"/>
                </a:moveTo>
                <a:cubicBezTo>
                  <a:pt x="116" y="81"/>
                  <a:pt x="124" y="77"/>
                  <a:pt x="126" y="69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202" y="38"/>
                  <a:pt x="202" y="38"/>
                  <a:pt x="202" y="38"/>
                </a:cubicBezTo>
                <a:cubicBezTo>
                  <a:pt x="214" y="69"/>
                  <a:pt x="214" y="69"/>
                  <a:pt x="214" y="69"/>
                </a:cubicBezTo>
                <a:cubicBezTo>
                  <a:pt x="216" y="77"/>
                  <a:pt x="224" y="81"/>
                  <a:pt x="232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33" y="109"/>
                  <a:pt x="233" y="109"/>
                  <a:pt x="233" y="109"/>
                </a:cubicBezTo>
                <a:cubicBezTo>
                  <a:pt x="231" y="113"/>
                  <a:pt x="226" y="115"/>
                  <a:pt x="222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3" y="115"/>
                  <a:pt x="109" y="113"/>
                  <a:pt x="106" y="109"/>
                </a:cubicBezTo>
                <a:cubicBezTo>
                  <a:pt x="90" y="81"/>
                  <a:pt x="90" y="81"/>
                  <a:pt x="90" y="81"/>
                </a:cubicBezTo>
                <a:lnTo>
                  <a:pt x="108" y="81"/>
                </a:lnTo>
                <a:close/>
                <a:moveTo>
                  <a:pt x="298" y="403"/>
                </a:moveTo>
                <a:cubicBezTo>
                  <a:pt x="38" y="403"/>
                  <a:pt x="38" y="403"/>
                  <a:pt x="38" y="403"/>
                </a:cubicBezTo>
                <a:cubicBezTo>
                  <a:pt x="38" y="81"/>
                  <a:pt x="38" y="81"/>
                  <a:pt x="38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3" y="130"/>
                  <a:pt x="73" y="130"/>
                  <a:pt x="74" y="130"/>
                </a:cubicBezTo>
                <a:cubicBezTo>
                  <a:pt x="83" y="145"/>
                  <a:pt x="100" y="154"/>
                  <a:pt x="117" y="154"/>
                </a:cubicBezTo>
                <a:cubicBezTo>
                  <a:pt x="222" y="154"/>
                  <a:pt x="222" y="154"/>
                  <a:pt x="222" y="154"/>
                </a:cubicBezTo>
                <a:cubicBezTo>
                  <a:pt x="240" y="154"/>
                  <a:pt x="257" y="144"/>
                  <a:pt x="266" y="128"/>
                </a:cubicBezTo>
                <a:cubicBezTo>
                  <a:pt x="267" y="128"/>
                  <a:pt x="267" y="127"/>
                  <a:pt x="267" y="127"/>
                </a:cubicBezTo>
                <a:cubicBezTo>
                  <a:pt x="290" y="81"/>
                  <a:pt x="290" y="81"/>
                  <a:pt x="290" y="81"/>
                </a:cubicBezTo>
                <a:cubicBezTo>
                  <a:pt x="298" y="81"/>
                  <a:pt x="298" y="81"/>
                  <a:pt x="298" y="81"/>
                </a:cubicBezTo>
                <a:lnTo>
                  <a:pt x="298" y="4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0" name="Freeform 1023">
            <a:extLst>
              <a:ext uri="{FF2B5EF4-FFF2-40B4-BE49-F238E27FC236}">
                <a16:creationId xmlns:a16="http://schemas.microsoft.com/office/drawing/2014/main" id="{81124C6C-B293-4A02-8242-977F54D4BFAD}"/>
              </a:ext>
            </a:extLst>
          </p:cNvPr>
          <p:cNvSpPr>
            <a:spLocks noEditPoints="1"/>
          </p:cNvSpPr>
          <p:nvPr/>
        </p:nvSpPr>
        <p:spPr bwMode="auto">
          <a:xfrm>
            <a:off x="6357813" y="2235224"/>
            <a:ext cx="241561" cy="132352"/>
          </a:xfrm>
          <a:custGeom>
            <a:avLst/>
            <a:gdLst>
              <a:gd name="T0" fmla="*/ 431 w 442"/>
              <a:gd name="T1" fmla="*/ 4 h 242"/>
              <a:gd name="T2" fmla="*/ 410 w 442"/>
              <a:gd name="T3" fmla="*/ 6 h 242"/>
              <a:gd name="T4" fmla="*/ 331 w 442"/>
              <a:gd name="T5" fmla="*/ 64 h 242"/>
              <a:gd name="T6" fmla="*/ 331 w 442"/>
              <a:gd name="T7" fmla="*/ 21 h 242"/>
              <a:gd name="T8" fmla="*/ 314 w 442"/>
              <a:gd name="T9" fmla="*/ 2 h 242"/>
              <a:gd name="T10" fmla="*/ 19 w 442"/>
              <a:gd name="T11" fmla="*/ 2 h 242"/>
              <a:gd name="T12" fmla="*/ 0 w 442"/>
              <a:gd name="T13" fmla="*/ 21 h 242"/>
              <a:gd name="T14" fmla="*/ 0 w 442"/>
              <a:gd name="T15" fmla="*/ 223 h 242"/>
              <a:gd name="T16" fmla="*/ 19 w 442"/>
              <a:gd name="T17" fmla="*/ 242 h 242"/>
              <a:gd name="T18" fmla="*/ 314 w 442"/>
              <a:gd name="T19" fmla="*/ 242 h 242"/>
              <a:gd name="T20" fmla="*/ 331 w 442"/>
              <a:gd name="T21" fmla="*/ 223 h 242"/>
              <a:gd name="T22" fmla="*/ 331 w 442"/>
              <a:gd name="T23" fmla="*/ 180 h 242"/>
              <a:gd name="T24" fmla="*/ 410 w 442"/>
              <a:gd name="T25" fmla="*/ 238 h 242"/>
              <a:gd name="T26" fmla="*/ 422 w 442"/>
              <a:gd name="T27" fmla="*/ 242 h 242"/>
              <a:gd name="T28" fmla="*/ 431 w 442"/>
              <a:gd name="T29" fmla="*/ 240 h 242"/>
              <a:gd name="T30" fmla="*/ 442 w 442"/>
              <a:gd name="T31" fmla="*/ 223 h 242"/>
              <a:gd name="T32" fmla="*/ 442 w 442"/>
              <a:gd name="T33" fmla="*/ 21 h 242"/>
              <a:gd name="T34" fmla="*/ 431 w 442"/>
              <a:gd name="T35" fmla="*/ 4 h 242"/>
              <a:gd name="T36" fmla="*/ 293 w 442"/>
              <a:gd name="T37" fmla="*/ 204 h 242"/>
              <a:gd name="T38" fmla="*/ 38 w 442"/>
              <a:gd name="T39" fmla="*/ 204 h 242"/>
              <a:gd name="T40" fmla="*/ 38 w 442"/>
              <a:gd name="T41" fmla="*/ 40 h 242"/>
              <a:gd name="T42" fmla="*/ 293 w 442"/>
              <a:gd name="T43" fmla="*/ 40 h 242"/>
              <a:gd name="T44" fmla="*/ 293 w 442"/>
              <a:gd name="T45" fmla="*/ 204 h 242"/>
              <a:gd name="T46" fmla="*/ 404 w 442"/>
              <a:gd name="T47" fmla="*/ 184 h 242"/>
              <a:gd name="T48" fmla="*/ 336 w 442"/>
              <a:gd name="T49" fmla="*/ 133 h 242"/>
              <a:gd name="T50" fmla="*/ 336 w 442"/>
              <a:gd name="T51" fmla="*/ 110 h 242"/>
              <a:gd name="T52" fmla="*/ 404 w 442"/>
              <a:gd name="T53" fmla="*/ 59 h 242"/>
              <a:gd name="T54" fmla="*/ 404 w 442"/>
              <a:gd name="T55" fmla="*/ 18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2" h="242">
                <a:moveTo>
                  <a:pt x="431" y="4"/>
                </a:moveTo>
                <a:cubicBezTo>
                  <a:pt x="425" y="0"/>
                  <a:pt x="416" y="1"/>
                  <a:pt x="410" y="6"/>
                </a:cubicBezTo>
                <a:cubicBezTo>
                  <a:pt x="331" y="64"/>
                  <a:pt x="331" y="64"/>
                  <a:pt x="331" y="64"/>
                </a:cubicBezTo>
                <a:cubicBezTo>
                  <a:pt x="331" y="21"/>
                  <a:pt x="331" y="21"/>
                  <a:pt x="331" y="21"/>
                </a:cubicBezTo>
                <a:cubicBezTo>
                  <a:pt x="331" y="10"/>
                  <a:pt x="325" y="2"/>
                  <a:pt x="314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8" y="2"/>
                  <a:pt x="0" y="10"/>
                  <a:pt x="0" y="21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33"/>
                  <a:pt x="8" y="242"/>
                  <a:pt x="19" y="242"/>
                </a:cubicBezTo>
                <a:cubicBezTo>
                  <a:pt x="314" y="242"/>
                  <a:pt x="314" y="242"/>
                  <a:pt x="314" y="242"/>
                </a:cubicBezTo>
                <a:cubicBezTo>
                  <a:pt x="325" y="242"/>
                  <a:pt x="331" y="233"/>
                  <a:pt x="331" y="223"/>
                </a:cubicBezTo>
                <a:cubicBezTo>
                  <a:pt x="331" y="180"/>
                  <a:pt x="331" y="180"/>
                  <a:pt x="331" y="180"/>
                </a:cubicBezTo>
                <a:cubicBezTo>
                  <a:pt x="410" y="238"/>
                  <a:pt x="410" y="238"/>
                  <a:pt x="410" y="238"/>
                </a:cubicBezTo>
                <a:cubicBezTo>
                  <a:pt x="414" y="241"/>
                  <a:pt x="418" y="242"/>
                  <a:pt x="422" y="242"/>
                </a:cubicBezTo>
                <a:cubicBezTo>
                  <a:pt x="425" y="242"/>
                  <a:pt x="428" y="241"/>
                  <a:pt x="431" y="240"/>
                </a:cubicBezTo>
                <a:cubicBezTo>
                  <a:pt x="438" y="237"/>
                  <a:pt x="442" y="230"/>
                  <a:pt x="442" y="223"/>
                </a:cubicBezTo>
                <a:cubicBezTo>
                  <a:pt x="442" y="21"/>
                  <a:pt x="442" y="21"/>
                  <a:pt x="442" y="21"/>
                </a:cubicBezTo>
                <a:cubicBezTo>
                  <a:pt x="442" y="14"/>
                  <a:pt x="438" y="7"/>
                  <a:pt x="431" y="4"/>
                </a:cubicBezTo>
                <a:close/>
                <a:moveTo>
                  <a:pt x="293" y="204"/>
                </a:moveTo>
                <a:cubicBezTo>
                  <a:pt x="38" y="204"/>
                  <a:pt x="38" y="204"/>
                  <a:pt x="38" y="204"/>
                </a:cubicBezTo>
                <a:cubicBezTo>
                  <a:pt x="38" y="40"/>
                  <a:pt x="38" y="40"/>
                  <a:pt x="38" y="40"/>
                </a:cubicBezTo>
                <a:cubicBezTo>
                  <a:pt x="293" y="40"/>
                  <a:pt x="293" y="40"/>
                  <a:pt x="293" y="40"/>
                </a:cubicBezTo>
                <a:lnTo>
                  <a:pt x="293" y="204"/>
                </a:lnTo>
                <a:close/>
                <a:moveTo>
                  <a:pt x="404" y="184"/>
                </a:moveTo>
                <a:cubicBezTo>
                  <a:pt x="336" y="133"/>
                  <a:pt x="336" y="133"/>
                  <a:pt x="336" y="133"/>
                </a:cubicBezTo>
                <a:cubicBezTo>
                  <a:pt x="336" y="110"/>
                  <a:pt x="336" y="110"/>
                  <a:pt x="336" y="110"/>
                </a:cubicBezTo>
                <a:cubicBezTo>
                  <a:pt x="404" y="59"/>
                  <a:pt x="404" y="59"/>
                  <a:pt x="404" y="59"/>
                </a:cubicBezTo>
                <a:lnTo>
                  <a:pt x="40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1" name="Freeform 1024">
            <a:extLst>
              <a:ext uri="{FF2B5EF4-FFF2-40B4-BE49-F238E27FC236}">
                <a16:creationId xmlns:a16="http://schemas.microsoft.com/office/drawing/2014/main" id="{E0446E82-ADA3-48A2-87C7-F84E05A405AD}"/>
              </a:ext>
            </a:extLst>
          </p:cNvPr>
          <p:cNvSpPr>
            <a:spLocks noEditPoints="1"/>
          </p:cNvSpPr>
          <p:nvPr/>
        </p:nvSpPr>
        <p:spPr bwMode="auto">
          <a:xfrm>
            <a:off x="6995852" y="2210633"/>
            <a:ext cx="240838" cy="182979"/>
          </a:xfrm>
          <a:custGeom>
            <a:avLst/>
            <a:gdLst>
              <a:gd name="T0" fmla="*/ 442 w 442"/>
              <a:gd name="T1" fmla="*/ 19 h 336"/>
              <a:gd name="T2" fmla="*/ 423 w 442"/>
              <a:gd name="T3" fmla="*/ 0 h 336"/>
              <a:gd name="T4" fmla="*/ 19 w 442"/>
              <a:gd name="T5" fmla="*/ 0 h 336"/>
              <a:gd name="T6" fmla="*/ 0 w 442"/>
              <a:gd name="T7" fmla="*/ 19 h 336"/>
              <a:gd name="T8" fmla="*/ 0 w 442"/>
              <a:gd name="T9" fmla="*/ 317 h 336"/>
              <a:gd name="T10" fmla="*/ 19 w 442"/>
              <a:gd name="T11" fmla="*/ 336 h 336"/>
              <a:gd name="T12" fmla="*/ 423 w 442"/>
              <a:gd name="T13" fmla="*/ 336 h 336"/>
              <a:gd name="T14" fmla="*/ 442 w 442"/>
              <a:gd name="T15" fmla="*/ 317 h 336"/>
              <a:gd name="T16" fmla="*/ 442 w 442"/>
              <a:gd name="T17" fmla="*/ 19 h 336"/>
              <a:gd name="T18" fmla="*/ 404 w 442"/>
              <a:gd name="T19" fmla="*/ 38 h 336"/>
              <a:gd name="T20" fmla="*/ 404 w 442"/>
              <a:gd name="T21" fmla="*/ 199 h 336"/>
              <a:gd name="T22" fmla="*/ 371 w 442"/>
              <a:gd name="T23" fmla="*/ 172 h 336"/>
              <a:gd name="T24" fmla="*/ 347 w 442"/>
              <a:gd name="T25" fmla="*/ 172 h 336"/>
              <a:gd name="T26" fmla="*/ 295 w 442"/>
              <a:gd name="T27" fmla="*/ 215 h 336"/>
              <a:gd name="T28" fmla="*/ 174 w 442"/>
              <a:gd name="T29" fmla="*/ 110 h 336"/>
              <a:gd name="T30" fmla="*/ 150 w 442"/>
              <a:gd name="T31" fmla="*/ 110 h 336"/>
              <a:gd name="T32" fmla="*/ 38 w 442"/>
              <a:gd name="T33" fmla="*/ 200 h 336"/>
              <a:gd name="T34" fmla="*/ 38 w 442"/>
              <a:gd name="T35" fmla="*/ 38 h 336"/>
              <a:gd name="T36" fmla="*/ 404 w 442"/>
              <a:gd name="T37" fmla="*/ 38 h 336"/>
              <a:gd name="T38" fmla="*/ 38 w 442"/>
              <a:gd name="T39" fmla="*/ 298 h 336"/>
              <a:gd name="T40" fmla="*/ 38 w 442"/>
              <a:gd name="T41" fmla="*/ 250 h 336"/>
              <a:gd name="T42" fmla="*/ 161 w 442"/>
              <a:gd name="T43" fmla="*/ 150 h 336"/>
              <a:gd name="T44" fmla="*/ 282 w 442"/>
              <a:gd name="T45" fmla="*/ 255 h 336"/>
              <a:gd name="T46" fmla="*/ 307 w 442"/>
              <a:gd name="T47" fmla="*/ 255 h 336"/>
              <a:gd name="T48" fmla="*/ 359 w 442"/>
              <a:gd name="T49" fmla="*/ 212 h 336"/>
              <a:gd name="T50" fmla="*/ 404 w 442"/>
              <a:gd name="T51" fmla="*/ 249 h 336"/>
              <a:gd name="T52" fmla="*/ 404 w 442"/>
              <a:gd name="T53" fmla="*/ 298 h 336"/>
              <a:gd name="T54" fmla="*/ 38 w 442"/>
              <a:gd name="T55" fmla="*/ 298 h 336"/>
              <a:gd name="T56" fmla="*/ 250 w 442"/>
              <a:gd name="T57" fmla="*/ 103 h 336"/>
              <a:gd name="T58" fmla="*/ 286 w 442"/>
              <a:gd name="T59" fmla="*/ 68 h 336"/>
              <a:gd name="T60" fmla="*/ 322 w 442"/>
              <a:gd name="T61" fmla="*/ 103 h 336"/>
              <a:gd name="T62" fmla="*/ 286 w 442"/>
              <a:gd name="T63" fmla="*/ 139 h 336"/>
              <a:gd name="T64" fmla="*/ 250 w 442"/>
              <a:gd name="T65" fmla="*/ 10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2" h="336">
                <a:moveTo>
                  <a:pt x="442" y="19"/>
                </a:moveTo>
                <a:cubicBezTo>
                  <a:pt x="442" y="8"/>
                  <a:pt x="434" y="0"/>
                  <a:pt x="42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327"/>
                  <a:pt x="9" y="336"/>
                  <a:pt x="19" y="336"/>
                </a:cubicBezTo>
                <a:cubicBezTo>
                  <a:pt x="423" y="336"/>
                  <a:pt x="423" y="336"/>
                  <a:pt x="423" y="336"/>
                </a:cubicBezTo>
                <a:cubicBezTo>
                  <a:pt x="434" y="336"/>
                  <a:pt x="442" y="327"/>
                  <a:pt x="442" y="317"/>
                </a:cubicBezTo>
                <a:lnTo>
                  <a:pt x="442" y="19"/>
                </a:lnTo>
                <a:close/>
                <a:moveTo>
                  <a:pt x="404" y="38"/>
                </a:moveTo>
                <a:cubicBezTo>
                  <a:pt x="404" y="199"/>
                  <a:pt x="404" y="199"/>
                  <a:pt x="404" y="199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64" y="166"/>
                  <a:pt x="354" y="166"/>
                  <a:pt x="347" y="172"/>
                </a:cubicBezTo>
                <a:cubicBezTo>
                  <a:pt x="295" y="215"/>
                  <a:pt x="295" y="215"/>
                  <a:pt x="295" y="215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67" y="104"/>
                  <a:pt x="157" y="104"/>
                  <a:pt x="150" y="110"/>
                </a:cubicBezTo>
                <a:cubicBezTo>
                  <a:pt x="38" y="200"/>
                  <a:pt x="38" y="200"/>
                  <a:pt x="38" y="200"/>
                </a:cubicBezTo>
                <a:cubicBezTo>
                  <a:pt x="38" y="38"/>
                  <a:pt x="38" y="38"/>
                  <a:pt x="38" y="38"/>
                </a:cubicBezTo>
                <a:lnTo>
                  <a:pt x="404" y="38"/>
                </a:lnTo>
                <a:close/>
                <a:moveTo>
                  <a:pt x="38" y="298"/>
                </a:moveTo>
                <a:cubicBezTo>
                  <a:pt x="38" y="250"/>
                  <a:pt x="38" y="250"/>
                  <a:pt x="38" y="250"/>
                </a:cubicBezTo>
                <a:cubicBezTo>
                  <a:pt x="161" y="150"/>
                  <a:pt x="161" y="150"/>
                  <a:pt x="161" y="150"/>
                </a:cubicBezTo>
                <a:cubicBezTo>
                  <a:pt x="282" y="255"/>
                  <a:pt x="282" y="255"/>
                  <a:pt x="282" y="255"/>
                </a:cubicBezTo>
                <a:cubicBezTo>
                  <a:pt x="289" y="261"/>
                  <a:pt x="300" y="261"/>
                  <a:pt x="307" y="255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404" y="249"/>
                  <a:pt x="404" y="249"/>
                  <a:pt x="404" y="249"/>
                </a:cubicBezTo>
                <a:cubicBezTo>
                  <a:pt x="404" y="298"/>
                  <a:pt x="404" y="298"/>
                  <a:pt x="404" y="298"/>
                </a:cubicBezTo>
                <a:lnTo>
                  <a:pt x="38" y="298"/>
                </a:lnTo>
                <a:close/>
                <a:moveTo>
                  <a:pt x="250" y="103"/>
                </a:moveTo>
                <a:cubicBezTo>
                  <a:pt x="250" y="84"/>
                  <a:pt x="266" y="68"/>
                  <a:pt x="286" y="68"/>
                </a:cubicBezTo>
                <a:cubicBezTo>
                  <a:pt x="306" y="68"/>
                  <a:pt x="322" y="84"/>
                  <a:pt x="322" y="103"/>
                </a:cubicBezTo>
                <a:cubicBezTo>
                  <a:pt x="322" y="123"/>
                  <a:pt x="306" y="139"/>
                  <a:pt x="286" y="139"/>
                </a:cubicBezTo>
                <a:cubicBezTo>
                  <a:pt x="266" y="139"/>
                  <a:pt x="250" y="123"/>
                  <a:pt x="250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2" name="Freeform 1025">
            <a:extLst>
              <a:ext uri="{FF2B5EF4-FFF2-40B4-BE49-F238E27FC236}">
                <a16:creationId xmlns:a16="http://schemas.microsoft.com/office/drawing/2014/main" id="{6C60E681-E1FC-4F33-B9F3-18B255525A3F}"/>
              </a:ext>
            </a:extLst>
          </p:cNvPr>
          <p:cNvSpPr>
            <a:spLocks noEditPoints="1"/>
          </p:cNvSpPr>
          <p:nvPr/>
        </p:nvSpPr>
        <p:spPr bwMode="auto">
          <a:xfrm>
            <a:off x="1155779" y="2786328"/>
            <a:ext cx="240114" cy="197443"/>
          </a:xfrm>
          <a:custGeom>
            <a:avLst/>
            <a:gdLst>
              <a:gd name="T0" fmla="*/ 441 w 441"/>
              <a:gd name="T1" fmla="*/ 80 h 362"/>
              <a:gd name="T2" fmla="*/ 395 w 441"/>
              <a:gd name="T3" fmla="*/ 300 h 362"/>
              <a:gd name="T4" fmla="*/ 381 w 441"/>
              <a:gd name="T5" fmla="*/ 311 h 362"/>
              <a:gd name="T6" fmla="*/ 378 w 441"/>
              <a:gd name="T7" fmla="*/ 311 h 362"/>
              <a:gd name="T8" fmla="*/ 367 w 441"/>
              <a:gd name="T9" fmla="*/ 294 h 362"/>
              <a:gd name="T10" fmla="*/ 409 w 441"/>
              <a:gd name="T11" fmla="*/ 88 h 362"/>
              <a:gd name="T12" fmla="*/ 134 w 441"/>
              <a:gd name="T13" fmla="*/ 32 h 362"/>
              <a:gd name="T14" fmla="*/ 127 w 441"/>
              <a:gd name="T15" fmla="*/ 63 h 362"/>
              <a:gd name="T16" fmla="*/ 110 w 441"/>
              <a:gd name="T17" fmla="*/ 74 h 362"/>
              <a:gd name="T18" fmla="*/ 99 w 441"/>
              <a:gd name="T19" fmla="*/ 57 h 362"/>
              <a:gd name="T20" fmla="*/ 109 w 441"/>
              <a:gd name="T21" fmla="*/ 12 h 362"/>
              <a:gd name="T22" fmla="*/ 126 w 441"/>
              <a:gd name="T23" fmla="*/ 1 h 362"/>
              <a:gd name="T24" fmla="*/ 429 w 441"/>
              <a:gd name="T25" fmla="*/ 63 h 362"/>
              <a:gd name="T26" fmla="*/ 439 w 441"/>
              <a:gd name="T27" fmla="*/ 69 h 362"/>
              <a:gd name="T28" fmla="*/ 441 w 441"/>
              <a:gd name="T29" fmla="*/ 80 h 362"/>
              <a:gd name="T30" fmla="*/ 351 w 441"/>
              <a:gd name="T31" fmla="*/ 342 h 362"/>
              <a:gd name="T32" fmla="*/ 332 w 441"/>
              <a:gd name="T33" fmla="*/ 362 h 362"/>
              <a:gd name="T34" fmla="*/ 19 w 441"/>
              <a:gd name="T35" fmla="*/ 362 h 362"/>
              <a:gd name="T36" fmla="*/ 0 w 441"/>
              <a:gd name="T37" fmla="*/ 342 h 362"/>
              <a:gd name="T38" fmla="*/ 0 w 441"/>
              <a:gd name="T39" fmla="*/ 107 h 362"/>
              <a:gd name="T40" fmla="*/ 19 w 441"/>
              <a:gd name="T41" fmla="*/ 88 h 362"/>
              <a:gd name="T42" fmla="*/ 332 w 441"/>
              <a:gd name="T43" fmla="*/ 88 h 362"/>
              <a:gd name="T44" fmla="*/ 351 w 441"/>
              <a:gd name="T45" fmla="*/ 107 h 362"/>
              <a:gd name="T46" fmla="*/ 351 w 441"/>
              <a:gd name="T47" fmla="*/ 342 h 362"/>
              <a:gd name="T48" fmla="*/ 38 w 441"/>
              <a:gd name="T49" fmla="*/ 126 h 362"/>
              <a:gd name="T50" fmla="*/ 38 w 441"/>
              <a:gd name="T51" fmla="*/ 245 h 362"/>
              <a:gd name="T52" fmla="*/ 120 w 441"/>
              <a:gd name="T53" fmla="*/ 179 h 362"/>
              <a:gd name="T54" fmla="*/ 142 w 441"/>
              <a:gd name="T55" fmla="*/ 179 h 362"/>
              <a:gd name="T56" fmla="*/ 234 w 441"/>
              <a:gd name="T57" fmla="*/ 260 h 362"/>
              <a:gd name="T58" fmla="*/ 272 w 441"/>
              <a:gd name="T59" fmla="*/ 228 h 362"/>
              <a:gd name="T60" fmla="*/ 292 w 441"/>
              <a:gd name="T61" fmla="*/ 228 h 362"/>
              <a:gd name="T62" fmla="*/ 308 w 441"/>
              <a:gd name="T63" fmla="*/ 244 h 362"/>
              <a:gd name="T64" fmla="*/ 308 w 441"/>
              <a:gd name="T65" fmla="*/ 126 h 362"/>
              <a:gd name="T66" fmla="*/ 38 w 441"/>
              <a:gd name="T67" fmla="*/ 126 h 362"/>
              <a:gd name="T68" fmla="*/ 308 w 441"/>
              <a:gd name="T69" fmla="*/ 323 h 362"/>
              <a:gd name="T70" fmla="*/ 308 w 441"/>
              <a:gd name="T71" fmla="*/ 288 h 362"/>
              <a:gd name="T72" fmla="*/ 281 w 441"/>
              <a:gd name="T73" fmla="*/ 263 h 362"/>
              <a:gd name="T74" fmla="*/ 244 w 441"/>
              <a:gd name="T75" fmla="*/ 295 h 362"/>
              <a:gd name="T76" fmla="*/ 223 w 441"/>
              <a:gd name="T77" fmla="*/ 295 h 362"/>
              <a:gd name="T78" fmla="*/ 130 w 441"/>
              <a:gd name="T79" fmla="*/ 214 h 362"/>
              <a:gd name="T80" fmla="*/ 38 w 441"/>
              <a:gd name="T81" fmla="*/ 288 h 362"/>
              <a:gd name="T82" fmla="*/ 38 w 441"/>
              <a:gd name="T83" fmla="*/ 323 h 362"/>
              <a:gd name="T84" fmla="*/ 308 w 441"/>
              <a:gd name="T85" fmla="*/ 323 h 362"/>
              <a:gd name="T86" fmla="*/ 228 w 441"/>
              <a:gd name="T87" fmla="*/ 204 h 362"/>
              <a:gd name="T88" fmla="*/ 257 w 441"/>
              <a:gd name="T89" fmla="*/ 175 h 362"/>
              <a:gd name="T90" fmla="*/ 228 w 441"/>
              <a:gd name="T91" fmla="*/ 146 h 362"/>
              <a:gd name="T92" fmla="*/ 198 w 441"/>
              <a:gd name="T93" fmla="*/ 175 h 362"/>
              <a:gd name="T94" fmla="*/ 228 w 441"/>
              <a:gd name="T95" fmla="*/ 204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1" h="362">
                <a:moveTo>
                  <a:pt x="441" y="80"/>
                </a:moveTo>
                <a:cubicBezTo>
                  <a:pt x="395" y="300"/>
                  <a:pt x="395" y="300"/>
                  <a:pt x="395" y="300"/>
                </a:cubicBezTo>
                <a:cubicBezTo>
                  <a:pt x="393" y="307"/>
                  <a:pt x="387" y="311"/>
                  <a:pt x="381" y="311"/>
                </a:cubicBezTo>
                <a:cubicBezTo>
                  <a:pt x="380" y="311"/>
                  <a:pt x="379" y="311"/>
                  <a:pt x="378" y="311"/>
                </a:cubicBezTo>
                <a:cubicBezTo>
                  <a:pt x="370" y="309"/>
                  <a:pt x="365" y="302"/>
                  <a:pt x="367" y="294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27" y="63"/>
                  <a:pt x="127" y="63"/>
                  <a:pt x="127" y="63"/>
                </a:cubicBezTo>
                <a:cubicBezTo>
                  <a:pt x="125" y="71"/>
                  <a:pt x="118" y="76"/>
                  <a:pt x="110" y="74"/>
                </a:cubicBezTo>
                <a:cubicBezTo>
                  <a:pt x="102" y="72"/>
                  <a:pt x="97" y="65"/>
                  <a:pt x="99" y="57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10" y="5"/>
                  <a:pt x="118" y="0"/>
                  <a:pt x="126" y="1"/>
                </a:cubicBezTo>
                <a:cubicBezTo>
                  <a:pt x="429" y="63"/>
                  <a:pt x="429" y="63"/>
                  <a:pt x="429" y="63"/>
                </a:cubicBezTo>
                <a:cubicBezTo>
                  <a:pt x="433" y="63"/>
                  <a:pt x="436" y="66"/>
                  <a:pt x="439" y="69"/>
                </a:cubicBezTo>
                <a:cubicBezTo>
                  <a:pt x="441" y="72"/>
                  <a:pt x="441" y="76"/>
                  <a:pt x="441" y="80"/>
                </a:cubicBezTo>
                <a:close/>
                <a:moveTo>
                  <a:pt x="351" y="342"/>
                </a:moveTo>
                <a:cubicBezTo>
                  <a:pt x="351" y="353"/>
                  <a:pt x="342" y="362"/>
                  <a:pt x="332" y="362"/>
                </a:cubicBezTo>
                <a:cubicBezTo>
                  <a:pt x="19" y="362"/>
                  <a:pt x="19" y="362"/>
                  <a:pt x="19" y="362"/>
                </a:cubicBezTo>
                <a:cubicBezTo>
                  <a:pt x="8" y="362"/>
                  <a:pt x="0" y="353"/>
                  <a:pt x="0" y="34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96"/>
                  <a:pt x="8" y="88"/>
                  <a:pt x="19" y="88"/>
                </a:cubicBezTo>
                <a:cubicBezTo>
                  <a:pt x="332" y="88"/>
                  <a:pt x="332" y="88"/>
                  <a:pt x="332" y="88"/>
                </a:cubicBezTo>
                <a:cubicBezTo>
                  <a:pt x="342" y="88"/>
                  <a:pt x="351" y="96"/>
                  <a:pt x="351" y="107"/>
                </a:cubicBezTo>
                <a:lnTo>
                  <a:pt x="351" y="342"/>
                </a:lnTo>
                <a:close/>
                <a:moveTo>
                  <a:pt x="38" y="126"/>
                </a:moveTo>
                <a:cubicBezTo>
                  <a:pt x="38" y="245"/>
                  <a:pt x="38" y="245"/>
                  <a:pt x="38" y="245"/>
                </a:cubicBezTo>
                <a:cubicBezTo>
                  <a:pt x="120" y="179"/>
                  <a:pt x="120" y="179"/>
                  <a:pt x="120" y="179"/>
                </a:cubicBezTo>
                <a:cubicBezTo>
                  <a:pt x="126" y="174"/>
                  <a:pt x="136" y="174"/>
                  <a:pt x="142" y="179"/>
                </a:cubicBezTo>
                <a:cubicBezTo>
                  <a:pt x="234" y="260"/>
                  <a:pt x="234" y="260"/>
                  <a:pt x="234" y="260"/>
                </a:cubicBezTo>
                <a:cubicBezTo>
                  <a:pt x="272" y="228"/>
                  <a:pt x="272" y="228"/>
                  <a:pt x="272" y="228"/>
                </a:cubicBezTo>
                <a:cubicBezTo>
                  <a:pt x="278" y="222"/>
                  <a:pt x="285" y="222"/>
                  <a:pt x="292" y="228"/>
                </a:cubicBezTo>
                <a:cubicBezTo>
                  <a:pt x="308" y="244"/>
                  <a:pt x="308" y="244"/>
                  <a:pt x="308" y="244"/>
                </a:cubicBezTo>
                <a:cubicBezTo>
                  <a:pt x="308" y="126"/>
                  <a:pt x="308" y="126"/>
                  <a:pt x="308" y="126"/>
                </a:cubicBezTo>
                <a:lnTo>
                  <a:pt x="38" y="126"/>
                </a:lnTo>
                <a:close/>
                <a:moveTo>
                  <a:pt x="308" y="323"/>
                </a:moveTo>
                <a:cubicBezTo>
                  <a:pt x="308" y="288"/>
                  <a:pt x="308" y="288"/>
                  <a:pt x="308" y="288"/>
                </a:cubicBezTo>
                <a:cubicBezTo>
                  <a:pt x="281" y="263"/>
                  <a:pt x="281" y="263"/>
                  <a:pt x="281" y="263"/>
                </a:cubicBezTo>
                <a:cubicBezTo>
                  <a:pt x="244" y="295"/>
                  <a:pt x="244" y="295"/>
                  <a:pt x="244" y="295"/>
                </a:cubicBezTo>
                <a:cubicBezTo>
                  <a:pt x="238" y="301"/>
                  <a:pt x="229" y="301"/>
                  <a:pt x="223" y="295"/>
                </a:cubicBezTo>
                <a:cubicBezTo>
                  <a:pt x="130" y="214"/>
                  <a:pt x="130" y="214"/>
                  <a:pt x="130" y="214"/>
                </a:cubicBezTo>
                <a:cubicBezTo>
                  <a:pt x="38" y="288"/>
                  <a:pt x="38" y="288"/>
                  <a:pt x="38" y="288"/>
                </a:cubicBezTo>
                <a:cubicBezTo>
                  <a:pt x="38" y="323"/>
                  <a:pt x="38" y="323"/>
                  <a:pt x="38" y="323"/>
                </a:cubicBezTo>
                <a:lnTo>
                  <a:pt x="308" y="323"/>
                </a:lnTo>
                <a:close/>
                <a:moveTo>
                  <a:pt x="228" y="204"/>
                </a:moveTo>
                <a:cubicBezTo>
                  <a:pt x="244" y="204"/>
                  <a:pt x="257" y="191"/>
                  <a:pt x="257" y="175"/>
                </a:cubicBezTo>
                <a:cubicBezTo>
                  <a:pt x="257" y="159"/>
                  <a:pt x="244" y="146"/>
                  <a:pt x="228" y="146"/>
                </a:cubicBezTo>
                <a:cubicBezTo>
                  <a:pt x="211" y="146"/>
                  <a:pt x="198" y="159"/>
                  <a:pt x="198" y="175"/>
                </a:cubicBezTo>
                <a:cubicBezTo>
                  <a:pt x="198" y="191"/>
                  <a:pt x="211" y="204"/>
                  <a:pt x="228" y="2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3" name="Freeform 1026">
            <a:extLst>
              <a:ext uri="{FF2B5EF4-FFF2-40B4-BE49-F238E27FC236}">
                <a16:creationId xmlns:a16="http://schemas.microsoft.com/office/drawing/2014/main" id="{2E49E5EB-D554-4B4B-A90D-A821475ED2BF}"/>
              </a:ext>
            </a:extLst>
          </p:cNvPr>
          <p:cNvSpPr>
            <a:spLocks noEditPoints="1"/>
          </p:cNvSpPr>
          <p:nvPr/>
        </p:nvSpPr>
        <p:spPr bwMode="auto">
          <a:xfrm>
            <a:off x="1845747" y="2768248"/>
            <a:ext cx="178640" cy="230712"/>
          </a:xfrm>
          <a:custGeom>
            <a:avLst/>
            <a:gdLst>
              <a:gd name="T0" fmla="*/ 327 w 327"/>
              <a:gd name="T1" fmla="*/ 20 h 423"/>
              <a:gd name="T2" fmla="*/ 307 w 327"/>
              <a:gd name="T3" fmla="*/ 0 h 423"/>
              <a:gd name="T4" fmla="*/ 19 w 327"/>
              <a:gd name="T5" fmla="*/ 0 h 423"/>
              <a:gd name="T6" fmla="*/ 0 w 327"/>
              <a:gd name="T7" fmla="*/ 20 h 423"/>
              <a:gd name="T8" fmla="*/ 0 w 327"/>
              <a:gd name="T9" fmla="*/ 404 h 423"/>
              <a:gd name="T10" fmla="*/ 19 w 327"/>
              <a:gd name="T11" fmla="*/ 423 h 423"/>
              <a:gd name="T12" fmla="*/ 307 w 327"/>
              <a:gd name="T13" fmla="*/ 423 h 423"/>
              <a:gd name="T14" fmla="*/ 327 w 327"/>
              <a:gd name="T15" fmla="*/ 404 h 423"/>
              <a:gd name="T16" fmla="*/ 327 w 327"/>
              <a:gd name="T17" fmla="*/ 20 h 423"/>
              <a:gd name="T18" fmla="*/ 288 w 327"/>
              <a:gd name="T19" fmla="*/ 385 h 423"/>
              <a:gd name="T20" fmla="*/ 38 w 327"/>
              <a:gd name="T21" fmla="*/ 385 h 423"/>
              <a:gd name="T22" fmla="*/ 38 w 327"/>
              <a:gd name="T23" fmla="*/ 39 h 423"/>
              <a:gd name="T24" fmla="*/ 288 w 327"/>
              <a:gd name="T25" fmla="*/ 39 h 423"/>
              <a:gd name="T26" fmla="*/ 288 w 327"/>
              <a:gd name="T27" fmla="*/ 385 h 423"/>
              <a:gd name="T28" fmla="*/ 79 w 327"/>
              <a:gd name="T29" fmla="*/ 303 h 423"/>
              <a:gd name="T30" fmla="*/ 98 w 327"/>
              <a:gd name="T31" fmla="*/ 284 h 423"/>
              <a:gd name="T32" fmla="*/ 228 w 327"/>
              <a:gd name="T33" fmla="*/ 284 h 423"/>
              <a:gd name="T34" fmla="*/ 247 w 327"/>
              <a:gd name="T35" fmla="*/ 303 h 423"/>
              <a:gd name="T36" fmla="*/ 228 w 327"/>
              <a:gd name="T37" fmla="*/ 323 h 423"/>
              <a:gd name="T38" fmla="*/ 98 w 327"/>
              <a:gd name="T39" fmla="*/ 323 h 423"/>
              <a:gd name="T40" fmla="*/ 79 w 327"/>
              <a:gd name="T41" fmla="*/ 303 h 423"/>
              <a:gd name="T42" fmla="*/ 82 w 327"/>
              <a:gd name="T43" fmla="*/ 212 h 423"/>
              <a:gd name="T44" fmla="*/ 101 w 327"/>
              <a:gd name="T45" fmla="*/ 193 h 423"/>
              <a:gd name="T46" fmla="*/ 228 w 327"/>
              <a:gd name="T47" fmla="*/ 193 h 423"/>
              <a:gd name="T48" fmla="*/ 247 w 327"/>
              <a:gd name="T49" fmla="*/ 212 h 423"/>
              <a:gd name="T50" fmla="*/ 228 w 327"/>
              <a:gd name="T51" fmla="*/ 231 h 423"/>
              <a:gd name="T52" fmla="*/ 101 w 327"/>
              <a:gd name="T53" fmla="*/ 231 h 423"/>
              <a:gd name="T54" fmla="*/ 82 w 327"/>
              <a:gd name="T55" fmla="*/ 212 h 423"/>
              <a:gd name="T56" fmla="*/ 82 w 327"/>
              <a:gd name="T57" fmla="*/ 121 h 423"/>
              <a:gd name="T58" fmla="*/ 101 w 327"/>
              <a:gd name="T59" fmla="*/ 101 h 423"/>
              <a:gd name="T60" fmla="*/ 228 w 327"/>
              <a:gd name="T61" fmla="*/ 101 h 423"/>
              <a:gd name="T62" fmla="*/ 247 w 327"/>
              <a:gd name="T63" fmla="*/ 121 h 423"/>
              <a:gd name="T64" fmla="*/ 228 w 327"/>
              <a:gd name="T65" fmla="*/ 140 h 423"/>
              <a:gd name="T66" fmla="*/ 101 w 327"/>
              <a:gd name="T67" fmla="*/ 140 h 423"/>
              <a:gd name="T68" fmla="*/ 82 w 327"/>
              <a:gd name="T69" fmla="*/ 12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27" h="423">
                <a:moveTo>
                  <a:pt x="327" y="20"/>
                </a:moveTo>
                <a:cubicBezTo>
                  <a:pt x="327" y="9"/>
                  <a:pt x="318" y="0"/>
                  <a:pt x="30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404"/>
                  <a:pt x="0" y="404"/>
                  <a:pt x="0" y="404"/>
                </a:cubicBezTo>
                <a:cubicBezTo>
                  <a:pt x="0" y="415"/>
                  <a:pt x="8" y="423"/>
                  <a:pt x="19" y="423"/>
                </a:cubicBezTo>
                <a:cubicBezTo>
                  <a:pt x="307" y="423"/>
                  <a:pt x="307" y="423"/>
                  <a:pt x="307" y="423"/>
                </a:cubicBezTo>
                <a:cubicBezTo>
                  <a:pt x="318" y="423"/>
                  <a:pt x="327" y="415"/>
                  <a:pt x="327" y="404"/>
                </a:cubicBezTo>
                <a:lnTo>
                  <a:pt x="327" y="20"/>
                </a:lnTo>
                <a:close/>
                <a:moveTo>
                  <a:pt x="288" y="385"/>
                </a:moveTo>
                <a:cubicBezTo>
                  <a:pt x="38" y="385"/>
                  <a:pt x="38" y="385"/>
                  <a:pt x="38" y="385"/>
                </a:cubicBezTo>
                <a:cubicBezTo>
                  <a:pt x="38" y="39"/>
                  <a:pt x="38" y="39"/>
                  <a:pt x="38" y="39"/>
                </a:cubicBezTo>
                <a:cubicBezTo>
                  <a:pt x="288" y="39"/>
                  <a:pt x="288" y="39"/>
                  <a:pt x="288" y="39"/>
                </a:cubicBezTo>
                <a:lnTo>
                  <a:pt x="288" y="385"/>
                </a:lnTo>
                <a:close/>
                <a:moveTo>
                  <a:pt x="79" y="303"/>
                </a:moveTo>
                <a:cubicBezTo>
                  <a:pt x="79" y="293"/>
                  <a:pt x="88" y="284"/>
                  <a:pt x="98" y="284"/>
                </a:cubicBezTo>
                <a:cubicBezTo>
                  <a:pt x="228" y="284"/>
                  <a:pt x="228" y="284"/>
                  <a:pt x="228" y="284"/>
                </a:cubicBezTo>
                <a:cubicBezTo>
                  <a:pt x="239" y="284"/>
                  <a:pt x="247" y="293"/>
                  <a:pt x="247" y="303"/>
                </a:cubicBezTo>
                <a:cubicBezTo>
                  <a:pt x="247" y="314"/>
                  <a:pt x="239" y="323"/>
                  <a:pt x="228" y="323"/>
                </a:cubicBezTo>
                <a:cubicBezTo>
                  <a:pt x="98" y="323"/>
                  <a:pt x="98" y="323"/>
                  <a:pt x="98" y="323"/>
                </a:cubicBezTo>
                <a:cubicBezTo>
                  <a:pt x="88" y="323"/>
                  <a:pt x="79" y="314"/>
                  <a:pt x="79" y="303"/>
                </a:cubicBezTo>
                <a:close/>
                <a:moveTo>
                  <a:pt x="82" y="212"/>
                </a:moveTo>
                <a:cubicBezTo>
                  <a:pt x="82" y="201"/>
                  <a:pt x="91" y="193"/>
                  <a:pt x="101" y="193"/>
                </a:cubicBezTo>
                <a:cubicBezTo>
                  <a:pt x="228" y="193"/>
                  <a:pt x="228" y="193"/>
                  <a:pt x="228" y="193"/>
                </a:cubicBezTo>
                <a:cubicBezTo>
                  <a:pt x="239" y="193"/>
                  <a:pt x="247" y="201"/>
                  <a:pt x="247" y="212"/>
                </a:cubicBezTo>
                <a:cubicBezTo>
                  <a:pt x="247" y="223"/>
                  <a:pt x="239" y="231"/>
                  <a:pt x="228" y="231"/>
                </a:cubicBezTo>
                <a:cubicBezTo>
                  <a:pt x="101" y="231"/>
                  <a:pt x="101" y="231"/>
                  <a:pt x="101" y="231"/>
                </a:cubicBezTo>
                <a:cubicBezTo>
                  <a:pt x="91" y="231"/>
                  <a:pt x="82" y="223"/>
                  <a:pt x="82" y="212"/>
                </a:cubicBezTo>
                <a:close/>
                <a:moveTo>
                  <a:pt x="82" y="121"/>
                </a:moveTo>
                <a:cubicBezTo>
                  <a:pt x="82" y="110"/>
                  <a:pt x="91" y="101"/>
                  <a:pt x="101" y="101"/>
                </a:cubicBezTo>
                <a:cubicBezTo>
                  <a:pt x="228" y="101"/>
                  <a:pt x="228" y="101"/>
                  <a:pt x="228" y="101"/>
                </a:cubicBezTo>
                <a:cubicBezTo>
                  <a:pt x="239" y="101"/>
                  <a:pt x="247" y="110"/>
                  <a:pt x="247" y="121"/>
                </a:cubicBezTo>
                <a:cubicBezTo>
                  <a:pt x="247" y="131"/>
                  <a:pt x="239" y="140"/>
                  <a:pt x="228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91" y="140"/>
                  <a:pt x="82" y="131"/>
                  <a:pt x="82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4" name="Freeform 1027">
            <a:extLst>
              <a:ext uri="{FF2B5EF4-FFF2-40B4-BE49-F238E27FC236}">
                <a16:creationId xmlns:a16="http://schemas.microsoft.com/office/drawing/2014/main" id="{E0D3825F-1A40-456A-872E-604156937F25}"/>
              </a:ext>
            </a:extLst>
          </p:cNvPr>
          <p:cNvSpPr>
            <a:spLocks noEditPoints="1"/>
          </p:cNvSpPr>
          <p:nvPr/>
        </p:nvSpPr>
        <p:spPr bwMode="auto">
          <a:xfrm>
            <a:off x="2469843" y="2763185"/>
            <a:ext cx="220587" cy="238668"/>
          </a:xfrm>
          <a:custGeom>
            <a:avLst/>
            <a:gdLst>
              <a:gd name="T0" fmla="*/ 101 w 404"/>
              <a:gd name="T1" fmla="*/ 85 h 437"/>
              <a:gd name="T2" fmla="*/ 101 w 404"/>
              <a:gd name="T3" fmla="*/ 24 h 437"/>
              <a:gd name="T4" fmla="*/ 125 w 404"/>
              <a:gd name="T5" fmla="*/ 0 h 437"/>
              <a:gd name="T6" fmla="*/ 149 w 404"/>
              <a:gd name="T7" fmla="*/ 24 h 437"/>
              <a:gd name="T8" fmla="*/ 149 w 404"/>
              <a:gd name="T9" fmla="*/ 85 h 437"/>
              <a:gd name="T10" fmla="*/ 125 w 404"/>
              <a:gd name="T11" fmla="*/ 109 h 437"/>
              <a:gd name="T12" fmla="*/ 101 w 404"/>
              <a:gd name="T13" fmla="*/ 85 h 437"/>
              <a:gd name="T14" fmla="*/ 279 w 404"/>
              <a:gd name="T15" fmla="*/ 109 h 437"/>
              <a:gd name="T16" fmla="*/ 303 w 404"/>
              <a:gd name="T17" fmla="*/ 85 h 437"/>
              <a:gd name="T18" fmla="*/ 303 w 404"/>
              <a:gd name="T19" fmla="*/ 24 h 437"/>
              <a:gd name="T20" fmla="*/ 279 w 404"/>
              <a:gd name="T21" fmla="*/ 0 h 437"/>
              <a:gd name="T22" fmla="*/ 255 w 404"/>
              <a:gd name="T23" fmla="*/ 24 h 437"/>
              <a:gd name="T24" fmla="*/ 255 w 404"/>
              <a:gd name="T25" fmla="*/ 85 h 437"/>
              <a:gd name="T26" fmla="*/ 279 w 404"/>
              <a:gd name="T27" fmla="*/ 109 h 437"/>
              <a:gd name="T28" fmla="*/ 117 w 404"/>
              <a:gd name="T29" fmla="*/ 192 h 437"/>
              <a:gd name="T30" fmla="*/ 288 w 404"/>
              <a:gd name="T31" fmla="*/ 192 h 437"/>
              <a:gd name="T32" fmla="*/ 307 w 404"/>
              <a:gd name="T33" fmla="*/ 173 h 437"/>
              <a:gd name="T34" fmla="*/ 288 w 404"/>
              <a:gd name="T35" fmla="*/ 154 h 437"/>
              <a:gd name="T36" fmla="*/ 117 w 404"/>
              <a:gd name="T37" fmla="*/ 154 h 437"/>
              <a:gd name="T38" fmla="*/ 98 w 404"/>
              <a:gd name="T39" fmla="*/ 173 h 437"/>
              <a:gd name="T40" fmla="*/ 117 w 404"/>
              <a:gd name="T41" fmla="*/ 192 h 437"/>
              <a:gd name="T42" fmla="*/ 385 w 404"/>
              <a:gd name="T43" fmla="*/ 33 h 437"/>
              <a:gd name="T44" fmla="*/ 345 w 404"/>
              <a:gd name="T45" fmla="*/ 33 h 437"/>
              <a:gd name="T46" fmla="*/ 326 w 404"/>
              <a:gd name="T47" fmla="*/ 53 h 437"/>
              <a:gd name="T48" fmla="*/ 345 w 404"/>
              <a:gd name="T49" fmla="*/ 72 h 437"/>
              <a:gd name="T50" fmla="*/ 366 w 404"/>
              <a:gd name="T51" fmla="*/ 72 h 437"/>
              <a:gd name="T52" fmla="*/ 366 w 404"/>
              <a:gd name="T53" fmla="*/ 399 h 437"/>
              <a:gd name="T54" fmla="*/ 39 w 404"/>
              <a:gd name="T55" fmla="*/ 399 h 437"/>
              <a:gd name="T56" fmla="*/ 39 w 404"/>
              <a:gd name="T57" fmla="*/ 72 h 437"/>
              <a:gd name="T58" fmla="*/ 60 w 404"/>
              <a:gd name="T59" fmla="*/ 72 h 437"/>
              <a:gd name="T60" fmla="*/ 79 w 404"/>
              <a:gd name="T61" fmla="*/ 53 h 437"/>
              <a:gd name="T62" fmla="*/ 60 w 404"/>
              <a:gd name="T63" fmla="*/ 33 h 437"/>
              <a:gd name="T64" fmla="*/ 20 w 404"/>
              <a:gd name="T65" fmla="*/ 33 h 437"/>
              <a:gd name="T66" fmla="*/ 0 w 404"/>
              <a:gd name="T67" fmla="*/ 54 h 437"/>
              <a:gd name="T68" fmla="*/ 0 w 404"/>
              <a:gd name="T69" fmla="*/ 418 h 437"/>
              <a:gd name="T70" fmla="*/ 20 w 404"/>
              <a:gd name="T71" fmla="*/ 437 h 437"/>
              <a:gd name="T72" fmla="*/ 385 w 404"/>
              <a:gd name="T73" fmla="*/ 437 h 437"/>
              <a:gd name="T74" fmla="*/ 404 w 404"/>
              <a:gd name="T75" fmla="*/ 418 h 437"/>
              <a:gd name="T76" fmla="*/ 404 w 404"/>
              <a:gd name="T77" fmla="*/ 54 h 437"/>
              <a:gd name="T78" fmla="*/ 385 w 404"/>
              <a:gd name="T79" fmla="*/ 33 h 437"/>
              <a:gd name="T80" fmla="*/ 186 w 404"/>
              <a:gd name="T81" fmla="*/ 72 h 437"/>
              <a:gd name="T82" fmla="*/ 218 w 404"/>
              <a:gd name="T83" fmla="*/ 72 h 437"/>
              <a:gd name="T84" fmla="*/ 237 w 404"/>
              <a:gd name="T85" fmla="*/ 53 h 437"/>
              <a:gd name="T86" fmla="*/ 218 w 404"/>
              <a:gd name="T87" fmla="*/ 33 h 437"/>
              <a:gd name="T88" fmla="*/ 186 w 404"/>
              <a:gd name="T89" fmla="*/ 33 h 437"/>
              <a:gd name="T90" fmla="*/ 167 w 404"/>
              <a:gd name="T91" fmla="*/ 53 h 437"/>
              <a:gd name="T92" fmla="*/ 186 w 404"/>
              <a:gd name="T93" fmla="*/ 72 h 437"/>
              <a:gd name="T94" fmla="*/ 117 w 404"/>
              <a:gd name="T95" fmla="*/ 279 h 437"/>
              <a:gd name="T96" fmla="*/ 288 w 404"/>
              <a:gd name="T97" fmla="*/ 279 h 437"/>
              <a:gd name="T98" fmla="*/ 307 w 404"/>
              <a:gd name="T99" fmla="*/ 259 h 437"/>
              <a:gd name="T100" fmla="*/ 288 w 404"/>
              <a:gd name="T101" fmla="*/ 240 h 437"/>
              <a:gd name="T102" fmla="*/ 117 w 404"/>
              <a:gd name="T103" fmla="*/ 240 h 437"/>
              <a:gd name="T104" fmla="*/ 98 w 404"/>
              <a:gd name="T105" fmla="*/ 259 h 437"/>
              <a:gd name="T106" fmla="*/ 117 w 404"/>
              <a:gd name="T107" fmla="*/ 27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4" h="437">
                <a:moveTo>
                  <a:pt x="101" y="85"/>
                </a:moveTo>
                <a:cubicBezTo>
                  <a:pt x="101" y="24"/>
                  <a:pt x="101" y="24"/>
                  <a:pt x="101" y="24"/>
                </a:cubicBezTo>
                <a:cubicBezTo>
                  <a:pt x="101" y="11"/>
                  <a:pt x="112" y="0"/>
                  <a:pt x="125" y="0"/>
                </a:cubicBezTo>
                <a:cubicBezTo>
                  <a:pt x="139" y="0"/>
                  <a:pt x="149" y="11"/>
                  <a:pt x="149" y="24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99"/>
                  <a:pt x="139" y="109"/>
                  <a:pt x="125" y="109"/>
                </a:cubicBezTo>
                <a:cubicBezTo>
                  <a:pt x="112" y="109"/>
                  <a:pt x="101" y="99"/>
                  <a:pt x="101" y="85"/>
                </a:cubicBezTo>
                <a:close/>
                <a:moveTo>
                  <a:pt x="279" y="109"/>
                </a:moveTo>
                <a:cubicBezTo>
                  <a:pt x="292" y="109"/>
                  <a:pt x="303" y="99"/>
                  <a:pt x="303" y="85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11"/>
                  <a:pt x="292" y="0"/>
                  <a:pt x="279" y="0"/>
                </a:cubicBezTo>
                <a:cubicBezTo>
                  <a:pt x="266" y="0"/>
                  <a:pt x="255" y="11"/>
                  <a:pt x="255" y="24"/>
                </a:cubicBezTo>
                <a:cubicBezTo>
                  <a:pt x="255" y="85"/>
                  <a:pt x="255" y="85"/>
                  <a:pt x="255" y="85"/>
                </a:cubicBezTo>
                <a:cubicBezTo>
                  <a:pt x="255" y="99"/>
                  <a:pt x="266" y="109"/>
                  <a:pt x="279" y="109"/>
                </a:cubicBezTo>
                <a:close/>
                <a:moveTo>
                  <a:pt x="117" y="192"/>
                </a:moveTo>
                <a:cubicBezTo>
                  <a:pt x="288" y="192"/>
                  <a:pt x="288" y="192"/>
                  <a:pt x="288" y="192"/>
                </a:cubicBezTo>
                <a:cubicBezTo>
                  <a:pt x="298" y="192"/>
                  <a:pt x="307" y="183"/>
                  <a:pt x="307" y="173"/>
                </a:cubicBezTo>
                <a:cubicBezTo>
                  <a:pt x="307" y="162"/>
                  <a:pt x="298" y="154"/>
                  <a:pt x="288" y="154"/>
                </a:cubicBezTo>
                <a:cubicBezTo>
                  <a:pt x="117" y="154"/>
                  <a:pt x="117" y="154"/>
                  <a:pt x="117" y="154"/>
                </a:cubicBezTo>
                <a:cubicBezTo>
                  <a:pt x="106" y="154"/>
                  <a:pt x="98" y="162"/>
                  <a:pt x="98" y="173"/>
                </a:cubicBezTo>
                <a:cubicBezTo>
                  <a:pt x="98" y="183"/>
                  <a:pt x="106" y="192"/>
                  <a:pt x="117" y="192"/>
                </a:cubicBezTo>
                <a:close/>
                <a:moveTo>
                  <a:pt x="385" y="33"/>
                </a:moveTo>
                <a:cubicBezTo>
                  <a:pt x="345" y="33"/>
                  <a:pt x="345" y="33"/>
                  <a:pt x="345" y="33"/>
                </a:cubicBezTo>
                <a:cubicBezTo>
                  <a:pt x="334" y="33"/>
                  <a:pt x="326" y="42"/>
                  <a:pt x="326" y="53"/>
                </a:cubicBezTo>
                <a:cubicBezTo>
                  <a:pt x="326" y="63"/>
                  <a:pt x="334" y="72"/>
                  <a:pt x="345" y="72"/>
                </a:cubicBezTo>
                <a:cubicBezTo>
                  <a:pt x="366" y="72"/>
                  <a:pt x="366" y="72"/>
                  <a:pt x="366" y="72"/>
                </a:cubicBezTo>
                <a:cubicBezTo>
                  <a:pt x="366" y="399"/>
                  <a:pt x="366" y="399"/>
                  <a:pt x="366" y="399"/>
                </a:cubicBezTo>
                <a:cubicBezTo>
                  <a:pt x="39" y="399"/>
                  <a:pt x="39" y="399"/>
                  <a:pt x="39" y="399"/>
                </a:cubicBezTo>
                <a:cubicBezTo>
                  <a:pt x="39" y="72"/>
                  <a:pt x="39" y="72"/>
                  <a:pt x="39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70" y="72"/>
                  <a:pt x="79" y="63"/>
                  <a:pt x="79" y="53"/>
                </a:cubicBezTo>
                <a:cubicBezTo>
                  <a:pt x="79" y="42"/>
                  <a:pt x="70" y="33"/>
                  <a:pt x="6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9" y="33"/>
                  <a:pt x="0" y="44"/>
                  <a:pt x="0" y="54"/>
                </a:cubicBezTo>
                <a:cubicBezTo>
                  <a:pt x="0" y="418"/>
                  <a:pt x="0" y="418"/>
                  <a:pt x="0" y="418"/>
                </a:cubicBezTo>
                <a:cubicBezTo>
                  <a:pt x="0" y="429"/>
                  <a:pt x="9" y="437"/>
                  <a:pt x="20" y="437"/>
                </a:cubicBezTo>
                <a:cubicBezTo>
                  <a:pt x="385" y="437"/>
                  <a:pt x="385" y="437"/>
                  <a:pt x="385" y="437"/>
                </a:cubicBezTo>
                <a:cubicBezTo>
                  <a:pt x="396" y="437"/>
                  <a:pt x="404" y="429"/>
                  <a:pt x="404" y="418"/>
                </a:cubicBezTo>
                <a:cubicBezTo>
                  <a:pt x="404" y="54"/>
                  <a:pt x="404" y="54"/>
                  <a:pt x="404" y="54"/>
                </a:cubicBezTo>
                <a:cubicBezTo>
                  <a:pt x="404" y="44"/>
                  <a:pt x="396" y="33"/>
                  <a:pt x="385" y="33"/>
                </a:cubicBezTo>
                <a:close/>
                <a:moveTo>
                  <a:pt x="186" y="72"/>
                </a:moveTo>
                <a:cubicBezTo>
                  <a:pt x="218" y="72"/>
                  <a:pt x="218" y="72"/>
                  <a:pt x="218" y="72"/>
                </a:cubicBezTo>
                <a:cubicBezTo>
                  <a:pt x="229" y="72"/>
                  <a:pt x="237" y="63"/>
                  <a:pt x="237" y="53"/>
                </a:cubicBezTo>
                <a:cubicBezTo>
                  <a:pt x="237" y="42"/>
                  <a:pt x="229" y="33"/>
                  <a:pt x="218" y="33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76" y="33"/>
                  <a:pt x="167" y="42"/>
                  <a:pt x="167" y="53"/>
                </a:cubicBezTo>
                <a:cubicBezTo>
                  <a:pt x="167" y="63"/>
                  <a:pt x="176" y="72"/>
                  <a:pt x="186" y="72"/>
                </a:cubicBezTo>
                <a:close/>
                <a:moveTo>
                  <a:pt x="117" y="279"/>
                </a:moveTo>
                <a:cubicBezTo>
                  <a:pt x="288" y="279"/>
                  <a:pt x="288" y="279"/>
                  <a:pt x="288" y="279"/>
                </a:cubicBezTo>
                <a:cubicBezTo>
                  <a:pt x="298" y="279"/>
                  <a:pt x="307" y="270"/>
                  <a:pt x="307" y="259"/>
                </a:cubicBezTo>
                <a:cubicBezTo>
                  <a:pt x="307" y="249"/>
                  <a:pt x="298" y="240"/>
                  <a:pt x="288" y="240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06" y="240"/>
                  <a:pt x="98" y="249"/>
                  <a:pt x="98" y="259"/>
                </a:cubicBezTo>
                <a:cubicBezTo>
                  <a:pt x="98" y="270"/>
                  <a:pt x="106" y="279"/>
                  <a:pt x="117" y="2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5" name="Freeform 1028">
            <a:extLst>
              <a:ext uri="{FF2B5EF4-FFF2-40B4-BE49-F238E27FC236}">
                <a16:creationId xmlns:a16="http://schemas.microsoft.com/office/drawing/2014/main" id="{D34FCC79-0917-4030-8740-1AB260BBFAB3}"/>
              </a:ext>
            </a:extLst>
          </p:cNvPr>
          <p:cNvSpPr>
            <a:spLocks noEditPoints="1"/>
          </p:cNvSpPr>
          <p:nvPr/>
        </p:nvSpPr>
        <p:spPr bwMode="auto">
          <a:xfrm>
            <a:off x="3108747" y="2772587"/>
            <a:ext cx="240838" cy="221310"/>
          </a:xfrm>
          <a:custGeom>
            <a:avLst/>
            <a:gdLst>
              <a:gd name="T0" fmla="*/ 423 w 442"/>
              <a:gd name="T1" fmla="*/ 122 h 406"/>
              <a:gd name="T2" fmla="*/ 370 w 442"/>
              <a:gd name="T3" fmla="*/ 122 h 406"/>
              <a:gd name="T4" fmla="*/ 370 w 442"/>
              <a:gd name="T5" fmla="*/ 121 h 406"/>
              <a:gd name="T6" fmla="*/ 279 w 442"/>
              <a:gd name="T7" fmla="*/ 9 h 406"/>
              <a:gd name="T8" fmla="*/ 252 w 442"/>
              <a:gd name="T9" fmla="*/ 7 h 406"/>
              <a:gd name="T10" fmla="*/ 249 w 442"/>
              <a:gd name="T11" fmla="*/ 34 h 406"/>
              <a:gd name="T12" fmla="*/ 321 w 442"/>
              <a:gd name="T13" fmla="*/ 122 h 406"/>
              <a:gd name="T14" fmla="*/ 122 w 442"/>
              <a:gd name="T15" fmla="*/ 122 h 406"/>
              <a:gd name="T16" fmla="*/ 193 w 442"/>
              <a:gd name="T17" fmla="*/ 34 h 406"/>
              <a:gd name="T18" fmla="*/ 191 w 442"/>
              <a:gd name="T19" fmla="*/ 7 h 406"/>
              <a:gd name="T20" fmla="*/ 164 w 442"/>
              <a:gd name="T21" fmla="*/ 9 h 406"/>
              <a:gd name="T22" fmla="*/ 73 w 442"/>
              <a:gd name="T23" fmla="*/ 121 h 406"/>
              <a:gd name="T24" fmla="*/ 72 w 442"/>
              <a:gd name="T25" fmla="*/ 122 h 406"/>
              <a:gd name="T26" fmla="*/ 19 w 442"/>
              <a:gd name="T27" fmla="*/ 122 h 406"/>
              <a:gd name="T28" fmla="*/ 0 w 442"/>
              <a:gd name="T29" fmla="*/ 140 h 406"/>
              <a:gd name="T30" fmla="*/ 0 w 442"/>
              <a:gd name="T31" fmla="*/ 211 h 406"/>
              <a:gd name="T32" fmla="*/ 19 w 442"/>
              <a:gd name="T33" fmla="*/ 233 h 406"/>
              <a:gd name="T34" fmla="*/ 26 w 442"/>
              <a:gd name="T35" fmla="*/ 233 h 406"/>
              <a:gd name="T36" fmla="*/ 62 w 442"/>
              <a:gd name="T37" fmla="*/ 379 h 406"/>
              <a:gd name="T38" fmla="*/ 98 w 442"/>
              <a:gd name="T39" fmla="*/ 406 h 406"/>
              <a:gd name="T40" fmla="*/ 345 w 442"/>
              <a:gd name="T41" fmla="*/ 406 h 406"/>
              <a:gd name="T42" fmla="*/ 381 w 442"/>
              <a:gd name="T43" fmla="*/ 379 h 406"/>
              <a:gd name="T44" fmla="*/ 417 w 442"/>
              <a:gd name="T45" fmla="*/ 233 h 406"/>
              <a:gd name="T46" fmla="*/ 423 w 442"/>
              <a:gd name="T47" fmla="*/ 233 h 406"/>
              <a:gd name="T48" fmla="*/ 442 w 442"/>
              <a:gd name="T49" fmla="*/ 211 h 406"/>
              <a:gd name="T50" fmla="*/ 442 w 442"/>
              <a:gd name="T51" fmla="*/ 140 h 406"/>
              <a:gd name="T52" fmla="*/ 423 w 442"/>
              <a:gd name="T53" fmla="*/ 122 h 406"/>
              <a:gd name="T54" fmla="*/ 39 w 442"/>
              <a:gd name="T55" fmla="*/ 161 h 406"/>
              <a:gd name="T56" fmla="*/ 404 w 442"/>
              <a:gd name="T57" fmla="*/ 161 h 406"/>
              <a:gd name="T58" fmla="*/ 404 w 442"/>
              <a:gd name="T59" fmla="*/ 194 h 406"/>
              <a:gd name="T60" fmla="*/ 402 w 442"/>
              <a:gd name="T61" fmla="*/ 194 h 406"/>
              <a:gd name="T62" fmla="*/ 41 w 442"/>
              <a:gd name="T63" fmla="*/ 194 h 406"/>
              <a:gd name="T64" fmla="*/ 39 w 442"/>
              <a:gd name="T65" fmla="*/ 194 h 406"/>
              <a:gd name="T66" fmla="*/ 39 w 442"/>
              <a:gd name="T67" fmla="*/ 161 h 406"/>
              <a:gd name="T68" fmla="*/ 344 w 442"/>
              <a:gd name="T69" fmla="*/ 367 h 406"/>
              <a:gd name="T70" fmla="*/ 99 w 442"/>
              <a:gd name="T71" fmla="*/ 367 h 406"/>
              <a:gd name="T72" fmla="*/ 65 w 442"/>
              <a:gd name="T73" fmla="*/ 233 h 406"/>
              <a:gd name="T74" fmla="*/ 377 w 442"/>
              <a:gd name="T75" fmla="*/ 233 h 406"/>
              <a:gd name="T76" fmla="*/ 344 w 442"/>
              <a:gd name="T77" fmla="*/ 36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2" h="406">
                <a:moveTo>
                  <a:pt x="423" y="122"/>
                </a:moveTo>
                <a:cubicBezTo>
                  <a:pt x="370" y="122"/>
                  <a:pt x="370" y="122"/>
                  <a:pt x="370" y="122"/>
                </a:cubicBezTo>
                <a:cubicBezTo>
                  <a:pt x="370" y="122"/>
                  <a:pt x="370" y="121"/>
                  <a:pt x="370" y="121"/>
                </a:cubicBezTo>
                <a:cubicBezTo>
                  <a:pt x="279" y="9"/>
                  <a:pt x="279" y="9"/>
                  <a:pt x="279" y="9"/>
                </a:cubicBezTo>
                <a:cubicBezTo>
                  <a:pt x="272" y="1"/>
                  <a:pt x="260" y="0"/>
                  <a:pt x="252" y="7"/>
                </a:cubicBezTo>
                <a:cubicBezTo>
                  <a:pt x="244" y="13"/>
                  <a:pt x="242" y="26"/>
                  <a:pt x="249" y="34"/>
                </a:cubicBezTo>
                <a:cubicBezTo>
                  <a:pt x="321" y="122"/>
                  <a:pt x="321" y="122"/>
                  <a:pt x="321" y="122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93" y="34"/>
                  <a:pt x="193" y="34"/>
                  <a:pt x="193" y="34"/>
                </a:cubicBezTo>
                <a:cubicBezTo>
                  <a:pt x="200" y="26"/>
                  <a:pt x="199" y="13"/>
                  <a:pt x="191" y="7"/>
                </a:cubicBezTo>
                <a:cubicBezTo>
                  <a:pt x="183" y="0"/>
                  <a:pt x="170" y="1"/>
                  <a:pt x="164" y="9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3" y="121"/>
                  <a:pt x="73" y="122"/>
                  <a:pt x="72" y="122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9" y="122"/>
                  <a:pt x="0" y="129"/>
                  <a:pt x="0" y="140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22"/>
                  <a:pt x="9" y="233"/>
                  <a:pt x="19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62" y="379"/>
                  <a:pt x="62" y="379"/>
                  <a:pt x="62" y="379"/>
                </a:cubicBezTo>
                <a:cubicBezTo>
                  <a:pt x="66" y="395"/>
                  <a:pt x="81" y="406"/>
                  <a:pt x="98" y="406"/>
                </a:cubicBezTo>
                <a:cubicBezTo>
                  <a:pt x="345" y="406"/>
                  <a:pt x="345" y="406"/>
                  <a:pt x="345" y="406"/>
                </a:cubicBezTo>
                <a:cubicBezTo>
                  <a:pt x="362" y="406"/>
                  <a:pt x="377" y="395"/>
                  <a:pt x="381" y="379"/>
                </a:cubicBezTo>
                <a:cubicBezTo>
                  <a:pt x="417" y="233"/>
                  <a:pt x="417" y="233"/>
                  <a:pt x="417" y="233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34" y="233"/>
                  <a:pt x="442" y="222"/>
                  <a:pt x="442" y="211"/>
                </a:cubicBezTo>
                <a:cubicBezTo>
                  <a:pt x="442" y="140"/>
                  <a:pt x="442" y="140"/>
                  <a:pt x="442" y="140"/>
                </a:cubicBezTo>
                <a:cubicBezTo>
                  <a:pt x="442" y="129"/>
                  <a:pt x="434" y="122"/>
                  <a:pt x="423" y="122"/>
                </a:cubicBezTo>
                <a:close/>
                <a:moveTo>
                  <a:pt x="39" y="161"/>
                </a:moveTo>
                <a:cubicBezTo>
                  <a:pt x="404" y="161"/>
                  <a:pt x="404" y="161"/>
                  <a:pt x="404" y="161"/>
                </a:cubicBezTo>
                <a:cubicBezTo>
                  <a:pt x="404" y="194"/>
                  <a:pt x="404" y="194"/>
                  <a:pt x="404" y="194"/>
                </a:cubicBezTo>
                <a:cubicBezTo>
                  <a:pt x="402" y="194"/>
                  <a:pt x="402" y="194"/>
                  <a:pt x="402" y="194"/>
                </a:cubicBezTo>
                <a:cubicBezTo>
                  <a:pt x="41" y="194"/>
                  <a:pt x="41" y="194"/>
                  <a:pt x="41" y="194"/>
                </a:cubicBezTo>
                <a:cubicBezTo>
                  <a:pt x="39" y="194"/>
                  <a:pt x="39" y="194"/>
                  <a:pt x="39" y="194"/>
                </a:cubicBezTo>
                <a:lnTo>
                  <a:pt x="39" y="161"/>
                </a:lnTo>
                <a:close/>
                <a:moveTo>
                  <a:pt x="344" y="367"/>
                </a:moveTo>
                <a:cubicBezTo>
                  <a:pt x="99" y="367"/>
                  <a:pt x="99" y="367"/>
                  <a:pt x="99" y="367"/>
                </a:cubicBezTo>
                <a:cubicBezTo>
                  <a:pt x="65" y="233"/>
                  <a:pt x="65" y="233"/>
                  <a:pt x="65" y="233"/>
                </a:cubicBezTo>
                <a:cubicBezTo>
                  <a:pt x="377" y="233"/>
                  <a:pt x="377" y="233"/>
                  <a:pt x="377" y="233"/>
                </a:cubicBezTo>
                <a:lnTo>
                  <a:pt x="344" y="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6" name="Freeform 1029">
            <a:extLst>
              <a:ext uri="{FF2B5EF4-FFF2-40B4-BE49-F238E27FC236}">
                <a16:creationId xmlns:a16="http://schemas.microsoft.com/office/drawing/2014/main" id="{F5ACF98A-607C-4200-ABE9-36BD66F9D2F8}"/>
              </a:ext>
            </a:extLst>
          </p:cNvPr>
          <p:cNvSpPr>
            <a:spLocks noEditPoints="1"/>
          </p:cNvSpPr>
          <p:nvPr/>
        </p:nvSpPr>
        <p:spPr bwMode="auto">
          <a:xfrm>
            <a:off x="3753153" y="2787051"/>
            <a:ext cx="241561" cy="193827"/>
          </a:xfrm>
          <a:custGeom>
            <a:avLst/>
            <a:gdLst>
              <a:gd name="T0" fmla="*/ 442 w 443"/>
              <a:gd name="T1" fmla="*/ 145 h 356"/>
              <a:gd name="T2" fmla="*/ 442 w 443"/>
              <a:gd name="T3" fmla="*/ 143 h 356"/>
              <a:gd name="T4" fmla="*/ 442 w 443"/>
              <a:gd name="T5" fmla="*/ 141 h 356"/>
              <a:gd name="T6" fmla="*/ 441 w 443"/>
              <a:gd name="T7" fmla="*/ 139 h 356"/>
              <a:gd name="T8" fmla="*/ 441 w 443"/>
              <a:gd name="T9" fmla="*/ 138 h 356"/>
              <a:gd name="T10" fmla="*/ 440 w 443"/>
              <a:gd name="T11" fmla="*/ 136 h 356"/>
              <a:gd name="T12" fmla="*/ 439 w 443"/>
              <a:gd name="T13" fmla="*/ 134 h 356"/>
              <a:gd name="T14" fmla="*/ 438 w 443"/>
              <a:gd name="T15" fmla="*/ 134 h 356"/>
              <a:gd name="T16" fmla="*/ 335 w 443"/>
              <a:gd name="T17" fmla="*/ 7 h 356"/>
              <a:gd name="T18" fmla="*/ 320 w 443"/>
              <a:gd name="T19" fmla="*/ 0 h 356"/>
              <a:gd name="T20" fmla="*/ 123 w 443"/>
              <a:gd name="T21" fmla="*/ 0 h 356"/>
              <a:gd name="T22" fmla="*/ 108 w 443"/>
              <a:gd name="T23" fmla="*/ 7 h 356"/>
              <a:gd name="T24" fmla="*/ 5 w 443"/>
              <a:gd name="T25" fmla="*/ 134 h 356"/>
              <a:gd name="T26" fmla="*/ 4 w 443"/>
              <a:gd name="T27" fmla="*/ 134 h 356"/>
              <a:gd name="T28" fmla="*/ 3 w 443"/>
              <a:gd name="T29" fmla="*/ 136 h 356"/>
              <a:gd name="T30" fmla="*/ 2 w 443"/>
              <a:gd name="T31" fmla="*/ 138 h 356"/>
              <a:gd name="T32" fmla="*/ 2 w 443"/>
              <a:gd name="T33" fmla="*/ 139 h 356"/>
              <a:gd name="T34" fmla="*/ 1 w 443"/>
              <a:gd name="T35" fmla="*/ 141 h 356"/>
              <a:gd name="T36" fmla="*/ 1 w 443"/>
              <a:gd name="T37" fmla="*/ 143 h 356"/>
              <a:gd name="T38" fmla="*/ 0 w 443"/>
              <a:gd name="T39" fmla="*/ 145 h 356"/>
              <a:gd name="T40" fmla="*/ 0 w 443"/>
              <a:gd name="T41" fmla="*/ 146 h 356"/>
              <a:gd name="T42" fmla="*/ 0 w 443"/>
              <a:gd name="T43" fmla="*/ 318 h 356"/>
              <a:gd name="T44" fmla="*/ 39 w 443"/>
              <a:gd name="T45" fmla="*/ 356 h 356"/>
              <a:gd name="T46" fmla="*/ 404 w 443"/>
              <a:gd name="T47" fmla="*/ 356 h 356"/>
              <a:gd name="T48" fmla="*/ 443 w 443"/>
              <a:gd name="T49" fmla="*/ 318 h 356"/>
              <a:gd name="T50" fmla="*/ 443 w 443"/>
              <a:gd name="T51" fmla="*/ 146 h 356"/>
              <a:gd name="T52" fmla="*/ 442 w 443"/>
              <a:gd name="T53" fmla="*/ 145 h 356"/>
              <a:gd name="T54" fmla="*/ 132 w 443"/>
              <a:gd name="T55" fmla="*/ 39 h 356"/>
              <a:gd name="T56" fmla="*/ 311 w 443"/>
              <a:gd name="T57" fmla="*/ 39 h 356"/>
              <a:gd name="T58" fmla="*/ 383 w 443"/>
              <a:gd name="T59" fmla="*/ 125 h 356"/>
              <a:gd name="T60" fmla="*/ 319 w 443"/>
              <a:gd name="T61" fmla="*/ 125 h 356"/>
              <a:gd name="T62" fmla="*/ 305 w 443"/>
              <a:gd name="T63" fmla="*/ 133 h 356"/>
              <a:gd name="T64" fmla="*/ 261 w 443"/>
              <a:gd name="T65" fmla="*/ 183 h 356"/>
              <a:gd name="T66" fmla="*/ 182 w 443"/>
              <a:gd name="T67" fmla="*/ 183 h 356"/>
              <a:gd name="T68" fmla="*/ 138 w 443"/>
              <a:gd name="T69" fmla="*/ 133 h 356"/>
              <a:gd name="T70" fmla="*/ 124 w 443"/>
              <a:gd name="T71" fmla="*/ 125 h 356"/>
              <a:gd name="T72" fmla="*/ 60 w 443"/>
              <a:gd name="T73" fmla="*/ 125 h 356"/>
              <a:gd name="T74" fmla="*/ 132 w 443"/>
              <a:gd name="T75" fmla="*/ 39 h 356"/>
              <a:gd name="T76" fmla="*/ 404 w 443"/>
              <a:gd name="T77" fmla="*/ 317 h 356"/>
              <a:gd name="T78" fmla="*/ 39 w 443"/>
              <a:gd name="T79" fmla="*/ 317 h 356"/>
              <a:gd name="T80" fmla="*/ 39 w 443"/>
              <a:gd name="T81" fmla="*/ 164 h 356"/>
              <a:gd name="T82" fmla="*/ 115 w 443"/>
              <a:gd name="T83" fmla="*/ 164 h 356"/>
              <a:gd name="T84" fmla="*/ 157 w 443"/>
              <a:gd name="T85" fmla="*/ 211 h 356"/>
              <a:gd name="T86" fmla="*/ 177 w 443"/>
              <a:gd name="T87" fmla="*/ 221 h 356"/>
              <a:gd name="T88" fmla="*/ 266 w 443"/>
              <a:gd name="T89" fmla="*/ 221 h 356"/>
              <a:gd name="T90" fmla="*/ 286 w 443"/>
              <a:gd name="T91" fmla="*/ 211 h 356"/>
              <a:gd name="T92" fmla="*/ 328 w 443"/>
              <a:gd name="T93" fmla="*/ 164 h 356"/>
              <a:gd name="T94" fmla="*/ 404 w 443"/>
              <a:gd name="T95" fmla="*/ 164 h 356"/>
              <a:gd name="T96" fmla="*/ 404 w 443"/>
              <a:gd name="T97" fmla="*/ 317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3" h="356">
                <a:moveTo>
                  <a:pt x="442" y="145"/>
                </a:moveTo>
                <a:cubicBezTo>
                  <a:pt x="442" y="144"/>
                  <a:pt x="442" y="144"/>
                  <a:pt x="442" y="143"/>
                </a:cubicBezTo>
                <a:cubicBezTo>
                  <a:pt x="442" y="142"/>
                  <a:pt x="442" y="142"/>
                  <a:pt x="442" y="141"/>
                </a:cubicBezTo>
                <a:cubicBezTo>
                  <a:pt x="442" y="141"/>
                  <a:pt x="442" y="140"/>
                  <a:pt x="441" y="139"/>
                </a:cubicBezTo>
                <a:cubicBezTo>
                  <a:pt x="441" y="139"/>
                  <a:pt x="441" y="138"/>
                  <a:pt x="441" y="138"/>
                </a:cubicBezTo>
                <a:cubicBezTo>
                  <a:pt x="440" y="137"/>
                  <a:pt x="440" y="137"/>
                  <a:pt x="440" y="136"/>
                </a:cubicBezTo>
                <a:cubicBezTo>
                  <a:pt x="439" y="136"/>
                  <a:pt x="439" y="135"/>
                  <a:pt x="439" y="134"/>
                </a:cubicBezTo>
                <a:cubicBezTo>
                  <a:pt x="439" y="134"/>
                  <a:pt x="438" y="134"/>
                  <a:pt x="438" y="134"/>
                </a:cubicBezTo>
                <a:cubicBezTo>
                  <a:pt x="335" y="7"/>
                  <a:pt x="335" y="7"/>
                  <a:pt x="335" y="7"/>
                </a:cubicBezTo>
                <a:cubicBezTo>
                  <a:pt x="331" y="3"/>
                  <a:pt x="326" y="0"/>
                  <a:pt x="320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0"/>
                  <a:pt x="112" y="3"/>
                  <a:pt x="108" y="7"/>
                </a:cubicBezTo>
                <a:cubicBezTo>
                  <a:pt x="5" y="134"/>
                  <a:pt x="5" y="134"/>
                  <a:pt x="5" y="134"/>
                </a:cubicBezTo>
                <a:cubicBezTo>
                  <a:pt x="5" y="134"/>
                  <a:pt x="4" y="134"/>
                  <a:pt x="4" y="134"/>
                </a:cubicBezTo>
                <a:cubicBezTo>
                  <a:pt x="4" y="135"/>
                  <a:pt x="3" y="136"/>
                  <a:pt x="3" y="136"/>
                </a:cubicBezTo>
                <a:cubicBezTo>
                  <a:pt x="3" y="137"/>
                  <a:pt x="2" y="137"/>
                  <a:pt x="2" y="138"/>
                </a:cubicBezTo>
                <a:cubicBezTo>
                  <a:pt x="2" y="138"/>
                  <a:pt x="2" y="139"/>
                  <a:pt x="2" y="139"/>
                </a:cubicBezTo>
                <a:cubicBezTo>
                  <a:pt x="1" y="140"/>
                  <a:pt x="1" y="141"/>
                  <a:pt x="1" y="141"/>
                </a:cubicBezTo>
                <a:cubicBezTo>
                  <a:pt x="1" y="142"/>
                  <a:pt x="1" y="142"/>
                  <a:pt x="1" y="143"/>
                </a:cubicBezTo>
                <a:cubicBezTo>
                  <a:pt x="1" y="144"/>
                  <a:pt x="0" y="144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39"/>
                  <a:pt x="18" y="356"/>
                  <a:pt x="39" y="356"/>
                </a:cubicBezTo>
                <a:cubicBezTo>
                  <a:pt x="404" y="356"/>
                  <a:pt x="404" y="356"/>
                  <a:pt x="404" y="356"/>
                </a:cubicBezTo>
                <a:cubicBezTo>
                  <a:pt x="425" y="356"/>
                  <a:pt x="443" y="339"/>
                  <a:pt x="443" y="318"/>
                </a:cubicBezTo>
                <a:cubicBezTo>
                  <a:pt x="443" y="146"/>
                  <a:pt x="443" y="146"/>
                  <a:pt x="443" y="146"/>
                </a:cubicBezTo>
                <a:cubicBezTo>
                  <a:pt x="443" y="146"/>
                  <a:pt x="442" y="145"/>
                  <a:pt x="442" y="145"/>
                </a:cubicBezTo>
                <a:close/>
                <a:moveTo>
                  <a:pt x="132" y="39"/>
                </a:moveTo>
                <a:cubicBezTo>
                  <a:pt x="311" y="39"/>
                  <a:pt x="311" y="39"/>
                  <a:pt x="311" y="39"/>
                </a:cubicBezTo>
                <a:cubicBezTo>
                  <a:pt x="383" y="125"/>
                  <a:pt x="383" y="125"/>
                  <a:pt x="383" y="125"/>
                </a:cubicBezTo>
                <a:cubicBezTo>
                  <a:pt x="319" y="125"/>
                  <a:pt x="319" y="125"/>
                  <a:pt x="319" y="125"/>
                </a:cubicBezTo>
                <a:cubicBezTo>
                  <a:pt x="313" y="125"/>
                  <a:pt x="308" y="128"/>
                  <a:pt x="305" y="133"/>
                </a:cubicBezTo>
                <a:cubicBezTo>
                  <a:pt x="261" y="183"/>
                  <a:pt x="261" y="183"/>
                  <a:pt x="261" y="183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5" y="128"/>
                  <a:pt x="130" y="125"/>
                  <a:pt x="124" y="125"/>
                </a:cubicBezTo>
                <a:cubicBezTo>
                  <a:pt x="60" y="125"/>
                  <a:pt x="60" y="125"/>
                  <a:pt x="60" y="125"/>
                </a:cubicBezTo>
                <a:lnTo>
                  <a:pt x="132" y="39"/>
                </a:lnTo>
                <a:close/>
                <a:moveTo>
                  <a:pt x="404" y="317"/>
                </a:moveTo>
                <a:cubicBezTo>
                  <a:pt x="39" y="317"/>
                  <a:pt x="39" y="317"/>
                  <a:pt x="39" y="317"/>
                </a:cubicBezTo>
                <a:cubicBezTo>
                  <a:pt x="39" y="164"/>
                  <a:pt x="39" y="164"/>
                  <a:pt x="39" y="164"/>
                </a:cubicBezTo>
                <a:cubicBezTo>
                  <a:pt x="115" y="164"/>
                  <a:pt x="115" y="164"/>
                  <a:pt x="115" y="164"/>
                </a:cubicBezTo>
                <a:cubicBezTo>
                  <a:pt x="157" y="211"/>
                  <a:pt x="157" y="211"/>
                  <a:pt x="157" y="211"/>
                </a:cubicBezTo>
                <a:cubicBezTo>
                  <a:pt x="162" y="217"/>
                  <a:pt x="169" y="221"/>
                  <a:pt x="177" y="221"/>
                </a:cubicBezTo>
                <a:cubicBezTo>
                  <a:pt x="266" y="221"/>
                  <a:pt x="266" y="221"/>
                  <a:pt x="266" y="221"/>
                </a:cubicBezTo>
                <a:cubicBezTo>
                  <a:pt x="274" y="221"/>
                  <a:pt x="281" y="217"/>
                  <a:pt x="286" y="211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404" y="164"/>
                  <a:pt x="404" y="164"/>
                  <a:pt x="404" y="164"/>
                </a:cubicBezTo>
                <a:lnTo>
                  <a:pt x="404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7" name="Freeform 1030">
            <a:extLst>
              <a:ext uri="{FF2B5EF4-FFF2-40B4-BE49-F238E27FC236}">
                <a16:creationId xmlns:a16="http://schemas.microsoft.com/office/drawing/2014/main" id="{9012C4B9-9392-473E-AFB5-9CB96BE1835D}"/>
              </a:ext>
            </a:extLst>
          </p:cNvPr>
          <p:cNvSpPr>
            <a:spLocks noEditPoints="1"/>
          </p:cNvSpPr>
          <p:nvPr/>
        </p:nvSpPr>
        <p:spPr bwMode="auto">
          <a:xfrm>
            <a:off x="5700687" y="2762462"/>
            <a:ext cx="242284" cy="241561"/>
          </a:xfrm>
          <a:custGeom>
            <a:avLst/>
            <a:gdLst>
              <a:gd name="T0" fmla="*/ 130 w 444"/>
              <a:gd name="T1" fmla="*/ 205 h 444"/>
              <a:gd name="T2" fmla="*/ 239 w 444"/>
              <a:gd name="T3" fmla="*/ 313 h 444"/>
              <a:gd name="T4" fmla="*/ 255 w 444"/>
              <a:gd name="T5" fmla="*/ 320 h 444"/>
              <a:gd name="T6" fmla="*/ 271 w 444"/>
              <a:gd name="T7" fmla="*/ 313 h 444"/>
              <a:gd name="T8" fmla="*/ 311 w 444"/>
              <a:gd name="T9" fmla="*/ 273 h 444"/>
              <a:gd name="T10" fmla="*/ 318 w 444"/>
              <a:gd name="T11" fmla="*/ 257 h 444"/>
              <a:gd name="T12" fmla="*/ 311 w 444"/>
              <a:gd name="T13" fmla="*/ 241 h 444"/>
              <a:gd name="T14" fmla="*/ 202 w 444"/>
              <a:gd name="T15" fmla="*/ 132 h 444"/>
              <a:gd name="T16" fmla="*/ 187 w 444"/>
              <a:gd name="T17" fmla="*/ 126 h 444"/>
              <a:gd name="T18" fmla="*/ 171 w 444"/>
              <a:gd name="T19" fmla="*/ 132 h 444"/>
              <a:gd name="T20" fmla="*/ 130 w 444"/>
              <a:gd name="T21" fmla="*/ 173 h 444"/>
              <a:gd name="T22" fmla="*/ 130 w 444"/>
              <a:gd name="T23" fmla="*/ 205 h 444"/>
              <a:gd name="T24" fmla="*/ 187 w 444"/>
              <a:gd name="T25" fmla="*/ 157 h 444"/>
              <a:gd name="T26" fmla="*/ 286 w 444"/>
              <a:gd name="T27" fmla="*/ 257 h 444"/>
              <a:gd name="T28" fmla="*/ 255 w 444"/>
              <a:gd name="T29" fmla="*/ 289 h 444"/>
              <a:gd name="T30" fmla="*/ 155 w 444"/>
              <a:gd name="T31" fmla="*/ 189 h 444"/>
              <a:gd name="T32" fmla="*/ 187 w 444"/>
              <a:gd name="T33" fmla="*/ 157 h 444"/>
              <a:gd name="T34" fmla="*/ 436 w 444"/>
              <a:gd name="T35" fmla="*/ 268 h 444"/>
              <a:gd name="T36" fmla="*/ 175 w 444"/>
              <a:gd name="T37" fmla="*/ 7 h 444"/>
              <a:gd name="T38" fmla="*/ 148 w 444"/>
              <a:gd name="T39" fmla="*/ 7 h 444"/>
              <a:gd name="T40" fmla="*/ 112 w 444"/>
              <a:gd name="T41" fmla="*/ 44 h 444"/>
              <a:gd name="T42" fmla="*/ 107 w 444"/>
              <a:gd name="T43" fmla="*/ 65 h 444"/>
              <a:gd name="T44" fmla="*/ 100 w 444"/>
              <a:gd name="T45" fmla="*/ 102 h 444"/>
              <a:gd name="T46" fmla="*/ 63 w 444"/>
              <a:gd name="T47" fmla="*/ 109 h 444"/>
              <a:gd name="T48" fmla="*/ 42 w 444"/>
              <a:gd name="T49" fmla="*/ 114 h 444"/>
              <a:gd name="T50" fmla="*/ 5 w 444"/>
              <a:gd name="T51" fmla="*/ 150 h 444"/>
              <a:gd name="T52" fmla="*/ 0 w 444"/>
              <a:gd name="T53" fmla="*/ 164 h 444"/>
              <a:gd name="T54" fmla="*/ 5 w 444"/>
              <a:gd name="T55" fmla="*/ 177 h 444"/>
              <a:gd name="T56" fmla="*/ 266 w 444"/>
              <a:gd name="T57" fmla="*/ 438 h 444"/>
              <a:gd name="T58" fmla="*/ 280 w 444"/>
              <a:gd name="T59" fmla="*/ 444 h 444"/>
              <a:gd name="T60" fmla="*/ 293 w 444"/>
              <a:gd name="T61" fmla="*/ 438 h 444"/>
              <a:gd name="T62" fmla="*/ 330 w 444"/>
              <a:gd name="T63" fmla="*/ 402 h 444"/>
              <a:gd name="T64" fmla="*/ 334 w 444"/>
              <a:gd name="T65" fmla="*/ 381 h 444"/>
              <a:gd name="T66" fmla="*/ 342 w 444"/>
              <a:gd name="T67" fmla="*/ 344 h 444"/>
              <a:gd name="T68" fmla="*/ 379 w 444"/>
              <a:gd name="T69" fmla="*/ 336 h 444"/>
              <a:gd name="T70" fmla="*/ 400 w 444"/>
              <a:gd name="T71" fmla="*/ 332 h 444"/>
              <a:gd name="T72" fmla="*/ 436 w 444"/>
              <a:gd name="T73" fmla="*/ 296 h 444"/>
              <a:gd name="T74" fmla="*/ 436 w 444"/>
              <a:gd name="T75" fmla="*/ 268 h 444"/>
              <a:gd name="T76" fmla="*/ 381 w 444"/>
              <a:gd name="T77" fmla="*/ 297 h 444"/>
              <a:gd name="T78" fmla="*/ 315 w 444"/>
              <a:gd name="T79" fmla="*/ 317 h 444"/>
              <a:gd name="T80" fmla="*/ 295 w 444"/>
              <a:gd name="T81" fmla="*/ 383 h 444"/>
              <a:gd name="T82" fmla="*/ 280 w 444"/>
              <a:gd name="T83" fmla="*/ 398 h 444"/>
              <a:gd name="T84" fmla="*/ 46 w 444"/>
              <a:gd name="T85" fmla="*/ 164 h 444"/>
              <a:gd name="T86" fmla="*/ 61 w 444"/>
              <a:gd name="T87" fmla="*/ 149 h 444"/>
              <a:gd name="T88" fmla="*/ 127 w 444"/>
              <a:gd name="T89" fmla="*/ 129 h 444"/>
              <a:gd name="T90" fmla="*/ 147 w 444"/>
              <a:gd name="T91" fmla="*/ 63 h 444"/>
              <a:gd name="T92" fmla="*/ 162 w 444"/>
              <a:gd name="T93" fmla="*/ 48 h 444"/>
              <a:gd name="T94" fmla="*/ 395 w 444"/>
              <a:gd name="T95" fmla="*/ 282 h 444"/>
              <a:gd name="T96" fmla="*/ 381 w 444"/>
              <a:gd name="T97" fmla="*/ 29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4" h="444">
                <a:moveTo>
                  <a:pt x="130" y="205"/>
                </a:moveTo>
                <a:cubicBezTo>
                  <a:pt x="239" y="313"/>
                  <a:pt x="239" y="313"/>
                  <a:pt x="239" y="313"/>
                </a:cubicBezTo>
                <a:cubicBezTo>
                  <a:pt x="243" y="318"/>
                  <a:pt x="249" y="320"/>
                  <a:pt x="255" y="320"/>
                </a:cubicBezTo>
                <a:cubicBezTo>
                  <a:pt x="261" y="320"/>
                  <a:pt x="266" y="318"/>
                  <a:pt x="271" y="313"/>
                </a:cubicBezTo>
                <a:cubicBezTo>
                  <a:pt x="311" y="273"/>
                  <a:pt x="311" y="273"/>
                  <a:pt x="311" y="273"/>
                </a:cubicBezTo>
                <a:cubicBezTo>
                  <a:pt x="316" y="269"/>
                  <a:pt x="318" y="263"/>
                  <a:pt x="318" y="257"/>
                </a:cubicBezTo>
                <a:cubicBezTo>
                  <a:pt x="318" y="251"/>
                  <a:pt x="316" y="245"/>
                  <a:pt x="311" y="241"/>
                </a:cubicBezTo>
                <a:cubicBezTo>
                  <a:pt x="202" y="132"/>
                  <a:pt x="202" y="132"/>
                  <a:pt x="202" y="132"/>
                </a:cubicBezTo>
                <a:cubicBezTo>
                  <a:pt x="198" y="128"/>
                  <a:pt x="193" y="126"/>
                  <a:pt x="187" y="126"/>
                </a:cubicBezTo>
                <a:cubicBezTo>
                  <a:pt x="181" y="126"/>
                  <a:pt x="175" y="128"/>
                  <a:pt x="171" y="132"/>
                </a:cubicBezTo>
                <a:cubicBezTo>
                  <a:pt x="130" y="173"/>
                  <a:pt x="130" y="173"/>
                  <a:pt x="130" y="173"/>
                </a:cubicBezTo>
                <a:cubicBezTo>
                  <a:pt x="122" y="182"/>
                  <a:pt x="122" y="196"/>
                  <a:pt x="130" y="205"/>
                </a:cubicBezTo>
                <a:close/>
                <a:moveTo>
                  <a:pt x="187" y="157"/>
                </a:moveTo>
                <a:cubicBezTo>
                  <a:pt x="286" y="257"/>
                  <a:pt x="286" y="257"/>
                  <a:pt x="286" y="257"/>
                </a:cubicBezTo>
                <a:cubicBezTo>
                  <a:pt x="255" y="289"/>
                  <a:pt x="255" y="289"/>
                  <a:pt x="255" y="289"/>
                </a:cubicBezTo>
                <a:cubicBezTo>
                  <a:pt x="155" y="189"/>
                  <a:pt x="155" y="189"/>
                  <a:pt x="155" y="189"/>
                </a:cubicBezTo>
                <a:lnTo>
                  <a:pt x="187" y="157"/>
                </a:lnTo>
                <a:close/>
                <a:moveTo>
                  <a:pt x="436" y="268"/>
                </a:moveTo>
                <a:cubicBezTo>
                  <a:pt x="175" y="7"/>
                  <a:pt x="175" y="7"/>
                  <a:pt x="175" y="7"/>
                </a:cubicBezTo>
                <a:cubicBezTo>
                  <a:pt x="168" y="0"/>
                  <a:pt x="156" y="0"/>
                  <a:pt x="148" y="7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6" y="49"/>
                  <a:pt x="104" y="58"/>
                  <a:pt x="107" y="65"/>
                </a:cubicBezTo>
                <a:cubicBezTo>
                  <a:pt x="112" y="78"/>
                  <a:pt x="109" y="92"/>
                  <a:pt x="100" y="102"/>
                </a:cubicBezTo>
                <a:cubicBezTo>
                  <a:pt x="90" y="111"/>
                  <a:pt x="75" y="115"/>
                  <a:pt x="63" y="109"/>
                </a:cubicBezTo>
                <a:cubicBezTo>
                  <a:pt x="55" y="107"/>
                  <a:pt x="47" y="108"/>
                  <a:pt x="42" y="114"/>
                </a:cubicBezTo>
                <a:cubicBezTo>
                  <a:pt x="5" y="150"/>
                  <a:pt x="5" y="150"/>
                  <a:pt x="5" y="150"/>
                </a:cubicBezTo>
                <a:cubicBezTo>
                  <a:pt x="2" y="154"/>
                  <a:pt x="0" y="159"/>
                  <a:pt x="0" y="164"/>
                </a:cubicBezTo>
                <a:cubicBezTo>
                  <a:pt x="0" y="169"/>
                  <a:pt x="2" y="174"/>
                  <a:pt x="5" y="177"/>
                </a:cubicBezTo>
                <a:cubicBezTo>
                  <a:pt x="266" y="438"/>
                  <a:pt x="266" y="438"/>
                  <a:pt x="266" y="438"/>
                </a:cubicBezTo>
                <a:cubicBezTo>
                  <a:pt x="270" y="442"/>
                  <a:pt x="275" y="444"/>
                  <a:pt x="280" y="444"/>
                </a:cubicBezTo>
                <a:cubicBezTo>
                  <a:pt x="285" y="444"/>
                  <a:pt x="290" y="442"/>
                  <a:pt x="293" y="438"/>
                </a:cubicBezTo>
                <a:cubicBezTo>
                  <a:pt x="330" y="402"/>
                  <a:pt x="330" y="402"/>
                  <a:pt x="330" y="402"/>
                </a:cubicBezTo>
                <a:cubicBezTo>
                  <a:pt x="335" y="396"/>
                  <a:pt x="337" y="388"/>
                  <a:pt x="334" y="381"/>
                </a:cubicBezTo>
                <a:cubicBezTo>
                  <a:pt x="329" y="368"/>
                  <a:pt x="332" y="354"/>
                  <a:pt x="342" y="344"/>
                </a:cubicBezTo>
                <a:cubicBezTo>
                  <a:pt x="352" y="334"/>
                  <a:pt x="366" y="331"/>
                  <a:pt x="379" y="336"/>
                </a:cubicBezTo>
                <a:cubicBezTo>
                  <a:pt x="386" y="339"/>
                  <a:pt x="394" y="338"/>
                  <a:pt x="400" y="332"/>
                </a:cubicBezTo>
                <a:cubicBezTo>
                  <a:pt x="436" y="296"/>
                  <a:pt x="436" y="296"/>
                  <a:pt x="436" y="296"/>
                </a:cubicBezTo>
                <a:cubicBezTo>
                  <a:pt x="444" y="288"/>
                  <a:pt x="444" y="276"/>
                  <a:pt x="436" y="268"/>
                </a:cubicBezTo>
                <a:close/>
                <a:moveTo>
                  <a:pt x="381" y="297"/>
                </a:moveTo>
                <a:cubicBezTo>
                  <a:pt x="357" y="292"/>
                  <a:pt x="332" y="300"/>
                  <a:pt x="315" y="317"/>
                </a:cubicBezTo>
                <a:cubicBezTo>
                  <a:pt x="297" y="334"/>
                  <a:pt x="290" y="359"/>
                  <a:pt x="295" y="383"/>
                </a:cubicBezTo>
                <a:cubicBezTo>
                  <a:pt x="280" y="398"/>
                  <a:pt x="280" y="398"/>
                  <a:pt x="280" y="398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61" y="149"/>
                  <a:pt x="61" y="149"/>
                  <a:pt x="61" y="149"/>
                </a:cubicBezTo>
                <a:cubicBezTo>
                  <a:pt x="85" y="154"/>
                  <a:pt x="109" y="146"/>
                  <a:pt x="127" y="129"/>
                </a:cubicBezTo>
                <a:cubicBezTo>
                  <a:pt x="144" y="112"/>
                  <a:pt x="151" y="87"/>
                  <a:pt x="147" y="63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395" y="282"/>
                  <a:pt x="395" y="282"/>
                  <a:pt x="395" y="282"/>
                </a:cubicBezTo>
                <a:lnTo>
                  <a:pt x="381" y="2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8" name="Freeform 1031">
            <a:extLst>
              <a:ext uri="{FF2B5EF4-FFF2-40B4-BE49-F238E27FC236}">
                <a16:creationId xmlns:a16="http://schemas.microsoft.com/office/drawing/2014/main" id="{31C2FA17-E5FF-410F-B22C-30A2CB8CECCB}"/>
              </a:ext>
            </a:extLst>
          </p:cNvPr>
          <p:cNvSpPr>
            <a:spLocks noEditPoints="1"/>
          </p:cNvSpPr>
          <p:nvPr/>
        </p:nvSpPr>
        <p:spPr bwMode="auto">
          <a:xfrm>
            <a:off x="7000915" y="2760292"/>
            <a:ext cx="230712" cy="243731"/>
          </a:xfrm>
          <a:custGeom>
            <a:avLst/>
            <a:gdLst>
              <a:gd name="T0" fmla="*/ 408 w 424"/>
              <a:gd name="T1" fmla="*/ 5 h 447"/>
              <a:gd name="T2" fmla="*/ 387 w 424"/>
              <a:gd name="T3" fmla="*/ 17 h 447"/>
              <a:gd name="T4" fmla="*/ 286 w 424"/>
              <a:gd name="T5" fmla="*/ 84 h 447"/>
              <a:gd name="T6" fmla="*/ 214 w 424"/>
              <a:gd name="T7" fmla="*/ 49 h 447"/>
              <a:gd name="T8" fmla="*/ 102 w 424"/>
              <a:gd name="T9" fmla="*/ 9 h 447"/>
              <a:gd name="T10" fmla="*/ 3 w 424"/>
              <a:gd name="T11" fmla="*/ 84 h 447"/>
              <a:gd name="T12" fmla="*/ 1 w 424"/>
              <a:gd name="T13" fmla="*/ 97 h 447"/>
              <a:gd name="T14" fmla="*/ 20 w 424"/>
              <a:gd name="T15" fmla="*/ 183 h 447"/>
              <a:gd name="T16" fmla="*/ 20 w 424"/>
              <a:gd name="T17" fmla="*/ 183 h 447"/>
              <a:gd name="T18" fmla="*/ 76 w 424"/>
              <a:gd name="T19" fmla="*/ 432 h 447"/>
              <a:gd name="T20" fmla="*/ 95 w 424"/>
              <a:gd name="T21" fmla="*/ 447 h 447"/>
              <a:gd name="T22" fmla="*/ 99 w 424"/>
              <a:gd name="T23" fmla="*/ 447 h 447"/>
              <a:gd name="T24" fmla="*/ 114 w 424"/>
              <a:gd name="T25" fmla="*/ 424 h 447"/>
              <a:gd name="T26" fmla="*/ 81 w 424"/>
              <a:gd name="T27" fmla="*/ 278 h 447"/>
              <a:gd name="T28" fmla="*/ 153 w 424"/>
              <a:gd name="T29" fmla="*/ 223 h 447"/>
              <a:gd name="T30" fmla="*/ 215 w 424"/>
              <a:gd name="T31" fmla="*/ 231 h 447"/>
              <a:gd name="T32" fmla="*/ 301 w 424"/>
              <a:gd name="T33" fmla="*/ 240 h 447"/>
              <a:gd name="T34" fmla="*/ 424 w 424"/>
              <a:gd name="T35" fmla="*/ 24 h 447"/>
              <a:gd name="T36" fmla="*/ 408 w 424"/>
              <a:gd name="T37" fmla="*/ 5 h 447"/>
              <a:gd name="T38" fmla="*/ 292 w 424"/>
              <a:gd name="T39" fmla="*/ 202 h 447"/>
              <a:gd name="T40" fmla="*/ 228 w 424"/>
              <a:gd name="T41" fmla="*/ 194 h 447"/>
              <a:gd name="T42" fmla="*/ 144 w 424"/>
              <a:gd name="T43" fmla="*/ 185 h 447"/>
              <a:gd name="T44" fmla="*/ 70 w 424"/>
              <a:gd name="T45" fmla="*/ 230 h 447"/>
              <a:gd name="T46" fmla="*/ 68 w 424"/>
              <a:gd name="T47" fmla="*/ 221 h 447"/>
              <a:gd name="T48" fmla="*/ 40 w 424"/>
              <a:gd name="T49" fmla="*/ 96 h 447"/>
              <a:gd name="T50" fmla="*/ 109 w 424"/>
              <a:gd name="T51" fmla="*/ 46 h 447"/>
              <a:gd name="T52" fmla="*/ 191 w 424"/>
              <a:gd name="T53" fmla="*/ 80 h 447"/>
              <a:gd name="T54" fmla="*/ 288 w 424"/>
              <a:gd name="T55" fmla="*/ 122 h 447"/>
              <a:gd name="T56" fmla="*/ 379 w 424"/>
              <a:gd name="T57" fmla="*/ 81 h 447"/>
              <a:gd name="T58" fmla="*/ 292 w 424"/>
              <a:gd name="T59" fmla="*/ 202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24" h="447">
                <a:moveTo>
                  <a:pt x="408" y="5"/>
                </a:moveTo>
                <a:cubicBezTo>
                  <a:pt x="399" y="3"/>
                  <a:pt x="390" y="8"/>
                  <a:pt x="387" y="17"/>
                </a:cubicBezTo>
                <a:cubicBezTo>
                  <a:pt x="381" y="29"/>
                  <a:pt x="330" y="82"/>
                  <a:pt x="286" y="84"/>
                </a:cubicBezTo>
                <a:cubicBezTo>
                  <a:pt x="262" y="85"/>
                  <a:pt x="238" y="68"/>
                  <a:pt x="214" y="49"/>
                </a:cubicBezTo>
                <a:cubicBezTo>
                  <a:pt x="182" y="26"/>
                  <a:pt x="147" y="0"/>
                  <a:pt x="102" y="9"/>
                </a:cubicBezTo>
                <a:cubicBezTo>
                  <a:pt x="35" y="21"/>
                  <a:pt x="4" y="81"/>
                  <a:pt x="3" y="84"/>
                </a:cubicBezTo>
                <a:cubicBezTo>
                  <a:pt x="1" y="88"/>
                  <a:pt x="0" y="93"/>
                  <a:pt x="1" y="97"/>
                </a:cubicBezTo>
                <a:cubicBezTo>
                  <a:pt x="20" y="183"/>
                  <a:pt x="20" y="183"/>
                  <a:pt x="20" y="183"/>
                </a:cubicBezTo>
                <a:cubicBezTo>
                  <a:pt x="20" y="183"/>
                  <a:pt x="20" y="183"/>
                  <a:pt x="20" y="183"/>
                </a:cubicBezTo>
                <a:cubicBezTo>
                  <a:pt x="76" y="432"/>
                  <a:pt x="76" y="432"/>
                  <a:pt x="76" y="432"/>
                </a:cubicBezTo>
                <a:cubicBezTo>
                  <a:pt x="78" y="441"/>
                  <a:pt x="86" y="447"/>
                  <a:pt x="95" y="447"/>
                </a:cubicBezTo>
                <a:cubicBezTo>
                  <a:pt x="97" y="447"/>
                  <a:pt x="98" y="447"/>
                  <a:pt x="99" y="447"/>
                </a:cubicBezTo>
                <a:cubicBezTo>
                  <a:pt x="110" y="444"/>
                  <a:pt x="116" y="434"/>
                  <a:pt x="114" y="424"/>
                </a:cubicBezTo>
                <a:cubicBezTo>
                  <a:pt x="81" y="278"/>
                  <a:pt x="81" y="278"/>
                  <a:pt x="81" y="278"/>
                </a:cubicBezTo>
                <a:cubicBezTo>
                  <a:pt x="90" y="265"/>
                  <a:pt x="114" y="232"/>
                  <a:pt x="153" y="223"/>
                </a:cubicBezTo>
                <a:cubicBezTo>
                  <a:pt x="176" y="218"/>
                  <a:pt x="194" y="224"/>
                  <a:pt x="215" y="231"/>
                </a:cubicBezTo>
                <a:cubicBezTo>
                  <a:pt x="239" y="239"/>
                  <a:pt x="266" y="248"/>
                  <a:pt x="301" y="240"/>
                </a:cubicBezTo>
                <a:cubicBezTo>
                  <a:pt x="373" y="223"/>
                  <a:pt x="422" y="137"/>
                  <a:pt x="424" y="24"/>
                </a:cubicBezTo>
                <a:cubicBezTo>
                  <a:pt x="424" y="15"/>
                  <a:pt x="417" y="7"/>
                  <a:pt x="408" y="5"/>
                </a:cubicBezTo>
                <a:close/>
                <a:moveTo>
                  <a:pt x="292" y="202"/>
                </a:moveTo>
                <a:cubicBezTo>
                  <a:pt x="268" y="208"/>
                  <a:pt x="249" y="201"/>
                  <a:pt x="228" y="194"/>
                </a:cubicBezTo>
                <a:cubicBezTo>
                  <a:pt x="204" y="186"/>
                  <a:pt x="178" y="178"/>
                  <a:pt x="144" y="185"/>
                </a:cubicBezTo>
                <a:cubicBezTo>
                  <a:pt x="112" y="193"/>
                  <a:pt x="87" y="212"/>
                  <a:pt x="70" y="23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40" y="96"/>
                  <a:pt x="40" y="96"/>
                  <a:pt x="40" y="96"/>
                </a:cubicBezTo>
                <a:cubicBezTo>
                  <a:pt x="48" y="83"/>
                  <a:pt x="71" y="54"/>
                  <a:pt x="109" y="46"/>
                </a:cubicBezTo>
                <a:cubicBezTo>
                  <a:pt x="138" y="41"/>
                  <a:pt x="162" y="59"/>
                  <a:pt x="191" y="80"/>
                </a:cubicBezTo>
                <a:cubicBezTo>
                  <a:pt x="218" y="101"/>
                  <a:pt x="250" y="124"/>
                  <a:pt x="288" y="122"/>
                </a:cubicBezTo>
                <a:cubicBezTo>
                  <a:pt x="320" y="121"/>
                  <a:pt x="354" y="102"/>
                  <a:pt x="379" y="81"/>
                </a:cubicBezTo>
                <a:cubicBezTo>
                  <a:pt x="368" y="139"/>
                  <a:pt x="339" y="191"/>
                  <a:pt x="292" y="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39" name="Freeform 1032">
            <a:extLst>
              <a:ext uri="{FF2B5EF4-FFF2-40B4-BE49-F238E27FC236}">
                <a16:creationId xmlns:a16="http://schemas.microsoft.com/office/drawing/2014/main" id="{1024CDC0-7E61-4E81-828E-9413F29AA5D3}"/>
              </a:ext>
            </a:extLst>
          </p:cNvPr>
          <p:cNvSpPr>
            <a:spLocks noEditPoints="1"/>
          </p:cNvSpPr>
          <p:nvPr/>
        </p:nvSpPr>
        <p:spPr bwMode="auto">
          <a:xfrm>
            <a:off x="1154332" y="3344666"/>
            <a:ext cx="245177" cy="241561"/>
          </a:xfrm>
          <a:custGeom>
            <a:avLst/>
            <a:gdLst>
              <a:gd name="T0" fmla="*/ 430 w 449"/>
              <a:gd name="T1" fmla="*/ 29 h 442"/>
              <a:gd name="T2" fmla="*/ 415 w 449"/>
              <a:gd name="T3" fmla="*/ 14 h 442"/>
              <a:gd name="T4" fmla="*/ 381 w 449"/>
              <a:gd name="T5" fmla="*/ 0 h 442"/>
              <a:gd name="T6" fmla="*/ 381 w 449"/>
              <a:gd name="T7" fmla="*/ 0 h 442"/>
              <a:gd name="T8" fmla="*/ 347 w 449"/>
              <a:gd name="T9" fmla="*/ 14 h 442"/>
              <a:gd name="T10" fmla="*/ 44 w 449"/>
              <a:gd name="T11" fmla="*/ 318 h 442"/>
              <a:gd name="T12" fmla="*/ 39 w 449"/>
              <a:gd name="T13" fmla="*/ 325 h 442"/>
              <a:gd name="T14" fmla="*/ 3 w 449"/>
              <a:gd name="T15" fmla="*/ 416 h 442"/>
              <a:gd name="T16" fmla="*/ 7 w 449"/>
              <a:gd name="T17" fmla="*/ 437 h 442"/>
              <a:gd name="T18" fmla="*/ 21 w 449"/>
              <a:gd name="T19" fmla="*/ 442 h 442"/>
              <a:gd name="T20" fmla="*/ 28 w 449"/>
              <a:gd name="T21" fmla="*/ 441 h 442"/>
              <a:gd name="T22" fmla="*/ 119 w 449"/>
              <a:gd name="T23" fmla="*/ 405 h 442"/>
              <a:gd name="T24" fmla="*/ 126 w 449"/>
              <a:gd name="T25" fmla="*/ 401 h 442"/>
              <a:gd name="T26" fmla="*/ 430 w 449"/>
              <a:gd name="T27" fmla="*/ 97 h 442"/>
              <a:gd name="T28" fmla="*/ 430 w 449"/>
              <a:gd name="T29" fmla="*/ 29 h 442"/>
              <a:gd name="T30" fmla="*/ 73 w 449"/>
              <a:gd name="T31" fmla="*/ 344 h 442"/>
              <a:gd name="T32" fmla="*/ 100 w 449"/>
              <a:gd name="T33" fmla="*/ 371 h 442"/>
              <a:gd name="T34" fmla="*/ 55 w 449"/>
              <a:gd name="T35" fmla="*/ 389 h 442"/>
              <a:gd name="T36" fmla="*/ 73 w 449"/>
              <a:gd name="T37" fmla="*/ 344 h 442"/>
              <a:gd name="T38" fmla="*/ 403 w 449"/>
              <a:gd name="T39" fmla="*/ 69 h 442"/>
              <a:gd name="T40" fmla="*/ 137 w 449"/>
              <a:gd name="T41" fmla="*/ 335 h 442"/>
              <a:gd name="T42" fmla="*/ 109 w 449"/>
              <a:gd name="T43" fmla="*/ 307 h 442"/>
              <a:gd name="T44" fmla="*/ 375 w 449"/>
              <a:gd name="T45" fmla="*/ 41 h 442"/>
              <a:gd name="T46" fmla="*/ 381 w 449"/>
              <a:gd name="T47" fmla="*/ 38 h 442"/>
              <a:gd name="T48" fmla="*/ 388 w 449"/>
              <a:gd name="T49" fmla="*/ 41 h 442"/>
              <a:gd name="T50" fmla="*/ 403 w 449"/>
              <a:gd name="T51" fmla="*/ 56 h 442"/>
              <a:gd name="T52" fmla="*/ 403 w 449"/>
              <a:gd name="T53" fmla="*/ 69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9" h="442">
                <a:moveTo>
                  <a:pt x="430" y="29"/>
                </a:moveTo>
                <a:cubicBezTo>
                  <a:pt x="415" y="14"/>
                  <a:pt x="415" y="14"/>
                  <a:pt x="415" y="14"/>
                </a:cubicBezTo>
                <a:cubicBezTo>
                  <a:pt x="406" y="5"/>
                  <a:pt x="394" y="0"/>
                  <a:pt x="381" y="0"/>
                </a:cubicBezTo>
                <a:cubicBezTo>
                  <a:pt x="381" y="0"/>
                  <a:pt x="381" y="0"/>
                  <a:pt x="381" y="0"/>
                </a:cubicBezTo>
                <a:cubicBezTo>
                  <a:pt x="368" y="0"/>
                  <a:pt x="356" y="5"/>
                  <a:pt x="347" y="14"/>
                </a:cubicBezTo>
                <a:cubicBezTo>
                  <a:pt x="44" y="318"/>
                  <a:pt x="44" y="318"/>
                  <a:pt x="44" y="318"/>
                </a:cubicBezTo>
                <a:cubicBezTo>
                  <a:pt x="42" y="320"/>
                  <a:pt x="40" y="322"/>
                  <a:pt x="39" y="325"/>
                </a:cubicBezTo>
                <a:cubicBezTo>
                  <a:pt x="3" y="416"/>
                  <a:pt x="3" y="416"/>
                  <a:pt x="3" y="416"/>
                </a:cubicBezTo>
                <a:cubicBezTo>
                  <a:pt x="0" y="423"/>
                  <a:pt x="2" y="431"/>
                  <a:pt x="7" y="437"/>
                </a:cubicBezTo>
                <a:cubicBezTo>
                  <a:pt x="11" y="440"/>
                  <a:pt x="16" y="442"/>
                  <a:pt x="21" y="442"/>
                </a:cubicBezTo>
                <a:cubicBezTo>
                  <a:pt x="23" y="442"/>
                  <a:pt x="26" y="442"/>
                  <a:pt x="28" y="441"/>
                </a:cubicBezTo>
                <a:cubicBezTo>
                  <a:pt x="119" y="405"/>
                  <a:pt x="119" y="405"/>
                  <a:pt x="119" y="405"/>
                </a:cubicBezTo>
                <a:cubicBezTo>
                  <a:pt x="122" y="404"/>
                  <a:pt x="124" y="403"/>
                  <a:pt x="126" y="401"/>
                </a:cubicBezTo>
                <a:cubicBezTo>
                  <a:pt x="430" y="97"/>
                  <a:pt x="430" y="97"/>
                  <a:pt x="430" y="97"/>
                </a:cubicBezTo>
                <a:cubicBezTo>
                  <a:pt x="449" y="78"/>
                  <a:pt x="449" y="48"/>
                  <a:pt x="430" y="29"/>
                </a:cubicBezTo>
                <a:close/>
                <a:moveTo>
                  <a:pt x="73" y="344"/>
                </a:moveTo>
                <a:cubicBezTo>
                  <a:pt x="100" y="371"/>
                  <a:pt x="100" y="371"/>
                  <a:pt x="100" y="371"/>
                </a:cubicBezTo>
                <a:cubicBezTo>
                  <a:pt x="55" y="389"/>
                  <a:pt x="55" y="389"/>
                  <a:pt x="55" y="389"/>
                </a:cubicBezTo>
                <a:lnTo>
                  <a:pt x="73" y="344"/>
                </a:lnTo>
                <a:close/>
                <a:moveTo>
                  <a:pt x="403" y="69"/>
                </a:moveTo>
                <a:cubicBezTo>
                  <a:pt x="137" y="335"/>
                  <a:pt x="137" y="335"/>
                  <a:pt x="137" y="335"/>
                </a:cubicBezTo>
                <a:cubicBezTo>
                  <a:pt x="109" y="307"/>
                  <a:pt x="109" y="307"/>
                  <a:pt x="109" y="307"/>
                </a:cubicBezTo>
                <a:cubicBezTo>
                  <a:pt x="375" y="41"/>
                  <a:pt x="375" y="41"/>
                  <a:pt x="375" y="41"/>
                </a:cubicBezTo>
                <a:cubicBezTo>
                  <a:pt x="377" y="39"/>
                  <a:pt x="380" y="38"/>
                  <a:pt x="381" y="38"/>
                </a:cubicBezTo>
                <a:cubicBezTo>
                  <a:pt x="383" y="38"/>
                  <a:pt x="385" y="39"/>
                  <a:pt x="388" y="41"/>
                </a:cubicBezTo>
                <a:cubicBezTo>
                  <a:pt x="403" y="56"/>
                  <a:pt x="403" y="56"/>
                  <a:pt x="403" y="56"/>
                </a:cubicBezTo>
                <a:cubicBezTo>
                  <a:pt x="407" y="60"/>
                  <a:pt x="407" y="66"/>
                  <a:pt x="403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0" name="Freeform 1033">
            <a:extLst>
              <a:ext uri="{FF2B5EF4-FFF2-40B4-BE49-F238E27FC236}">
                <a16:creationId xmlns:a16="http://schemas.microsoft.com/office/drawing/2014/main" id="{D23BF752-5BAC-45B7-8016-21CCC1B9109B}"/>
              </a:ext>
            </a:extLst>
          </p:cNvPr>
          <p:cNvSpPr>
            <a:spLocks noEditPoints="1"/>
          </p:cNvSpPr>
          <p:nvPr/>
        </p:nvSpPr>
        <p:spPr bwMode="auto">
          <a:xfrm>
            <a:off x="1813925" y="3342496"/>
            <a:ext cx="241561" cy="243731"/>
          </a:xfrm>
          <a:custGeom>
            <a:avLst/>
            <a:gdLst>
              <a:gd name="T0" fmla="*/ 443 w 443"/>
              <a:gd name="T1" fmla="*/ 46 h 446"/>
              <a:gd name="T2" fmla="*/ 431 w 443"/>
              <a:gd name="T3" fmla="*/ 17 h 446"/>
              <a:gd name="T4" fmla="*/ 430 w 443"/>
              <a:gd name="T5" fmla="*/ 16 h 446"/>
              <a:gd name="T6" fmla="*/ 373 w 443"/>
              <a:gd name="T7" fmla="*/ 16 h 446"/>
              <a:gd name="T8" fmla="*/ 138 w 443"/>
              <a:gd name="T9" fmla="*/ 233 h 446"/>
              <a:gd name="T10" fmla="*/ 48 w 443"/>
              <a:gd name="T11" fmla="*/ 260 h 446"/>
              <a:gd name="T12" fmla="*/ 16 w 443"/>
              <a:gd name="T13" fmla="*/ 351 h 446"/>
              <a:gd name="T14" fmla="*/ 17 w 443"/>
              <a:gd name="T15" fmla="*/ 359 h 446"/>
              <a:gd name="T16" fmla="*/ 3 w 443"/>
              <a:gd name="T17" fmla="*/ 405 h 446"/>
              <a:gd name="T18" fmla="*/ 2 w 443"/>
              <a:gd name="T19" fmla="*/ 421 h 446"/>
              <a:gd name="T20" fmla="*/ 13 w 443"/>
              <a:gd name="T21" fmla="*/ 432 h 446"/>
              <a:gd name="T22" fmla="*/ 80 w 443"/>
              <a:gd name="T23" fmla="*/ 446 h 446"/>
              <a:gd name="T24" fmla="*/ 181 w 443"/>
              <a:gd name="T25" fmla="*/ 404 h 446"/>
              <a:gd name="T26" fmla="*/ 216 w 443"/>
              <a:gd name="T27" fmla="*/ 327 h 446"/>
              <a:gd name="T28" fmla="*/ 214 w 443"/>
              <a:gd name="T29" fmla="*/ 308 h 446"/>
              <a:gd name="T30" fmla="*/ 432 w 443"/>
              <a:gd name="T31" fmla="*/ 74 h 446"/>
              <a:gd name="T32" fmla="*/ 443 w 443"/>
              <a:gd name="T33" fmla="*/ 46 h 446"/>
              <a:gd name="T34" fmla="*/ 154 w 443"/>
              <a:gd name="T35" fmla="*/ 377 h 446"/>
              <a:gd name="T36" fmla="*/ 46 w 443"/>
              <a:gd name="T37" fmla="*/ 403 h 446"/>
              <a:gd name="T38" fmla="*/ 55 w 443"/>
              <a:gd name="T39" fmla="*/ 360 h 446"/>
              <a:gd name="T40" fmla="*/ 55 w 443"/>
              <a:gd name="T41" fmla="*/ 360 h 446"/>
              <a:gd name="T42" fmla="*/ 55 w 443"/>
              <a:gd name="T43" fmla="*/ 350 h 446"/>
              <a:gd name="T44" fmla="*/ 75 w 443"/>
              <a:gd name="T45" fmla="*/ 287 h 446"/>
              <a:gd name="T46" fmla="*/ 160 w 443"/>
              <a:gd name="T47" fmla="*/ 287 h 446"/>
              <a:gd name="T48" fmla="*/ 178 w 443"/>
              <a:gd name="T49" fmla="*/ 327 h 446"/>
              <a:gd name="T50" fmla="*/ 154 w 443"/>
              <a:gd name="T51" fmla="*/ 377 h 446"/>
              <a:gd name="T52" fmla="*/ 404 w 443"/>
              <a:gd name="T53" fmla="*/ 47 h 446"/>
              <a:gd name="T54" fmla="*/ 404 w 443"/>
              <a:gd name="T55" fmla="*/ 48 h 446"/>
              <a:gd name="T56" fmla="*/ 196 w 443"/>
              <a:gd name="T57" fmla="*/ 270 h 446"/>
              <a:gd name="T58" fmla="*/ 187 w 443"/>
              <a:gd name="T59" fmla="*/ 260 h 446"/>
              <a:gd name="T60" fmla="*/ 176 w 443"/>
              <a:gd name="T61" fmla="*/ 251 h 446"/>
              <a:gd name="T62" fmla="*/ 399 w 443"/>
              <a:gd name="T63" fmla="*/ 44 h 446"/>
              <a:gd name="T64" fmla="*/ 400 w 443"/>
              <a:gd name="T65" fmla="*/ 43 h 446"/>
              <a:gd name="T66" fmla="*/ 403 w 443"/>
              <a:gd name="T67" fmla="*/ 43 h 446"/>
              <a:gd name="T68" fmla="*/ 404 w 443"/>
              <a:gd name="T69" fmla="*/ 44 h 446"/>
              <a:gd name="T70" fmla="*/ 405 w 443"/>
              <a:gd name="T71" fmla="*/ 46 h 446"/>
              <a:gd name="T72" fmla="*/ 404 w 443"/>
              <a:gd name="T73" fmla="*/ 47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3" h="446">
                <a:moveTo>
                  <a:pt x="443" y="46"/>
                </a:moveTo>
                <a:cubicBezTo>
                  <a:pt x="443" y="35"/>
                  <a:pt x="439" y="25"/>
                  <a:pt x="431" y="17"/>
                </a:cubicBezTo>
                <a:cubicBezTo>
                  <a:pt x="430" y="16"/>
                  <a:pt x="430" y="16"/>
                  <a:pt x="430" y="16"/>
                </a:cubicBezTo>
                <a:cubicBezTo>
                  <a:pt x="414" y="0"/>
                  <a:pt x="389" y="0"/>
                  <a:pt x="373" y="16"/>
                </a:cubicBezTo>
                <a:cubicBezTo>
                  <a:pt x="138" y="233"/>
                  <a:pt x="138" y="233"/>
                  <a:pt x="138" y="233"/>
                </a:cubicBezTo>
                <a:cubicBezTo>
                  <a:pt x="107" y="227"/>
                  <a:pt x="73" y="235"/>
                  <a:pt x="48" y="260"/>
                </a:cubicBezTo>
                <a:cubicBezTo>
                  <a:pt x="15" y="293"/>
                  <a:pt x="16" y="329"/>
                  <a:pt x="16" y="351"/>
                </a:cubicBezTo>
                <a:cubicBezTo>
                  <a:pt x="17" y="354"/>
                  <a:pt x="17" y="357"/>
                  <a:pt x="17" y="359"/>
                </a:cubicBezTo>
                <a:cubicBezTo>
                  <a:pt x="16" y="377"/>
                  <a:pt x="7" y="399"/>
                  <a:pt x="3" y="405"/>
                </a:cubicBezTo>
                <a:cubicBezTo>
                  <a:pt x="1" y="410"/>
                  <a:pt x="0" y="416"/>
                  <a:pt x="2" y="421"/>
                </a:cubicBezTo>
                <a:cubicBezTo>
                  <a:pt x="4" y="426"/>
                  <a:pt x="8" y="430"/>
                  <a:pt x="13" y="432"/>
                </a:cubicBezTo>
                <a:cubicBezTo>
                  <a:pt x="35" y="442"/>
                  <a:pt x="58" y="446"/>
                  <a:pt x="80" y="446"/>
                </a:cubicBezTo>
                <a:cubicBezTo>
                  <a:pt x="118" y="446"/>
                  <a:pt x="153" y="432"/>
                  <a:pt x="181" y="404"/>
                </a:cubicBezTo>
                <a:cubicBezTo>
                  <a:pt x="204" y="382"/>
                  <a:pt x="216" y="354"/>
                  <a:pt x="216" y="327"/>
                </a:cubicBezTo>
                <a:cubicBezTo>
                  <a:pt x="216" y="320"/>
                  <a:pt x="216" y="314"/>
                  <a:pt x="214" y="308"/>
                </a:cubicBezTo>
                <a:cubicBezTo>
                  <a:pt x="432" y="74"/>
                  <a:pt x="432" y="74"/>
                  <a:pt x="432" y="74"/>
                </a:cubicBezTo>
                <a:cubicBezTo>
                  <a:pt x="439" y="67"/>
                  <a:pt x="443" y="56"/>
                  <a:pt x="443" y="46"/>
                </a:cubicBezTo>
                <a:close/>
                <a:moveTo>
                  <a:pt x="154" y="377"/>
                </a:moveTo>
                <a:cubicBezTo>
                  <a:pt x="126" y="405"/>
                  <a:pt x="87" y="414"/>
                  <a:pt x="46" y="403"/>
                </a:cubicBezTo>
                <a:cubicBezTo>
                  <a:pt x="50" y="391"/>
                  <a:pt x="55" y="375"/>
                  <a:pt x="55" y="360"/>
                </a:cubicBezTo>
                <a:cubicBezTo>
                  <a:pt x="55" y="360"/>
                  <a:pt x="55" y="360"/>
                  <a:pt x="55" y="360"/>
                </a:cubicBezTo>
                <a:cubicBezTo>
                  <a:pt x="55" y="357"/>
                  <a:pt x="55" y="354"/>
                  <a:pt x="55" y="350"/>
                </a:cubicBezTo>
                <a:cubicBezTo>
                  <a:pt x="55" y="330"/>
                  <a:pt x="54" y="308"/>
                  <a:pt x="75" y="287"/>
                </a:cubicBezTo>
                <a:cubicBezTo>
                  <a:pt x="99" y="264"/>
                  <a:pt x="137" y="264"/>
                  <a:pt x="160" y="287"/>
                </a:cubicBezTo>
                <a:cubicBezTo>
                  <a:pt x="172" y="299"/>
                  <a:pt x="178" y="312"/>
                  <a:pt x="178" y="327"/>
                </a:cubicBezTo>
                <a:cubicBezTo>
                  <a:pt x="178" y="344"/>
                  <a:pt x="169" y="362"/>
                  <a:pt x="154" y="377"/>
                </a:cubicBezTo>
                <a:close/>
                <a:moveTo>
                  <a:pt x="404" y="47"/>
                </a:moveTo>
                <a:cubicBezTo>
                  <a:pt x="404" y="47"/>
                  <a:pt x="404" y="48"/>
                  <a:pt x="404" y="48"/>
                </a:cubicBezTo>
                <a:cubicBezTo>
                  <a:pt x="196" y="270"/>
                  <a:pt x="196" y="270"/>
                  <a:pt x="196" y="270"/>
                </a:cubicBezTo>
                <a:cubicBezTo>
                  <a:pt x="194" y="267"/>
                  <a:pt x="191" y="263"/>
                  <a:pt x="187" y="260"/>
                </a:cubicBezTo>
                <a:cubicBezTo>
                  <a:pt x="184" y="256"/>
                  <a:pt x="180" y="253"/>
                  <a:pt x="176" y="251"/>
                </a:cubicBezTo>
                <a:cubicBezTo>
                  <a:pt x="399" y="44"/>
                  <a:pt x="399" y="44"/>
                  <a:pt x="399" y="44"/>
                </a:cubicBezTo>
                <a:cubicBezTo>
                  <a:pt x="399" y="43"/>
                  <a:pt x="400" y="43"/>
                  <a:pt x="400" y="43"/>
                </a:cubicBezTo>
                <a:cubicBezTo>
                  <a:pt x="401" y="42"/>
                  <a:pt x="402" y="42"/>
                  <a:pt x="403" y="43"/>
                </a:cubicBezTo>
                <a:cubicBezTo>
                  <a:pt x="404" y="44"/>
                  <a:pt x="404" y="44"/>
                  <a:pt x="404" y="44"/>
                </a:cubicBezTo>
                <a:cubicBezTo>
                  <a:pt x="405" y="45"/>
                  <a:pt x="405" y="45"/>
                  <a:pt x="405" y="46"/>
                </a:cubicBezTo>
                <a:cubicBezTo>
                  <a:pt x="405" y="46"/>
                  <a:pt x="405" y="47"/>
                  <a:pt x="404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1" name="Freeform 1034">
            <a:extLst>
              <a:ext uri="{FF2B5EF4-FFF2-40B4-BE49-F238E27FC236}">
                <a16:creationId xmlns:a16="http://schemas.microsoft.com/office/drawing/2014/main" id="{DE3DAEB4-9210-4DC7-A448-FFC595FAB1CE}"/>
              </a:ext>
            </a:extLst>
          </p:cNvPr>
          <p:cNvSpPr>
            <a:spLocks noEditPoints="1"/>
          </p:cNvSpPr>
          <p:nvPr/>
        </p:nvSpPr>
        <p:spPr bwMode="auto">
          <a:xfrm>
            <a:off x="3108024" y="3361299"/>
            <a:ext cx="243731" cy="211908"/>
          </a:xfrm>
          <a:custGeom>
            <a:avLst/>
            <a:gdLst>
              <a:gd name="T0" fmla="*/ 368 w 447"/>
              <a:gd name="T1" fmla="*/ 165 h 389"/>
              <a:gd name="T2" fmla="*/ 370 w 447"/>
              <a:gd name="T3" fmla="*/ 199 h 389"/>
              <a:gd name="T4" fmla="*/ 352 w 447"/>
              <a:gd name="T5" fmla="*/ 206 h 389"/>
              <a:gd name="T6" fmla="*/ 336 w 447"/>
              <a:gd name="T7" fmla="*/ 200 h 389"/>
              <a:gd name="T8" fmla="*/ 109 w 447"/>
              <a:gd name="T9" fmla="*/ 199 h 389"/>
              <a:gd name="T10" fmla="*/ 76 w 447"/>
              <a:gd name="T11" fmla="*/ 196 h 389"/>
              <a:gd name="T12" fmla="*/ 78 w 447"/>
              <a:gd name="T13" fmla="*/ 163 h 389"/>
              <a:gd name="T14" fmla="*/ 368 w 447"/>
              <a:gd name="T15" fmla="*/ 165 h 389"/>
              <a:gd name="T16" fmla="*/ 225 w 447"/>
              <a:gd name="T17" fmla="*/ 299 h 389"/>
              <a:gd name="T18" fmla="*/ 193 w 447"/>
              <a:gd name="T19" fmla="*/ 312 h 389"/>
              <a:gd name="T20" fmla="*/ 179 w 447"/>
              <a:gd name="T21" fmla="*/ 344 h 389"/>
              <a:gd name="T22" fmla="*/ 193 w 447"/>
              <a:gd name="T23" fmla="*/ 376 h 389"/>
              <a:gd name="T24" fmla="*/ 225 w 447"/>
              <a:gd name="T25" fmla="*/ 389 h 389"/>
              <a:gd name="T26" fmla="*/ 257 w 447"/>
              <a:gd name="T27" fmla="*/ 376 h 389"/>
              <a:gd name="T28" fmla="*/ 270 w 447"/>
              <a:gd name="T29" fmla="*/ 344 h 389"/>
              <a:gd name="T30" fmla="*/ 257 w 447"/>
              <a:gd name="T31" fmla="*/ 312 h 389"/>
              <a:gd name="T32" fmla="*/ 225 w 447"/>
              <a:gd name="T33" fmla="*/ 299 h 389"/>
              <a:gd name="T34" fmla="*/ 436 w 447"/>
              <a:gd name="T35" fmla="*/ 100 h 389"/>
              <a:gd name="T36" fmla="*/ 140 w 447"/>
              <a:gd name="T37" fmla="*/ 28 h 389"/>
              <a:gd name="T38" fmla="*/ 10 w 447"/>
              <a:gd name="T39" fmla="*/ 100 h 389"/>
              <a:gd name="T40" fmla="*/ 9 w 447"/>
              <a:gd name="T41" fmla="*/ 133 h 389"/>
              <a:gd name="T42" fmla="*/ 43 w 447"/>
              <a:gd name="T43" fmla="*/ 134 h 389"/>
              <a:gd name="T44" fmla="*/ 154 w 447"/>
              <a:gd name="T45" fmla="*/ 73 h 389"/>
              <a:gd name="T46" fmla="*/ 405 w 447"/>
              <a:gd name="T47" fmla="*/ 136 h 389"/>
              <a:gd name="T48" fmla="*/ 420 w 447"/>
              <a:gd name="T49" fmla="*/ 142 h 389"/>
              <a:gd name="T50" fmla="*/ 438 w 447"/>
              <a:gd name="T51" fmla="*/ 133 h 389"/>
              <a:gd name="T52" fmla="*/ 436 w 447"/>
              <a:gd name="T53" fmla="*/ 100 h 389"/>
              <a:gd name="T54" fmla="*/ 144 w 447"/>
              <a:gd name="T55" fmla="*/ 231 h 389"/>
              <a:gd name="T56" fmla="*/ 140 w 447"/>
              <a:gd name="T57" fmla="*/ 265 h 389"/>
              <a:gd name="T58" fmla="*/ 174 w 447"/>
              <a:gd name="T59" fmla="*/ 269 h 389"/>
              <a:gd name="T60" fmla="*/ 270 w 447"/>
              <a:gd name="T61" fmla="*/ 268 h 389"/>
              <a:gd name="T62" fmla="*/ 287 w 447"/>
              <a:gd name="T63" fmla="*/ 275 h 389"/>
              <a:gd name="T64" fmla="*/ 304 w 447"/>
              <a:gd name="T65" fmla="*/ 267 h 389"/>
              <a:gd name="T66" fmla="*/ 303 w 447"/>
              <a:gd name="T67" fmla="*/ 233 h 389"/>
              <a:gd name="T68" fmla="*/ 144 w 447"/>
              <a:gd name="T69" fmla="*/ 23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7" h="389">
                <a:moveTo>
                  <a:pt x="368" y="165"/>
                </a:moveTo>
                <a:cubicBezTo>
                  <a:pt x="378" y="174"/>
                  <a:pt x="379" y="189"/>
                  <a:pt x="370" y="199"/>
                </a:cubicBezTo>
                <a:cubicBezTo>
                  <a:pt x="365" y="204"/>
                  <a:pt x="358" y="206"/>
                  <a:pt x="352" y="206"/>
                </a:cubicBezTo>
                <a:cubicBezTo>
                  <a:pt x="346" y="206"/>
                  <a:pt x="340" y="204"/>
                  <a:pt x="336" y="200"/>
                </a:cubicBezTo>
                <a:cubicBezTo>
                  <a:pt x="229" y="102"/>
                  <a:pt x="114" y="195"/>
                  <a:pt x="109" y="199"/>
                </a:cubicBezTo>
                <a:cubicBezTo>
                  <a:pt x="99" y="208"/>
                  <a:pt x="84" y="206"/>
                  <a:pt x="76" y="196"/>
                </a:cubicBezTo>
                <a:cubicBezTo>
                  <a:pt x="67" y="186"/>
                  <a:pt x="68" y="171"/>
                  <a:pt x="78" y="163"/>
                </a:cubicBezTo>
                <a:cubicBezTo>
                  <a:pt x="130" y="119"/>
                  <a:pt x="258" y="64"/>
                  <a:pt x="368" y="165"/>
                </a:cubicBezTo>
                <a:close/>
                <a:moveTo>
                  <a:pt x="225" y="299"/>
                </a:moveTo>
                <a:cubicBezTo>
                  <a:pt x="213" y="299"/>
                  <a:pt x="201" y="303"/>
                  <a:pt x="193" y="312"/>
                </a:cubicBezTo>
                <a:cubicBezTo>
                  <a:pt x="184" y="320"/>
                  <a:pt x="179" y="332"/>
                  <a:pt x="179" y="344"/>
                </a:cubicBezTo>
                <a:cubicBezTo>
                  <a:pt x="179" y="356"/>
                  <a:pt x="184" y="368"/>
                  <a:pt x="193" y="376"/>
                </a:cubicBezTo>
                <a:cubicBezTo>
                  <a:pt x="201" y="385"/>
                  <a:pt x="213" y="389"/>
                  <a:pt x="225" y="389"/>
                </a:cubicBezTo>
                <a:cubicBezTo>
                  <a:pt x="237" y="389"/>
                  <a:pt x="249" y="385"/>
                  <a:pt x="257" y="376"/>
                </a:cubicBezTo>
                <a:cubicBezTo>
                  <a:pt x="266" y="368"/>
                  <a:pt x="270" y="356"/>
                  <a:pt x="270" y="344"/>
                </a:cubicBezTo>
                <a:cubicBezTo>
                  <a:pt x="270" y="332"/>
                  <a:pt x="266" y="320"/>
                  <a:pt x="257" y="312"/>
                </a:cubicBezTo>
                <a:cubicBezTo>
                  <a:pt x="249" y="303"/>
                  <a:pt x="237" y="299"/>
                  <a:pt x="225" y="299"/>
                </a:cubicBezTo>
                <a:close/>
                <a:moveTo>
                  <a:pt x="436" y="100"/>
                </a:moveTo>
                <a:cubicBezTo>
                  <a:pt x="322" y="0"/>
                  <a:pt x="212" y="6"/>
                  <a:pt x="140" y="28"/>
                </a:cubicBezTo>
                <a:cubicBezTo>
                  <a:pt x="62" y="51"/>
                  <a:pt x="12" y="98"/>
                  <a:pt x="10" y="100"/>
                </a:cubicBezTo>
                <a:cubicBezTo>
                  <a:pt x="0" y="109"/>
                  <a:pt x="0" y="124"/>
                  <a:pt x="9" y="133"/>
                </a:cubicBezTo>
                <a:cubicBezTo>
                  <a:pt x="18" y="143"/>
                  <a:pt x="33" y="143"/>
                  <a:pt x="43" y="134"/>
                </a:cubicBezTo>
                <a:cubicBezTo>
                  <a:pt x="43" y="134"/>
                  <a:pt x="87" y="94"/>
                  <a:pt x="154" y="73"/>
                </a:cubicBezTo>
                <a:cubicBezTo>
                  <a:pt x="242" y="47"/>
                  <a:pt x="327" y="68"/>
                  <a:pt x="405" y="136"/>
                </a:cubicBezTo>
                <a:cubicBezTo>
                  <a:pt x="409" y="140"/>
                  <a:pt x="415" y="142"/>
                  <a:pt x="420" y="142"/>
                </a:cubicBezTo>
                <a:cubicBezTo>
                  <a:pt x="427" y="142"/>
                  <a:pt x="434" y="139"/>
                  <a:pt x="438" y="133"/>
                </a:cubicBezTo>
                <a:cubicBezTo>
                  <a:pt x="447" y="124"/>
                  <a:pt x="446" y="108"/>
                  <a:pt x="436" y="100"/>
                </a:cubicBezTo>
                <a:close/>
                <a:moveTo>
                  <a:pt x="144" y="231"/>
                </a:moveTo>
                <a:cubicBezTo>
                  <a:pt x="134" y="239"/>
                  <a:pt x="132" y="254"/>
                  <a:pt x="140" y="265"/>
                </a:cubicBezTo>
                <a:cubicBezTo>
                  <a:pt x="148" y="275"/>
                  <a:pt x="164" y="277"/>
                  <a:pt x="174" y="269"/>
                </a:cubicBezTo>
                <a:cubicBezTo>
                  <a:pt x="176" y="267"/>
                  <a:pt x="227" y="228"/>
                  <a:pt x="270" y="268"/>
                </a:cubicBezTo>
                <a:cubicBezTo>
                  <a:pt x="275" y="273"/>
                  <a:pt x="281" y="275"/>
                  <a:pt x="287" y="275"/>
                </a:cubicBezTo>
                <a:cubicBezTo>
                  <a:pt x="293" y="275"/>
                  <a:pt x="300" y="272"/>
                  <a:pt x="304" y="267"/>
                </a:cubicBezTo>
                <a:cubicBezTo>
                  <a:pt x="313" y="257"/>
                  <a:pt x="313" y="242"/>
                  <a:pt x="303" y="233"/>
                </a:cubicBezTo>
                <a:cubicBezTo>
                  <a:pt x="244" y="179"/>
                  <a:pt x="174" y="208"/>
                  <a:pt x="144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2" name="Freeform 1035">
            <a:extLst>
              <a:ext uri="{FF2B5EF4-FFF2-40B4-BE49-F238E27FC236}">
                <a16:creationId xmlns:a16="http://schemas.microsoft.com/office/drawing/2014/main" id="{C21A3087-C66F-4C56-9465-1FC8004FE213}"/>
              </a:ext>
            </a:extLst>
          </p:cNvPr>
          <p:cNvSpPr>
            <a:spLocks/>
          </p:cNvSpPr>
          <p:nvPr/>
        </p:nvSpPr>
        <p:spPr bwMode="auto">
          <a:xfrm>
            <a:off x="3753153" y="3360578"/>
            <a:ext cx="241561" cy="209738"/>
          </a:xfrm>
          <a:custGeom>
            <a:avLst/>
            <a:gdLst>
              <a:gd name="T0" fmla="*/ 443 w 443"/>
              <a:gd name="T1" fmla="*/ 245 h 384"/>
              <a:gd name="T2" fmla="*/ 423 w 443"/>
              <a:gd name="T3" fmla="*/ 264 h 384"/>
              <a:gd name="T4" fmla="*/ 333 w 443"/>
              <a:gd name="T5" fmla="*/ 264 h 384"/>
              <a:gd name="T6" fmla="*/ 315 w 443"/>
              <a:gd name="T7" fmla="*/ 252 h 384"/>
              <a:gd name="T8" fmla="*/ 300 w 443"/>
              <a:gd name="T9" fmla="*/ 211 h 384"/>
              <a:gd name="T10" fmla="*/ 254 w 443"/>
              <a:gd name="T11" fmla="*/ 371 h 384"/>
              <a:gd name="T12" fmla="*/ 235 w 443"/>
              <a:gd name="T13" fmla="*/ 384 h 384"/>
              <a:gd name="T14" fmla="*/ 235 w 443"/>
              <a:gd name="T15" fmla="*/ 384 h 384"/>
              <a:gd name="T16" fmla="*/ 216 w 443"/>
              <a:gd name="T17" fmla="*/ 369 h 384"/>
              <a:gd name="T18" fmla="*/ 154 w 443"/>
              <a:gd name="T19" fmla="*/ 101 h 384"/>
              <a:gd name="T20" fmla="*/ 117 w 443"/>
              <a:gd name="T21" fmla="*/ 250 h 384"/>
              <a:gd name="T22" fmla="*/ 98 w 443"/>
              <a:gd name="T23" fmla="*/ 264 h 384"/>
              <a:gd name="T24" fmla="*/ 20 w 443"/>
              <a:gd name="T25" fmla="*/ 264 h 384"/>
              <a:gd name="T26" fmla="*/ 0 w 443"/>
              <a:gd name="T27" fmla="*/ 245 h 384"/>
              <a:gd name="T28" fmla="*/ 20 w 443"/>
              <a:gd name="T29" fmla="*/ 226 h 384"/>
              <a:gd name="T30" fmla="*/ 83 w 443"/>
              <a:gd name="T31" fmla="*/ 226 h 384"/>
              <a:gd name="T32" fmla="*/ 136 w 443"/>
              <a:gd name="T33" fmla="*/ 14 h 384"/>
              <a:gd name="T34" fmla="*/ 155 w 443"/>
              <a:gd name="T35" fmla="*/ 0 h 384"/>
              <a:gd name="T36" fmla="*/ 174 w 443"/>
              <a:gd name="T37" fmla="*/ 15 h 384"/>
              <a:gd name="T38" fmla="*/ 237 w 443"/>
              <a:gd name="T39" fmla="*/ 289 h 384"/>
              <a:gd name="T40" fmla="*/ 280 w 443"/>
              <a:gd name="T41" fmla="*/ 143 h 384"/>
              <a:gd name="T42" fmla="*/ 298 w 443"/>
              <a:gd name="T43" fmla="*/ 129 h 384"/>
              <a:gd name="T44" fmla="*/ 317 w 443"/>
              <a:gd name="T45" fmla="*/ 142 h 384"/>
              <a:gd name="T46" fmla="*/ 347 w 443"/>
              <a:gd name="T47" fmla="*/ 226 h 384"/>
              <a:gd name="T48" fmla="*/ 423 w 443"/>
              <a:gd name="T49" fmla="*/ 226 h 384"/>
              <a:gd name="T50" fmla="*/ 443 w 443"/>
              <a:gd name="T51" fmla="*/ 24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3" h="384">
                <a:moveTo>
                  <a:pt x="443" y="245"/>
                </a:moveTo>
                <a:cubicBezTo>
                  <a:pt x="443" y="256"/>
                  <a:pt x="434" y="264"/>
                  <a:pt x="423" y="264"/>
                </a:cubicBezTo>
                <a:cubicBezTo>
                  <a:pt x="333" y="264"/>
                  <a:pt x="333" y="264"/>
                  <a:pt x="333" y="264"/>
                </a:cubicBezTo>
                <a:cubicBezTo>
                  <a:pt x="325" y="264"/>
                  <a:pt x="318" y="260"/>
                  <a:pt x="315" y="252"/>
                </a:cubicBezTo>
                <a:cubicBezTo>
                  <a:pt x="300" y="211"/>
                  <a:pt x="300" y="211"/>
                  <a:pt x="300" y="211"/>
                </a:cubicBezTo>
                <a:cubicBezTo>
                  <a:pt x="254" y="371"/>
                  <a:pt x="254" y="371"/>
                  <a:pt x="254" y="371"/>
                </a:cubicBezTo>
                <a:cubicBezTo>
                  <a:pt x="251" y="379"/>
                  <a:pt x="244" y="384"/>
                  <a:pt x="235" y="384"/>
                </a:cubicBezTo>
                <a:cubicBezTo>
                  <a:pt x="235" y="384"/>
                  <a:pt x="235" y="384"/>
                  <a:pt x="235" y="384"/>
                </a:cubicBezTo>
                <a:cubicBezTo>
                  <a:pt x="226" y="384"/>
                  <a:pt x="218" y="378"/>
                  <a:pt x="216" y="369"/>
                </a:cubicBezTo>
                <a:cubicBezTo>
                  <a:pt x="154" y="101"/>
                  <a:pt x="154" y="101"/>
                  <a:pt x="154" y="101"/>
                </a:cubicBezTo>
                <a:cubicBezTo>
                  <a:pt x="117" y="250"/>
                  <a:pt x="117" y="250"/>
                  <a:pt x="117" y="250"/>
                </a:cubicBezTo>
                <a:cubicBezTo>
                  <a:pt x="115" y="259"/>
                  <a:pt x="107" y="264"/>
                  <a:pt x="98" y="264"/>
                </a:cubicBezTo>
                <a:cubicBezTo>
                  <a:pt x="20" y="264"/>
                  <a:pt x="20" y="264"/>
                  <a:pt x="20" y="264"/>
                </a:cubicBezTo>
                <a:cubicBezTo>
                  <a:pt x="9" y="264"/>
                  <a:pt x="0" y="256"/>
                  <a:pt x="0" y="245"/>
                </a:cubicBezTo>
                <a:cubicBezTo>
                  <a:pt x="0" y="234"/>
                  <a:pt x="9" y="226"/>
                  <a:pt x="20" y="226"/>
                </a:cubicBezTo>
                <a:cubicBezTo>
                  <a:pt x="83" y="226"/>
                  <a:pt x="83" y="226"/>
                  <a:pt x="83" y="226"/>
                </a:cubicBezTo>
                <a:cubicBezTo>
                  <a:pt x="136" y="14"/>
                  <a:pt x="136" y="14"/>
                  <a:pt x="136" y="14"/>
                </a:cubicBezTo>
                <a:cubicBezTo>
                  <a:pt x="139" y="5"/>
                  <a:pt x="146" y="0"/>
                  <a:pt x="155" y="0"/>
                </a:cubicBezTo>
                <a:cubicBezTo>
                  <a:pt x="164" y="0"/>
                  <a:pt x="172" y="6"/>
                  <a:pt x="174" y="15"/>
                </a:cubicBezTo>
                <a:cubicBezTo>
                  <a:pt x="237" y="289"/>
                  <a:pt x="237" y="289"/>
                  <a:pt x="237" y="289"/>
                </a:cubicBezTo>
                <a:cubicBezTo>
                  <a:pt x="280" y="143"/>
                  <a:pt x="280" y="143"/>
                  <a:pt x="280" y="143"/>
                </a:cubicBezTo>
                <a:cubicBezTo>
                  <a:pt x="283" y="135"/>
                  <a:pt x="290" y="129"/>
                  <a:pt x="298" y="129"/>
                </a:cubicBezTo>
                <a:cubicBezTo>
                  <a:pt x="307" y="129"/>
                  <a:pt x="314" y="134"/>
                  <a:pt x="317" y="142"/>
                </a:cubicBezTo>
                <a:cubicBezTo>
                  <a:pt x="347" y="226"/>
                  <a:pt x="347" y="226"/>
                  <a:pt x="347" y="226"/>
                </a:cubicBezTo>
                <a:cubicBezTo>
                  <a:pt x="423" y="226"/>
                  <a:pt x="423" y="226"/>
                  <a:pt x="423" y="226"/>
                </a:cubicBezTo>
                <a:cubicBezTo>
                  <a:pt x="434" y="226"/>
                  <a:pt x="443" y="234"/>
                  <a:pt x="443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3" name="Freeform 1036">
            <a:extLst>
              <a:ext uri="{FF2B5EF4-FFF2-40B4-BE49-F238E27FC236}">
                <a16:creationId xmlns:a16="http://schemas.microsoft.com/office/drawing/2014/main" id="{1B3D38C3-57C8-4079-89AB-8A834A912B5D}"/>
              </a:ext>
            </a:extLst>
          </p:cNvPr>
          <p:cNvSpPr>
            <a:spLocks noEditPoints="1"/>
          </p:cNvSpPr>
          <p:nvPr/>
        </p:nvSpPr>
        <p:spPr bwMode="auto">
          <a:xfrm>
            <a:off x="4413317" y="3347559"/>
            <a:ext cx="215524" cy="235775"/>
          </a:xfrm>
          <a:custGeom>
            <a:avLst/>
            <a:gdLst>
              <a:gd name="T0" fmla="*/ 367 w 395"/>
              <a:gd name="T1" fmla="*/ 145 h 432"/>
              <a:gd name="T2" fmla="*/ 329 w 395"/>
              <a:gd name="T3" fmla="*/ 110 h 432"/>
              <a:gd name="T4" fmla="*/ 294 w 395"/>
              <a:gd name="T5" fmla="*/ 110 h 432"/>
              <a:gd name="T6" fmla="*/ 294 w 395"/>
              <a:gd name="T7" fmla="*/ 102 h 432"/>
              <a:gd name="T8" fmla="*/ 199 w 395"/>
              <a:gd name="T9" fmla="*/ 0 h 432"/>
              <a:gd name="T10" fmla="*/ 197 w 395"/>
              <a:gd name="T11" fmla="*/ 0 h 432"/>
              <a:gd name="T12" fmla="*/ 101 w 395"/>
              <a:gd name="T13" fmla="*/ 102 h 432"/>
              <a:gd name="T14" fmla="*/ 101 w 395"/>
              <a:gd name="T15" fmla="*/ 110 h 432"/>
              <a:gd name="T16" fmla="*/ 66 w 395"/>
              <a:gd name="T17" fmla="*/ 110 h 432"/>
              <a:gd name="T18" fmla="*/ 29 w 395"/>
              <a:gd name="T19" fmla="*/ 145 h 432"/>
              <a:gd name="T20" fmla="*/ 1 w 395"/>
              <a:gd name="T21" fmla="*/ 411 h 432"/>
              <a:gd name="T22" fmla="*/ 5 w 395"/>
              <a:gd name="T23" fmla="*/ 426 h 432"/>
              <a:gd name="T24" fmla="*/ 20 w 395"/>
              <a:gd name="T25" fmla="*/ 432 h 432"/>
              <a:gd name="T26" fmla="*/ 375 w 395"/>
              <a:gd name="T27" fmla="*/ 432 h 432"/>
              <a:gd name="T28" fmla="*/ 390 w 395"/>
              <a:gd name="T29" fmla="*/ 426 h 432"/>
              <a:gd name="T30" fmla="*/ 395 w 395"/>
              <a:gd name="T31" fmla="*/ 411 h 432"/>
              <a:gd name="T32" fmla="*/ 367 w 395"/>
              <a:gd name="T33" fmla="*/ 145 h 432"/>
              <a:gd name="T34" fmla="*/ 140 w 395"/>
              <a:gd name="T35" fmla="*/ 102 h 432"/>
              <a:gd name="T36" fmla="*/ 197 w 395"/>
              <a:gd name="T37" fmla="*/ 38 h 432"/>
              <a:gd name="T38" fmla="*/ 199 w 395"/>
              <a:gd name="T39" fmla="*/ 38 h 432"/>
              <a:gd name="T40" fmla="*/ 255 w 395"/>
              <a:gd name="T41" fmla="*/ 102 h 432"/>
              <a:gd name="T42" fmla="*/ 255 w 395"/>
              <a:gd name="T43" fmla="*/ 110 h 432"/>
              <a:gd name="T44" fmla="*/ 140 w 395"/>
              <a:gd name="T45" fmla="*/ 110 h 432"/>
              <a:gd name="T46" fmla="*/ 140 w 395"/>
              <a:gd name="T47" fmla="*/ 102 h 432"/>
              <a:gd name="T48" fmla="*/ 41 w 395"/>
              <a:gd name="T49" fmla="*/ 394 h 432"/>
              <a:gd name="T50" fmla="*/ 67 w 395"/>
              <a:gd name="T51" fmla="*/ 149 h 432"/>
              <a:gd name="T52" fmla="*/ 328 w 395"/>
              <a:gd name="T53" fmla="*/ 149 h 432"/>
              <a:gd name="T54" fmla="*/ 354 w 395"/>
              <a:gd name="T55" fmla="*/ 394 h 432"/>
              <a:gd name="T56" fmla="*/ 41 w 395"/>
              <a:gd name="T57" fmla="*/ 394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5" h="432">
                <a:moveTo>
                  <a:pt x="367" y="145"/>
                </a:moveTo>
                <a:cubicBezTo>
                  <a:pt x="365" y="125"/>
                  <a:pt x="348" y="110"/>
                  <a:pt x="329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02"/>
                  <a:pt x="294" y="102"/>
                  <a:pt x="294" y="102"/>
                </a:cubicBezTo>
                <a:cubicBezTo>
                  <a:pt x="294" y="45"/>
                  <a:pt x="252" y="0"/>
                  <a:pt x="199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43" y="0"/>
                  <a:pt x="101" y="45"/>
                  <a:pt x="101" y="102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47" y="110"/>
                  <a:pt x="31" y="125"/>
                  <a:pt x="29" y="145"/>
                </a:cubicBezTo>
                <a:cubicBezTo>
                  <a:pt x="1" y="411"/>
                  <a:pt x="1" y="411"/>
                  <a:pt x="1" y="411"/>
                </a:cubicBezTo>
                <a:cubicBezTo>
                  <a:pt x="0" y="416"/>
                  <a:pt x="2" y="422"/>
                  <a:pt x="5" y="426"/>
                </a:cubicBezTo>
                <a:cubicBezTo>
                  <a:pt x="9" y="430"/>
                  <a:pt x="14" y="432"/>
                  <a:pt x="20" y="432"/>
                </a:cubicBezTo>
                <a:cubicBezTo>
                  <a:pt x="375" y="432"/>
                  <a:pt x="375" y="432"/>
                  <a:pt x="375" y="432"/>
                </a:cubicBezTo>
                <a:cubicBezTo>
                  <a:pt x="381" y="432"/>
                  <a:pt x="386" y="430"/>
                  <a:pt x="390" y="426"/>
                </a:cubicBezTo>
                <a:cubicBezTo>
                  <a:pt x="393" y="422"/>
                  <a:pt x="395" y="416"/>
                  <a:pt x="395" y="411"/>
                </a:cubicBezTo>
                <a:lnTo>
                  <a:pt x="367" y="145"/>
                </a:lnTo>
                <a:close/>
                <a:moveTo>
                  <a:pt x="140" y="102"/>
                </a:moveTo>
                <a:cubicBezTo>
                  <a:pt x="140" y="67"/>
                  <a:pt x="164" y="38"/>
                  <a:pt x="197" y="38"/>
                </a:cubicBezTo>
                <a:cubicBezTo>
                  <a:pt x="199" y="38"/>
                  <a:pt x="199" y="38"/>
                  <a:pt x="199" y="38"/>
                </a:cubicBezTo>
                <a:cubicBezTo>
                  <a:pt x="231" y="38"/>
                  <a:pt x="255" y="67"/>
                  <a:pt x="255" y="102"/>
                </a:cubicBezTo>
                <a:cubicBezTo>
                  <a:pt x="255" y="110"/>
                  <a:pt x="255" y="110"/>
                  <a:pt x="255" y="110"/>
                </a:cubicBezTo>
                <a:cubicBezTo>
                  <a:pt x="140" y="110"/>
                  <a:pt x="140" y="110"/>
                  <a:pt x="140" y="110"/>
                </a:cubicBezTo>
                <a:lnTo>
                  <a:pt x="140" y="102"/>
                </a:lnTo>
                <a:close/>
                <a:moveTo>
                  <a:pt x="41" y="394"/>
                </a:moveTo>
                <a:cubicBezTo>
                  <a:pt x="67" y="149"/>
                  <a:pt x="67" y="149"/>
                  <a:pt x="67" y="149"/>
                </a:cubicBezTo>
                <a:cubicBezTo>
                  <a:pt x="328" y="149"/>
                  <a:pt x="328" y="149"/>
                  <a:pt x="328" y="149"/>
                </a:cubicBezTo>
                <a:cubicBezTo>
                  <a:pt x="354" y="394"/>
                  <a:pt x="354" y="394"/>
                  <a:pt x="354" y="394"/>
                </a:cubicBezTo>
                <a:lnTo>
                  <a:pt x="41" y="3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4" name="Freeform 1037">
            <a:extLst>
              <a:ext uri="{FF2B5EF4-FFF2-40B4-BE49-F238E27FC236}">
                <a16:creationId xmlns:a16="http://schemas.microsoft.com/office/drawing/2014/main" id="{84CB8BA0-BE20-4737-96AE-DAE808666F39}"/>
              </a:ext>
            </a:extLst>
          </p:cNvPr>
          <p:cNvSpPr>
            <a:spLocks noEditPoints="1"/>
          </p:cNvSpPr>
          <p:nvPr/>
        </p:nvSpPr>
        <p:spPr bwMode="auto">
          <a:xfrm>
            <a:off x="5053967" y="3360578"/>
            <a:ext cx="241561" cy="209738"/>
          </a:xfrm>
          <a:custGeom>
            <a:avLst/>
            <a:gdLst>
              <a:gd name="T0" fmla="*/ 436 w 442"/>
              <a:gd name="T1" fmla="*/ 81 h 384"/>
              <a:gd name="T2" fmla="*/ 423 w 442"/>
              <a:gd name="T3" fmla="*/ 77 h 384"/>
              <a:gd name="T4" fmla="*/ 322 w 442"/>
              <a:gd name="T5" fmla="*/ 77 h 384"/>
              <a:gd name="T6" fmla="*/ 322 w 442"/>
              <a:gd name="T7" fmla="*/ 19 h 384"/>
              <a:gd name="T8" fmla="*/ 301 w 442"/>
              <a:gd name="T9" fmla="*/ 0 h 384"/>
              <a:gd name="T10" fmla="*/ 140 w 442"/>
              <a:gd name="T11" fmla="*/ 0 h 384"/>
              <a:gd name="T12" fmla="*/ 120 w 442"/>
              <a:gd name="T13" fmla="*/ 19 h 384"/>
              <a:gd name="T14" fmla="*/ 120 w 442"/>
              <a:gd name="T15" fmla="*/ 77 h 384"/>
              <a:gd name="T16" fmla="*/ 19 w 442"/>
              <a:gd name="T17" fmla="*/ 77 h 384"/>
              <a:gd name="T18" fmla="*/ 0 w 442"/>
              <a:gd name="T19" fmla="*/ 94 h 384"/>
              <a:gd name="T20" fmla="*/ 0 w 442"/>
              <a:gd name="T21" fmla="*/ 365 h 384"/>
              <a:gd name="T22" fmla="*/ 19 w 442"/>
              <a:gd name="T23" fmla="*/ 384 h 384"/>
              <a:gd name="T24" fmla="*/ 422 w 442"/>
              <a:gd name="T25" fmla="*/ 384 h 384"/>
              <a:gd name="T26" fmla="*/ 442 w 442"/>
              <a:gd name="T27" fmla="*/ 365 h 384"/>
              <a:gd name="T28" fmla="*/ 442 w 442"/>
              <a:gd name="T29" fmla="*/ 94 h 384"/>
              <a:gd name="T30" fmla="*/ 436 w 442"/>
              <a:gd name="T31" fmla="*/ 81 h 384"/>
              <a:gd name="T32" fmla="*/ 158 w 442"/>
              <a:gd name="T33" fmla="*/ 38 h 384"/>
              <a:gd name="T34" fmla="*/ 283 w 442"/>
              <a:gd name="T35" fmla="*/ 38 h 384"/>
              <a:gd name="T36" fmla="*/ 283 w 442"/>
              <a:gd name="T37" fmla="*/ 77 h 384"/>
              <a:gd name="T38" fmla="*/ 158 w 442"/>
              <a:gd name="T39" fmla="*/ 77 h 384"/>
              <a:gd name="T40" fmla="*/ 158 w 442"/>
              <a:gd name="T41" fmla="*/ 38 h 384"/>
              <a:gd name="T42" fmla="*/ 403 w 442"/>
              <a:gd name="T43" fmla="*/ 115 h 384"/>
              <a:gd name="T44" fmla="*/ 403 w 442"/>
              <a:gd name="T45" fmla="*/ 216 h 384"/>
              <a:gd name="T46" fmla="*/ 269 w 442"/>
              <a:gd name="T47" fmla="*/ 216 h 384"/>
              <a:gd name="T48" fmla="*/ 269 w 442"/>
              <a:gd name="T49" fmla="*/ 209 h 384"/>
              <a:gd name="T50" fmla="*/ 253 w 442"/>
              <a:gd name="T51" fmla="*/ 197 h 384"/>
              <a:gd name="T52" fmla="*/ 188 w 442"/>
              <a:gd name="T53" fmla="*/ 197 h 384"/>
              <a:gd name="T54" fmla="*/ 173 w 442"/>
              <a:gd name="T55" fmla="*/ 209 h 384"/>
              <a:gd name="T56" fmla="*/ 173 w 442"/>
              <a:gd name="T57" fmla="*/ 216 h 384"/>
              <a:gd name="T58" fmla="*/ 38 w 442"/>
              <a:gd name="T59" fmla="*/ 216 h 384"/>
              <a:gd name="T60" fmla="*/ 38 w 442"/>
              <a:gd name="T61" fmla="*/ 115 h 384"/>
              <a:gd name="T62" fmla="*/ 403 w 442"/>
              <a:gd name="T63" fmla="*/ 115 h 384"/>
              <a:gd name="T64" fmla="*/ 240 w 442"/>
              <a:gd name="T65" fmla="*/ 226 h 384"/>
              <a:gd name="T66" fmla="*/ 240 w 442"/>
              <a:gd name="T67" fmla="*/ 235 h 384"/>
              <a:gd name="T68" fmla="*/ 201 w 442"/>
              <a:gd name="T69" fmla="*/ 235 h 384"/>
              <a:gd name="T70" fmla="*/ 201 w 442"/>
              <a:gd name="T71" fmla="*/ 226 h 384"/>
              <a:gd name="T72" fmla="*/ 240 w 442"/>
              <a:gd name="T73" fmla="*/ 226 h 384"/>
              <a:gd name="T74" fmla="*/ 38 w 442"/>
              <a:gd name="T75" fmla="*/ 346 h 384"/>
              <a:gd name="T76" fmla="*/ 38 w 442"/>
              <a:gd name="T77" fmla="*/ 245 h 384"/>
              <a:gd name="T78" fmla="*/ 173 w 442"/>
              <a:gd name="T79" fmla="*/ 245 h 384"/>
              <a:gd name="T80" fmla="*/ 173 w 442"/>
              <a:gd name="T81" fmla="*/ 250 h 384"/>
              <a:gd name="T82" fmla="*/ 188 w 442"/>
              <a:gd name="T83" fmla="*/ 264 h 384"/>
              <a:gd name="T84" fmla="*/ 253 w 442"/>
              <a:gd name="T85" fmla="*/ 264 h 384"/>
              <a:gd name="T86" fmla="*/ 269 w 442"/>
              <a:gd name="T87" fmla="*/ 250 h 384"/>
              <a:gd name="T88" fmla="*/ 269 w 442"/>
              <a:gd name="T89" fmla="*/ 245 h 384"/>
              <a:gd name="T90" fmla="*/ 403 w 442"/>
              <a:gd name="T91" fmla="*/ 245 h 384"/>
              <a:gd name="T92" fmla="*/ 403 w 442"/>
              <a:gd name="T93" fmla="*/ 346 h 384"/>
              <a:gd name="T94" fmla="*/ 38 w 442"/>
              <a:gd name="T95" fmla="*/ 34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2" h="384">
                <a:moveTo>
                  <a:pt x="436" y="81"/>
                </a:moveTo>
                <a:cubicBezTo>
                  <a:pt x="433" y="78"/>
                  <a:pt x="428" y="77"/>
                  <a:pt x="423" y="77"/>
                </a:cubicBezTo>
                <a:cubicBezTo>
                  <a:pt x="322" y="77"/>
                  <a:pt x="322" y="77"/>
                  <a:pt x="322" y="77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2" y="8"/>
                  <a:pt x="312" y="0"/>
                  <a:pt x="30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29" y="0"/>
                  <a:pt x="120" y="8"/>
                  <a:pt x="120" y="19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9" y="77"/>
                  <a:pt x="19" y="77"/>
                  <a:pt x="19" y="77"/>
                </a:cubicBezTo>
                <a:cubicBezTo>
                  <a:pt x="8" y="77"/>
                  <a:pt x="0" y="83"/>
                  <a:pt x="0" y="94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76"/>
                  <a:pt x="8" y="384"/>
                  <a:pt x="19" y="384"/>
                </a:cubicBezTo>
                <a:cubicBezTo>
                  <a:pt x="422" y="384"/>
                  <a:pt x="422" y="384"/>
                  <a:pt x="422" y="384"/>
                </a:cubicBezTo>
                <a:cubicBezTo>
                  <a:pt x="433" y="384"/>
                  <a:pt x="442" y="376"/>
                  <a:pt x="442" y="365"/>
                </a:cubicBezTo>
                <a:cubicBezTo>
                  <a:pt x="442" y="94"/>
                  <a:pt x="442" y="94"/>
                  <a:pt x="442" y="94"/>
                </a:cubicBezTo>
                <a:cubicBezTo>
                  <a:pt x="442" y="89"/>
                  <a:pt x="440" y="85"/>
                  <a:pt x="436" y="81"/>
                </a:cubicBezTo>
                <a:close/>
                <a:moveTo>
                  <a:pt x="158" y="38"/>
                </a:moveTo>
                <a:cubicBezTo>
                  <a:pt x="283" y="38"/>
                  <a:pt x="283" y="38"/>
                  <a:pt x="283" y="38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158" y="77"/>
                  <a:pt x="158" y="77"/>
                  <a:pt x="158" y="77"/>
                </a:cubicBezTo>
                <a:lnTo>
                  <a:pt x="158" y="38"/>
                </a:lnTo>
                <a:close/>
                <a:moveTo>
                  <a:pt x="403" y="115"/>
                </a:moveTo>
                <a:cubicBezTo>
                  <a:pt x="403" y="216"/>
                  <a:pt x="403" y="216"/>
                  <a:pt x="403" y="216"/>
                </a:cubicBezTo>
                <a:cubicBezTo>
                  <a:pt x="269" y="216"/>
                  <a:pt x="269" y="216"/>
                  <a:pt x="269" y="216"/>
                </a:cubicBezTo>
                <a:cubicBezTo>
                  <a:pt x="269" y="209"/>
                  <a:pt x="269" y="209"/>
                  <a:pt x="269" y="209"/>
                </a:cubicBezTo>
                <a:cubicBezTo>
                  <a:pt x="269" y="201"/>
                  <a:pt x="261" y="197"/>
                  <a:pt x="253" y="197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0" y="197"/>
                  <a:pt x="173" y="201"/>
                  <a:pt x="173" y="209"/>
                </a:cubicBezTo>
                <a:cubicBezTo>
                  <a:pt x="173" y="216"/>
                  <a:pt x="173" y="216"/>
                  <a:pt x="173" y="216"/>
                </a:cubicBezTo>
                <a:cubicBezTo>
                  <a:pt x="38" y="216"/>
                  <a:pt x="38" y="216"/>
                  <a:pt x="38" y="216"/>
                </a:cubicBezTo>
                <a:cubicBezTo>
                  <a:pt x="38" y="115"/>
                  <a:pt x="38" y="115"/>
                  <a:pt x="38" y="115"/>
                </a:cubicBezTo>
                <a:lnTo>
                  <a:pt x="403" y="115"/>
                </a:lnTo>
                <a:close/>
                <a:moveTo>
                  <a:pt x="240" y="226"/>
                </a:moveTo>
                <a:cubicBezTo>
                  <a:pt x="240" y="235"/>
                  <a:pt x="240" y="235"/>
                  <a:pt x="240" y="235"/>
                </a:cubicBezTo>
                <a:cubicBezTo>
                  <a:pt x="201" y="235"/>
                  <a:pt x="201" y="235"/>
                  <a:pt x="201" y="235"/>
                </a:cubicBezTo>
                <a:cubicBezTo>
                  <a:pt x="201" y="226"/>
                  <a:pt x="201" y="226"/>
                  <a:pt x="201" y="226"/>
                </a:cubicBezTo>
                <a:lnTo>
                  <a:pt x="240" y="226"/>
                </a:lnTo>
                <a:close/>
                <a:moveTo>
                  <a:pt x="38" y="346"/>
                </a:moveTo>
                <a:cubicBezTo>
                  <a:pt x="38" y="245"/>
                  <a:pt x="38" y="245"/>
                  <a:pt x="38" y="245"/>
                </a:cubicBezTo>
                <a:cubicBezTo>
                  <a:pt x="173" y="245"/>
                  <a:pt x="173" y="245"/>
                  <a:pt x="173" y="245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73" y="258"/>
                  <a:pt x="180" y="264"/>
                  <a:pt x="188" y="264"/>
                </a:cubicBezTo>
                <a:cubicBezTo>
                  <a:pt x="253" y="264"/>
                  <a:pt x="253" y="264"/>
                  <a:pt x="253" y="264"/>
                </a:cubicBezTo>
                <a:cubicBezTo>
                  <a:pt x="261" y="264"/>
                  <a:pt x="269" y="258"/>
                  <a:pt x="269" y="250"/>
                </a:cubicBezTo>
                <a:cubicBezTo>
                  <a:pt x="269" y="245"/>
                  <a:pt x="269" y="245"/>
                  <a:pt x="269" y="245"/>
                </a:cubicBezTo>
                <a:cubicBezTo>
                  <a:pt x="403" y="245"/>
                  <a:pt x="403" y="245"/>
                  <a:pt x="403" y="245"/>
                </a:cubicBezTo>
                <a:cubicBezTo>
                  <a:pt x="403" y="346"/>
                  <a:pt x="403" y="346"/>
                  <a:pt x="403" y="346"/>
                </a:cubicBezTo>
                <a:lnTo>
                  <a:pt x="38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5" name="Freeform 1038">
            <a:extLst>
              <a:ext uri="{FF2B5EF4-FFF2-40B4-BE49-F238E27FC236}">
                <a16:creationId xmlns:a16="http://schemas.microsoft.com/office/drawing/2014/main" id="{454A0FCD-105D-43BD-89D4-2FD958448C56}"/>
              </a:ext>
            </a:extLst>
          </p:cNvPr>
          <p:cNvSpPr>
            <a:spLocks noEditPoints="1"/>
          </p:cNvSpPr>
          <p:nvPr/>
        </p:nvSpPr>
        <p:spPr bwMode="auto">
          <a:xfrm>
            <a:off x="5700685" y="3360578"/>
            <a:ext cx="240838" cy="209738"/>
          </a:xfrm>
          <a:custGeom>
            <a:avLst/>
            <a:gdLst>
              <a:gd name="T0" fmla="*/ 431 w 442"/>
              <a:gd name="T1" fmla="*/ 86 h 384"/>
              <a:gd name="T2" fmla="*/ 406 w 442"/>
              <a:gd name="T3" fmla="*/ 77 h 384"/>
              <a:gd name="T4" fmla="*/ 302 w 442"/>
              <a:gd name="T5" fmla="*/ 77 h 384"/>
              <a:gd name="T6" fmla="*/ 302 w 442"/>
              <a:gd name="T7" fmla="*/ 19 h 384"/>
              <a:gd name="T8" fmla="*/ 281 w 442"/>
              <a:gd name="T9" fmla="*/ 0 h 384"/>
              <a:gd name="T10" fmla="*/ 161 w 442"/>
              <a:gd name="T11" fmla="*/ 0 h 384"/>
              <a:gd name="T12" fmla="*/ 139 w 442"/>
              <a:gd name="T13" fmla="*/ 19 h 384"/>
              <a:gd name="T14" fmla="*/ 139 w 442"/>
              <a:gd name="T15" fmla="*/ 77 h 384"/>
              <a:gd name="T16" fmla="*/ 35 w 442"/>
              <a:gd name="T17" fmla="*/ 77 h 384"/>
              <a:gd name="T18" fmla="*/ 0 w 442"/>
              <a:gd name="T19" fmla="*/ 110 h 384"/>
              <a:gd name="T20" fmla="*/ 0 w 442"/>
              <a:gd name="T21" fmla="*/ 349 h 384"/>
              <a:gd name="T22" fmla="*/ 35 w 442"/>
              <a:gd name="T23" fmla="*/ 384 h 384"/>
              <a:gd name="T24" fmla="*/ 406 w 442"/>
              <a:gd name="T25" fmla="*/ 384 h 384"/>
              <a:gd name="T26" fmla="*/ 442 w 442"/>
              <a:gd name="T27" fmla="*/ 349 h 384"/>
              <a:gd name="T28" fmla="*/ 442 w 442"/>
              <a:gd name="T29" fmla="*/ 111 h 384"/>
              <a:gd name="T30" fmla="*/ 431 w 442"/>
              <a:gd name="T31" fmla="*/ 86 h 384"/>
              <a:gd name="T32" fmla="*/ 317 w 442"/>
              <a:gd name="T33" fmla="*/ 115 h 384"/>
              <a:gd name="T34" fmla="*/ 317 w 442"/>
              <a:gd name="T35" fmla="*/ 346 h 384"/>
              <a:gd name="T36" fmla="*/ 125 w 442"/>
              <a:gd name="T37" fmla="*/ 346 h 384"/>
              <a:gd name="T38" fmla="*/ 125 w 442"/>
              <a:gd name="T39" fmla="*/ 115 h 384"/>
              <a:gd name="T40" fmla="*/ 317 w 442"/>
              <a:gd name="T41" fmla="*/ 115 h 384"/>
              <a:gd name="T42" fmla="*/ 178 w 442"/>
              <a:gd name="T43" fmla="*/ 38 h 384"/>
              <a:gd name="T44" fmla="*/ 264 w 442"/>
              <a:gd name="T45" fmla="*/ 38 h 384"/>
              <a:gd name="T46" fmla="*/ 264 w 442"/>
              <a:gd name="T47" fmla="*/ 77 h 384"/>
              <a:gd name="T48" fmla="*/ 178 w 442"/>
              <a:gd name="T49" fmla="*/ 77 h 384"/>
              <a:gd name="T50" fmla="*/ 178 w 442"/>
              <a:gd name="T51" fmla="*/ 38 h 384"/>
              <a:gd name="T52" fmla="*/ 38 w 442"/>
              <a:gd name="T53" fmla="*/ 115 h 384"/>
              <a:gd name="T54" fmla="*/ 96 w 442"/>
              <a:gd name="T55" fmla="*/ 115 h 384"/>
              <a:gd name="T56" fmla="*/ 96 w 442"/>
              <a:gd name="T57" fmla="*/ 346 h 384"/>
              <a:gd name="T58" fmla="*/ 38 w 442"/>
              <a:gd name="T59" fmla="*/ 346 h 384"/>
              <a:gd name="T60" fmla="*/ 38 w 442"/>
              <a:gd name="T61" fmla="*/ 115 h 384"/>
              <a:gd name="T62" fmla="*/ 403 w 442"/>
              <a:gd name="T63" fmla="*/ 346 h 384"/>
              <a:gd name="T64" fmla="*/ 346 w 442"/>
              <a:gd name="T65" fmla="*/ 346 h 384"/>
              <a:gd name="T66" fmla="*/ 346 w 442"/>
              <a:gd name="T67" fmla="*/ 115 h 384"/>
              <a:gd name="T68" fmla="*/ 403 w 442"/>
              <a:gd name="T69" fmla="*/ 115 h 384"/>
              <a:gd name="T70" fmla="*/ 403 w 442"/>
              <a:gd name="T71" fmla="*/ 34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2" h="384">
                <a:moveTo>
                  <a:pt x="431" y="86"/>
                </a:moveTo>
                <a:cubicBezTo>
                  <a:pt x="425" y="79"/>
                  <a:pt x="416" y="77"/>
                  <a:pt x="406" y="77"/>
                </a:cubicBezTo>
                <a:cubicBezTo>
                  <a:pt x="302" y="77"/>
                  <a:pt x="302" y="77"/>
                  <a:pt x="302" y="77"/>
                </a:cubicBezTo>
                <a:cubicBezTo>
                  <a:pt x="302" y="19"/>
                  <a:pt x="302" y="19"/>
                  <a:pt x="302" y="19"/>
                </a:cubicBezTo>
                <a:cubicBezTo>
                  <a:pt x="302" y="8"/>
                  <a:pt x="292" y="0"/>
                  <a:pt x="281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50" y="0"/>
                  <a:pt x="139" y="8"/>
                  <a:pt x="139" y="19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35" y="77"/>
                  <a:pt x="35" y="77"/>
                  <a:pt x="35" y="77"/>
                </a:cubicBezTo>
                <a:cubicBezTo>
                  <a:pt x="16" y="77"/>
                  <a:pt x="0" y="90"/>
                  <a:pt x="0" y="110"/>
                </a:cubicBezTo>
                <a:cubicBezTo>
                  <a:pt x="0" y="349"/>
                  <a:pt x="0" y="349"/>
                  <a:pt x="0" y="349"/>
                </a:cubicBezTo>
                <a:cubicBezTo>
                  <a:pt x="0" y="368"/>
                  <a:pt x="16" y="384"/>
                  <a:pt x="35" y="384"/>
                </a:cubicBezTo>
                <a:cubicBezTo>
                  <a:pt x="406" y="384"/>
                  <a:pt x="406" y="384"/>
                  <a:pt x="406" y="384"/>
                </a:cubicBezTo>
                <a:cubicBezTo>
                  <a:pt x="426" y="384"/>
                  <a:pt x="442" y="368"/>
                  <a:pt x="442" y="349"/>
                </a:cubicBezTo>
                <a:cubicBezTo>
                  <a:pt x="442" y="111"/>
                  <a:pt x="442" y="111"/>
                  <a:pt x="442" y="111"/>
                </a:cubicBezTo>
                <a:cubicBezTo>
                  <a:pt x="442" y="101"/>
                  <a:pt x="438" y="93"/>
                  <a:pt x="431" y="86"/>
                </a:cubicBezTo>
                <a:close/>
                <a:moveTo>
                  <a:pt x="317" y="115"/>
                </a:moveTo>
                <a:cubicBezTo>
                  <a:pt x="317" y="346"/>
                  <a:pt x="317" y="346"/>
                  <a:pt x="317" y="346"/>
                </a:cubicBezTo>
                <a:cubicBezTo>
                  <a:pt x="125" y="346"/>
                  <a:pt x="125" y="346"/>
                  <a:pt x="125" y="346"/>
                </a:cubicBezTo>
                <a:cubicBezTo>
                  <a:pt x="125" y="115"/>
                  <a:pt x="125" y="115"/>
                  <a:pt x="125" y="115"/>
                </a:cubicBezTo>
                <a:lnTo>
                  <a:pt x="317" y="115"/>
                </a:lnTo>
                <a:close/>
                <a:moveTo>
                  <a:pt x="178" y="38"/>
                </a:moveTo>
                <a:cubicBezTo>
                  <a:pt x="264" y="38"/>
                  <a:pt x="264" y="38"/>
                  <a:pt x="264" y="38"/>
                </a:cubicBezTo>
                <a:cubicBezTo>
                  <a:pt x="264" y="77"/>
                  <a:pt x="264" y="77"/>
                  <a:pt x="264" y="77"/>
                </a:cubicBezTo>
                <a:cubicBezTo>
                  <a:pt x="178" y="77"/>
                  <a:pt x="178" y="77"/>
                  <a:pt x="178" y="77"/>
                </a:cubicBezTo>
                <a:lnTo>
                  <a:pt x="178" y="38"/>
                </a:lnTo>
                <a:close/>
                <a:moveTo>
                  <a:pt x="38" y="115"/>
                </a:moveTo>
                <a:cubicBezTo>
                  <a:pt x="96" y="115"/>
                  <a:pt x="96" y="115"/>
                  <a:pt x="96" y="115"/>
                </a:cubicBezTo>
                <a:cubicBezTo>
                  <a:pt x="96" y="346"/>
                  <a:pt x="96" y="346"/>
                  <a:pt x="96" y="346"/>
                </a:cubicBezTo>
                <a:cubicBezTo>
                  <a:pt x="38" y="346"/>
                  <a:pt x="38" y="346"/>
                  <a:pt x="38" y="346"/>
                </a:cubicBezTo>
                <a:lnTo>
                  <a:pt x="38" y="115"/>
                </a:lnTo>
                <a:close/>
                <a:moveTo>
                  <a:pt x="403" y="346"/>
                </a:moveTo>
                <a:cubicBezTo>
                  <a:pt x="346" y="346"/>
                  <a:pt x="346" y="346"/>
                  <a:pt x="346" y="346"/>
                </a:cubicBezTo>
                <a:cubicBezTo>
                  <a:pt x="346" y="115"/>
                  <a:pt x="346" y="115"/>
                  <a:pt x="346" y="115"/>
                </a:cubicBezTo>
                <a:cubicBezTo>
                  <a:pt x="403" y="115"/>
                  <a:pt x="403" y="115"/>
                  <a:pt x="403" y="115"/>
                </a:cubicBezTo>
                <a:lnTo>
                  <a:pt x="403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6" name="Freeform 1039">
            <a:extLst>
              <a:ext uri="{FF2B5EF4-FFF2-40B4-BE49-F238E27FC236}">
                <a16:creationId xmlns:a16="http://schemas.microsoft.com/office/drawing/2014/main" id="{7C4B7EF3-0A73-49B7-A76B-16698A1EF711}"/>
              </a:ext>
            </a:extLst>
          </p:cNvPr>
          <p:cNvSpPr>
            <a:spLocks noEditPoints="1"/>
          </p:cNvSpPr>
          <p:nvPr/>
        </p:nvSpPr>
        <p:spPr bwMode="auto">
          <a:xfrm>
            <a:off x="6357813" y="3344667"/>
            <a:ext cx="241561" cy="241561"/>
          </a:xfrm>
          <a:custGeom>
            <a:avLst/>
            <a:gdLst>
              <a:gd name="T0" fmla="*/ 221 w 442"/>
              <a:gd name="T1" fmla="*/ 0 h 442"/>
              <a:gd name="T2" fmla="*/ 0 w 442"/>
              <a:gd name="T3" fmla="*/ 221 h 442"/>
              <a:gd name="T4" fmla="*/ 221 w 442"/>
              <a:gd name="T5" fmla="*/ 442 h 442"/>
              <a:gd name="T6" fmla="*/ 442 w 442"/>
              <a:gd name="T7" fmla="*/ 221 h 442"/>
              <a:gd name="T8" fmla="*/ 221 w 442"/>
              <a:gd name="T9" fmla="*/ 0 h 442"/>
              <a:gd name="T10" fmla="*/ 360 w 442"/>
              <a:gd name="T11" fmla="*/ 339 h 442"/>
              <a:gd name="T12" fmla="*/ 320 w 442"/>
              <a:gd name="T13" fmla="*/ 266 h 442"/>
              <a:gd name="T14" fmla="*/ 402 w 442"/>
              <a:gd name="T15" fmla="*/ 246 h 442"/>
              <a:gd name="T16" fmla="*/ 360 w 442"/>
              <a:gd name="T17" fmla="*/ 339 h 442"/>
              <a:gd name="T18" fmla="*/ 40 w 442"/>
              <a:gd name="T19" fmla="*/ 246 h 442"/>
              <a:gd name="T20" fmla="*/ 122 w 442"/>
              <a:gd name="T21" fmla="*/ 266 h 442"/>
              <a:gd name="T22" fmla="*/ 81 w 442"/>
              <a:gd name="T23" fmla="*/ 339 h 442"/>
              <a:gd name="T24" fmla="*/ 40 w 442"/>
              <a:gd name="T25" fmla="*/ 246 h 442"/>
              <a:gd name="T26" fmla="*/ 71 w 442"/>
              <a:gd name="T27" fmla="*/ 117 h 442"/>
              <a:gd name="T28" fmla="*/ 124 w 442"/>
              <a:gd name="T29" fmla="*/ 227 h 442"/>
              <a:gd name="T30" fmla="*/ 39 w 442"/>
              <a:gd name="T31" fmla="*/ 205 h 442"/>
              <a:gd name="T32" fmla="*/ 71 w 442"/>
              <a:gd name="T33" fmla="*/ 117 h 442"/>
              <a:gd name="T34" fmla="*/ 403 w 442"/>
              <a:gd name="T35" fmla="*/ 205 h 442"/>
              <a:gd name="T36" fmla="*/ 318 w 442"/>
              <a:gd name="T37" fmla="*/ 227 h 442"/>
              <a:gd name="T38" fmla="*/ 371 w 442"/>
              <a:gd name="T39" fmla="*/ 117 h 442"/>
              <a:gd name="T40" fmla="*/ 403 w 442"/>
              <a:gd name="T41" fmla="*/ 205 h 442"/>
              <a:gd name="T42" fmla="*/ 279 w 442"/>
              <a:gd name="T43" fmla="*/ 232 h 442"/>
              <a:gd name="T44" fmla="*/ 240 w 442"/>
              <a:gd name="T45" fmla="*/ 234 h 442"/>
              <a:gd name="T46" fmla="*/ 240 w 442"/>
              <a:gd name="T47" fmla="*/ 39 h 442"/>
              <a:gd name="T48" fmla="*/ 346 w 442"/>
              <a:gd name="T49" fmla="*/ 88 h 442"/>
              <a:gd name="T50" fmla="*/ 279 w 442"/>
              <a:gd name="T51" fmla="*/ 232 h 442"/>
              <a:gd name="T52" fmla="*/ 202 w 442"/>
              <a:gd name="T53" fmla="*/ 234 h 442"/>
              <a:gd name="T54" fmla="*/ 163 w 442"/>
              <a:gd name="T55" fmla="*/ 232 h 442"/>
              <a:gd name="T56" fmla="*/ 96 w 442"/>
              <a:gd name="T57" fmla="*/ 88 h 442"/>
              <a:gd name="T58" fmla="*/ 202 w 442"/>
              <a:gd name="T59" fmla="*/ 39 h 442"/>
              <a:gd name="T60" fmla="*/ 202 w 442"/>
              <a:gd name="T61" fmla="*/ 234 h 442"/>
              <a:gd name="T62" fmla="*/ 160 w 442"/>
              <a:gd name="T63" fmla="*/ 270 h 442"/>
              <a:gd name="T64" fmla="*/ 202 w 442"/>
              <a:gd name="T65" fmla="*/ 272 h 442"/>
              <a:gd name="T66" fmla="*/ 202 w 442"/>
              <a:gd name="T67" fmla="*/ 403 h 442"/>
              <a:gd name="T68" fmla="*/ 109 w 442"/>
              <a:gd name="T69" fmla="*/ 365 h 442"/>
              <a:gd name="T70" fmla="*/ 160 w 442"/>
              <a:gd name="T71" fmla="*/ 270 h 442"/>
              <a:gd name="T72" fmla="*/ 240 w 442"/>
              <a:gd name="T73" fmla="*/ 272 h 442"/>
              <a:gd name="T74" fmla="*/ 281 w 442"/>
              <a:gd name="T75" fmla="*/ 270 h 442"/>
              <a:gd name="T76" fmla="*/ 333 w 442"/>
              <a:gd name="T77" fmla="*/ 365 h 442"/>
              <a:gd name="T78" fmla="*/ 240 w 442"/>
              <a:gd name="T79" fmla="*/ 403 h 442"/>
              <a:gd name="T80" fmla="*/ 240 w 442"/>
              <a:gd name="T81" fmla="*/ 27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42" h="442">
                <a:moveTo>
                  <a:pt x="221" y="0"/>
                </a:moveTo>
                <a:cubicBezTo>
                  <a:pt x="99" y="0"/>
                  <a:pt x="0" y="99"/>
                  <a:pt x="0" y="221"/>
                </a:cubicBezTo>
                <a:cubicBezTo>
                  <a:pt x="0" y="343"/>
                  <a:pt x="99" y="442"/>
                  <a:pt x="221" y="442"/>
                </a:cubicBezTo>
                <a:cubicBezTo>
                  <a:pt x="343" y="442"/>
                  <a:pt x="442" y="343"/>
                  <a:pt x="442" y="221"/>
                </a:cubicBezTo>
                <a:cubicBezTo>
                  <a:pt x="442" y="99"/>
                  <a:pt x="343" y="0"/>
                  <a:pt x="221" y="0"/>
                </a:cubicBezTo>
                <a:close/>
                <a:moveTo>
                  <a:pt x="360" y="339"/>
                </a:moveTo>
                <a:cubicBezTo>
                  <a:pt x="348" y="327"/>
                  <a:pt x="327" y="303"/>
                  <a:pt x="320" y="266"/>
                </a:cubicBezTo>
                <a:cubicBezTo>
                  <a:pt x="357" y="261"/>
                  <a:pt x="384" y="253"/>
                  <a:pt x="402" y="246"/>
                </a:cubicBezTo>
                <a:cubicBezTo>
                  <a:pt x="397" y="281"/>
                  <a:pt x="382" y="313"/>
                  <a:pt x="360" y="339"/>
                </a:cubicBezTo>
                <a:close/>
                <a:moveTo>
                  <a:pt x="40" y="246"/>
                </a:moveTo>
                <a:cubicBezTo>
                  <a:pt x="58" y="253"/>
                  <a:pt x="85" y="261"/>
                  <a:pt x="122" y="266"/>
                </a:cubicBezTo>
                <a:cubicBezTo>
                  <a:pt x="115" y="303"/>
                  <a:pt x="94" y="327"/>
                  <a:pt x="81" y="339"/>
                </a:cubicBezTo>
                <a:cubicBezTo>
                  <a:pt x="60" y="313"/>
                  <a:pt x="45" y="281"/>
                  <a:pt x="40" y="246"/>
                </a:cubicBezTo>
                <a:close/>
                <a:moveTo>
                  <a:pt x="71" y="117"/>
                </a:moveTo>
                <a:cubicBezTo>
                  <a:pt x="86" y="134"/>
                  <a:pt x="119" y="175"/>
                  <a:pt x="124" y="227"/>
                </a:cubicBezTo>
                <a:cubicBezTo>
                  <a:pt x="78" y="220"/>
                  <a:pt x="50" y="210"/>
                  <a:pt x="39" y="205"/>
                </a:cubicBezTo>
                <a:cubicBezTo>
                  <a:pt x="42" y="172"/>
                  <a:pt x="53" y="143"/>
                  <a:pt x="71" y="117"/>
                </a:cubicBezTo>
                <a:close/>
                <a:moveTo>
                  <a:pt x="403" y="205"/>
                </a:moveTo>
                <a:cubicBezTo>
                  <a:pt x="392" y="210"/>
                  <a:pt x="365" y="220"/>
                  <a:pt x="318" y="227"/>
                </a:cubicBezTo>
                <a:cubicBezTo>
                  <a:pt x="323" y="176"/>
                  <a:pt x="356" y="134"/>
                  <a:pt x="371" y="117"/>
                </a:cubicBezTo>
                <a:cubicBezTo>
                  <a:pt x="389" y="143"/>
                  <a:pt x="400" y="173"/>
                  <a:pt x="403" y="205"/>
                </a:cubicBezTo>
                <a:close/>
                <a:moveTo>
                  <a:pt x="279" y="232"/>
                </a:moveTo>
                <a:cubicBezTo>
                  <a:pt x="267" y="233"/>
                  <a:pt x="255" y="233"/>
                  <a:pt x="240" y="234"/>
                </a:cubicBezTo>
                <a:cubicBezTo>
                  <a:pt x="240" y="39"/>
                  <a:pt x="240" y="39"/>
                  <a:pt x="240" y="39"/>
                </a:cubicBezTo>
                <a:cubicBezTo>
                  <a:pt x="279" y="44"/>
                  <a:pt x="318" y="61"/>
                  <a:pt x="346" y="88"/>
                </a:cubicBezTo>
                <a:cubicBezTo>
                  <a:pt x="328" y="107"/>
                  <a:pt x="282" y="161"/>
                  <a:pt x="279" y="232"/>
                </a:cubicBezTo>
                <a:close/>
                <a:moveTo>
                  <a:pt x="202" y="234"/>
                </a:moveTo>
                <a:cubicBezTo>
                  <a:pt x="187" y="233"/>
                  <a:pt x="175" y="233"/>
                  <a:pt x="163" y="232"/>
                </a:cubicBezTo>
                <a:cubicBezTo>
                  <a:pt x="160" y="161"/>
                  <a:pt x="114" y="107"/>
                  <a:pt x="96" y="88"/>
                </a:cubicBezTo>
                <a:cubicBezTo>
                  <a:pt x="124" y="61"/>
                  <a:pt x="163" y="44"/>
                  <a:pt x="202" y="39"/>
                </a:cubicBezTo>
                <a:lnTo>
                  <a:pt x="202" y="234"/>
                </a:lnTo>
                <a:close/>
                <a:moveTo>
                  <a:pt x="160" y="270"/>
                </a:moveTo>
                <a:cubicBezTo>
                  <a:pt x="173" y="271"/>
                  <a:pt x="187" y="272"/>
                  <a:pt x="202" y="272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168" y="399"/>
                  <a:pt x="135" y="386"/>
                  <a:pt x="109" y="365"/>
                </a:cubicBezTo>
                <a:cubicBezTo>
                  <a:pt x="126" y="349"/>
                  <a:pt x="152" y="317"/>
                  <a:pt x="160" y="270"/>
                </a:cubicBezTo>
                <a:close/>
                <a:moveTo>
                  <a:pt x="240" y="272"/>
                </a:moveTo>
                <a:cubicBezTo>
                  <a:pt x="255" y="272"/>
                  <a:pt x="269" y="271"/>
                  <a:pt x="281" y="270"/>
                </a:cubicBezTo>
                <a:cubicBezTo>
                  <a:pt x="290" y="317"/>
                  <a:pt x="316" y="349"/>
                  <a:pt x="333" y="365"/>
                </a:cubicBezTo>
                <a:cubicBezTo>
                  <a:pt x="307" y="386"/>
                  <a:pt x="274" y="399"/>
                  <a:pt x="240" y="403"/>
                </a:cubicBezTo>
                <a:lnTo>
                  <a:pt x="240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7" name="Freeform 1040">
            <a:extLst>
              <a:ext uri="{FF2B5EF4-FFF2-40B4-BE49-F238E27FC236}">
                <a16:creationId xmlns:a16="http://schemas.microsoft.com/office/drawing/2014/main" id="{6DD64C3F-E170-4CE8-BDD9-2099762E3377}"/>
              </a:ext>
            </a:extLst>
          </p:cNvPr>
          <p:cNvSpPr>
            <a:spLocks noEditPoints="1"/>
          </p:cNvSpPr>
          <p:nvPr/>
        </p:nvSpPr>
        <p:spPr bwMode="auto">
          <a:xfrm>
            <a:off x="6995852" y="3355513"/>
            <a:ext cx="240838" cy="219864"/>
          </a:xfrm>
          <a:custGeom>
            <a:avLst/>
            <a:gdLst>
              <a:gd name="T0" fmla="*/ 259 w 442"/>
              <a:gd name="T1" fmla="*/ 116 h 404"/>
              <a:gd name="T2" fmla="*/ 259 w 442"/>
              <a:gd name="T3" fmla="*/ 74 h 404"/>
              <a:gd name="T4" fmla="*/ 276 w 442"/>
              <a:gd name="T5" fmla="*/ 57 h 404"/>
              <a:gd name="T6" fmla="*/ 293 w 442"/>
              <a:gd name="T7" fmla="*/ 74 h 404"/>
              <a:gd name="T8" fmla="*/ 293 w 442"/>
              <a:gd name="T9" fmla="*/ 116 h 404"/>
              <a:gd name="T10" fmla="*/ 276 w 442"/>
              <a:gd name="T11" fmla="*/ 133 h 404"/>
              <a:gd name="T12" fmla="*/ 259 w 442"/>
              <a:gd name="T13" fmla="*/ 116 h 404"/>
              <a:gd name="T14" fmla="*/ 275 w 442"/>
              <a:gd name="T15" fmla="*/ 182 h 404"/>
              <a:gd name="T16" fmla="*/ 289 w 442"/>
              <a:gd name="T17" fmla="*/ 176 h 404"/>
              <a:gd name="T18" fmla="*/ 295 w 442"/>
              <a:gd name="T19" fmla="*/ 163 h 404"/>
              <a:gd name="T20" fmla="*/ 289 w 442"/>
              <a:gd name="T21" fmla="*/ 149 h 404"/>
              <a:gd name="T22" fmla="*/ 275 w 442"/>
              <a:gd name="T23" fmla="*/ 143 h 404"/>
              <a:gd name="T24" fmla="*/ 262 w 442"/>
              <a:gd name="T25" fmla="*/ 149 h 404"/>
              <a:gd name="T26" fmla="*/ 256 w 442"/>
              <a:gd name="T27" fmla="*/ 163 h 404"/>
              <a:gd name="T28" fmla="*/ 262 w 442"/>
              <a:gd name="T29" fmla="*/ 176 h 404"/>
              <a:gd name="T30" fmla="*/ 275 w 442"/>
              <a:gd name="T31" fmla="*/ 182 h 404"/>
              <a:gd name="T32" fmla="*/ 402 w 442"/>
              <a:gd name="T33" fmla="*/ 164 h 404"/>
              <a:gd name="T34" fmla="*/ 349 w 442"/>
              <a:gd name="T35" fmla="*/ 191 h 404"/>
              <a:gd name="T36" fmla="*/ 240 w 442"/>
              <a:gd name="T37" fmla="*/ 295 h 404"/>
              <a:gd name="T38" fmla="*/ 240 w 442"/>
              <a:gd name="T39" fmla="*/ 365 h 404"/>
              <a:gd name="T40" fmla="*/ 281 w 442"/>
              <a:gd name="T41" fmla="*/ 365 h 404"/>
              <a:gd name="T42" fmla="*/ 301 w 442"/>
              <a:gd name="T43" fmla="*/ 385 h 404"/>
              <a:gd name="T44" fmla="*/ 281 w 442"/>
              <a:gd name="T45" fmla="*/ 404 h 404"/>
              <a:gd name="T46" fmla="*/ 161 w 442"/>
              <a:gd name="T47" fmla="*/ 404 h 404"/>
              <a:gd name="T48" fmla="*/ 141 w 442"/>
              <a:gd name="T49" fmla="*/ 385 h 404"/>
              <a:gd name="T50" fmla="*/ 161 w 442"/>
              <a:gd name="T51" fmla="*/ 365 h 404"/>
              <a:gd name="T52" fmla="*/ 202 w 442"/>
              <a:gd name="T53" fmla="*/ 365 h 404"/>
              <a:gd name="T54" fmla="*/ 202 w 442"/>
              <a:gd name="T55" fmla="*/ 295 h 404"/>
              <a:gd name="T56" fmla="*/ 93 w 442"/>
              <a:gd name="T57" fmla="*/ 191 h 404"/>
              <a:gd name="T58" fmla="*/ 40 w 442"/>
              <a:gd name="T59" fmla="*/ 164 h 404"/>
              <a:gd name="T60" fmla="*/ 2 w 442"/>
              <a:gd name="T61" fmla="*/ 50 h 404"/>
              <a:gd name="T62" fmla="*/ 19 w 442"/>
              <a:gd name="T63" fmla="*/ 34 h 404"/>
              <a:gd name="T64" fmla="*/ 91 w 442"/>
              <a:gd name="T65" fmla="*/ 34 h 404"/>
              <a:gd name="T66" fmla="*/ 91 w 442"/>
              <a:gd name="T67" fmla="*/ 19 h 404"/>
              <a:gd name="T68" fmla="*/ 110 w 442"/>
              <a:gd name="T69" fmla="*/ 0 h 404"/>
              <a:gd name="T70" fmla="*/ 332 w 442"/>
              <a:gd name="T71" fmla="*/ 0 h 404"/>
              <a:gd name="T72" fmla="*/ 351 w 442"/>
              <a:gd name="T73" fmla="*/ 19 h 404"/>
              <a:gd name="T74" fmla="*/ 351 w 442"/>
              <a:gd name="T75" fmla="*/ 34 h 404"/>
              <a:gd name="T76" fmla="*/ 423 w 442"/>
              <a:gd name="T77" fmla="*/ 34 h 404"/>
              <a:gd name="T78" fmla="*/ 440 w 442"/>
              <a:gd name="T79" fmla="*/ 50 h 404"/>
              <a:gd name="T80" fmla="*/ 402 w 442"/>
              <a:gd name="T81" fmla="*/ 164 h 404"/>
              <a:gd name="T82" fmla="*/ 64 w 442"/>
              <a:gd name="T83" fmla="*/ 140 h 404"/>
              <a:gd name="T84" fmla="*/ 91 w 442"/>
              <a:gd name="T85" fmla="*/ 156 h 404"/>
              <a:gd name="T86" fmla="*/ 91 w 442"/>
              <a:gd name="T87" fmla="*/ 67 h 404"/>
              <a:gd name="T88" fmla="*/ 37 w 442"/>
              <a:gd name="T89" fmla="*/ 67 h 404"/>
              <a:gd name="T90" fmla="*/ 64 w 442"/>
              <a:gd name="T91" fmla="*/ 140 h 404"/>
              <a:gd name="T92" fmla="*/ 312 w 442"/>
              <a:gd name="T93" fmla="*/ 39 h 404"/>
              <a:gd name="T94" fmla="*/ 130 w 442"/>
              <a:gd name="T95" fmla="*/ 39 h 404"/>
              <a:gd name="T96" fmla="*/ 130 w 442"/>
              <a:gd name="T97" fmla="*/ 163 h 404"/>
              <a:gd name="T98" fmla="*/ 221 w 442"/>
              <a:gd name="T99" fmla="*/ 258 h 404"/>
              <a:gd name="T100" fmla="*/ 312 w 442"/>
              <a:gd name="T101" fmla="*/ 163 h 404"/>
              <a:gd name="T102" fmla="*/ 312 w 442"/>
              <a:gd name="T103" fmla="*/ 39 h 404"/>
              <a:gd name="T104" fmla="*/ 378 w 442"/>
              <a:gd name="T105" fmla="*/ 140 h 404"/>
              <a:gd name="T106" fmla="*/ 405 w 442"/>
              <a:gd name="T107" fmla="*/ 67 h 404"/>
              <a:gd name="T108" fmla="*/ 351 w 442"/>
              <a:gd name="T109" fmla="*/ 67 h 404"/>
              <a:gd name="T110" fmla="*/ 351 w 442"/>
              <a:gd name="T111" fmla="*/ 156 h 404"/>
              <a:gd name="T112" fmla="*/ 378 w 442"/>
              <a:gd name="T113" fmla="*/ 14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42" h="404">
                <a:moveTo>
                  <a:pt x="259" y="116"/>
                </a:moveTo>
                <a:cubicBezTo>
                  <a:pt x="259" y="74"/>
                  <a:pt x="259" y="74"/>
                  <a:pt x="259" y="74"/>
                </a:cubicBezTo>
                <a:cubicBezTo>
                  <a:pt x="259" y="64"/>
                  <a:pt x="267" y="57"/>
                  <a:pt x="276" y="57"/>
                </a:cubicBezTo>
                <a:cubicBezTo>
                  <a:pt x="286" y="57"/>
                  <a:pt x="293" y="64"/>
                  <a:pt x="293" y="7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3" y="126"/>
                  <a:pt x="286" y="133"/>
                  <a:pt x="276" y="133"/>
                </a:cubicBezTo>
                <a:cubicBezTo>
                  <a:pt x="267" y="133"/>
                  <a:pt x="259" y="126"/>
                  <a:pt x="259" y="116"/>
                </a:cubicBezTo>
                <a:close/>
                <a:moveTo>
                  <a:pt x="275" y="182"/>
                </a:moveTo>
                <a:cubicBezTo>
                  <a:pt x="281" y="182"/>
                  <a:pt x="285" y="180"/>
                  <a:pt x="289" y="176"/>
                </a:cubicBezTo>
                <a:cubicBezTo>
                  <a:pt x="293" y="173"/>
                  <a:pt x="295" y="168"/>
                  <a:pt x="295" y="163"/>
                </a:cubicBezTo>
                <a:cubicBezTo>
                  <a:pt x="295" y="158"/>
                  <a:pt x="293" y="153"/>
                  <a:pt x="289" y="149"/>
                </a:cubicBezTo>
                <a:cubicBezTo>
                  <a:pt x="285" y="145"/>
                  <a:pt x="281" y="143"/>
                  <a:pt x="275" y="143"/>
                </a:cubicBezTo>
                <a:cubicBezTo>
                  <a:pt x="270" y="143"/>
                  <a:pt x="265" y="145"/>
                  <a:pt x="262" y="149"/>
                </a:cubicBezTo>
                <a:cubicBezTo>
                  <a:pt x="258" y="153"/>
                  <a:pt x="256" y="158"/>
                  <a:pt x="256" y="163"/>
                </a:cubicBezTo>
                <a:cubicBezTo>
                  <a:pt x="256" y="168"/>
                  <a:pt x="258" y="173"/>
                  <a:pt x="262" y="176"/>
                </a:cubicBezTo>
                <a:cubicBezTo>
                  <a:pt x="265" y="180"/>
                  <a:pt x="270" y="182"/>
                  <a:pt x="275" y="182"/>
                </a:cubicBezTo>
                <a:close/>
                <a:moveTo>
                  <a:pt x="402" y="164"/>
                </a:moveTo>
                <a:cubicBezTo>
                  <a:pt x="388" y="179"/>
                  <a:pt x="370" y="188"/>
                  <a:pt x="349" y="191"/>
                </a:cubicBezTo>
                <a:cubicBezTo>
                  <a:pt x="339" y="255"/>
                  <a:pt x="293" y="288"/>
                  <a:pt x="240" y="295"/>
                </a:cubicBezTo>
                <a:cubicBezTo>
                  <a:pt x="240" y="365"/>
                  <a:pt x="240" y="365"/>
                  <a:pt x="240" y="365"/>
                </a:cubicBezTo>
                <a:cubicBezTo>
                  <a:pt x="281" y="365"/>
                  <a:pt x="281" y="365"/>
                  <a:pt x="281" y="365"/>
                </a:cubicBezTo>
                <a:cubicBezTo>
                  <a:pt x="292" y="365"/>
                  <a:pt x="301" y="374"/>
                  <a:pt x="301" y="385"/>
                </a:cubicBezTo>
                <a:cubicBezTo>
                  <a:pt x="301" y="395"/>
                  <a:pt x="292" y="404"/>
                  <a:pt x="281" y="404"/>
                </a:cubicBezTo>
                <a:cubicBezTo>
                  <a:pt x="161" y="404"/>
                  <a:pt x="161" y="404"/>
                  <a:pt x="161" y="404"/>
                </a:cubicBezTo>
                <a:cubicBezTo>
                  <a:pt x="150" y="404"/>
                  <a:pt x="141" y="395"/>
                  <a:pt x="141" y="385"/>
                </a:cubicBezTo>
                <a:cubicBezTo>
                  <a:pt x="141" y="374"/>
                  <a:pt x="150" y="365"/>
                  <a:pt x="161" y="365"/>
                </a:cubicBezTo>
                <a:cubicBezTo>
                  <a:pt x="202" y="365"/>
                  <a:pt x="202" y="365"/>
                  <a:pt x="202" y="365"/>
                </a:cubicBezTo>
                <a:cubicBezTo>
                  <a:pt x="202" y="295"/>
                  <a:pt x="202" y="295"/>
                  <a:pt x="202" y="295"/>
                </a:cubicBezTo>
                <a:cubicBezTo>
                  <a:pt x="149" y="288"/>
                  <a:pt x="104" y="255"/>
                  <a:pt x="93" y="191"/>
                </a:cubicBezTo>
                <a:cubicBezTo>
                  <a:pt x="72" y="188"/>
                  <a:pt x="54" y="179"/>
                  <a:pt x="40" y="164"/>
                </a:cubicBezTo>
                <a:cubicBezTo>
                  <a:pt x="0" y="123"/>
                  <a:pt x="2" y="53"/>
                  <a:pt x="2" y="50"/>
                </a:cubicBezTo>
                <a:cubicBezTo>
                  <a:pt x="3" y="41"/>
                  <a:pt x="10" y="34"/>
                  <a:pt x="19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9"/>
                  <a:pt x="99" y="0"/>
                  <a:pt x="110" y="0"/>
                </a:cubicBezTo>
                <a:cubicBezTo>
                  <a:pt x="332" y="0"/>
                  <a:pt x="332" y="0"/>
                  <a:pt x="332" y="0"/>
                </a:cubicBezTo>
                <a:cubicBezTo>
                  <a:pt x="343" y="0"/>
                  <a:pt x="351" y="9"/>
                  <a:pt x="351" y="19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423" y="34"/>
                  <a:pt x="423" y="34"/>
                  <a:pt x="423" y="34"/>
                </a:cubicBezTo>
                <a:cubicBezTo>
                  <a:pt x="432" y="34"/>
                  <a:pt x="439" y="41"/>
                  <a:pt x="440" y="50"/>
                </a:cubicBezTo>
                <a:cubicBezTo>
                  <a:pt x="440" y="53"/>
                  <a:pt x="442" y="123"/>
                  <a:pt x="402" y="164"/>
                </a:cubicBezTo>
                <a:close/>
                <a:moveTo>
                  <a:pt x="64" y="140"/>
                </a:moveTo>
                <a:cubicBezTo>
                  <a:pt x="72" y="148"/>
                  <a:pt x="82" y="154"/>
                  <a:pt x="91" y="156"/>
                </a:cubicBezTo>
                <a:cubicBezTo>
                  <a:pt x="91" y="67"/>
                  <a:pt x="91" y="67"/>
                  <a:pt x="91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8" y="87"/>
                  <a:pt x="44" y="120"/>
                  <a:pt x="64" y="140"/>
                </a:cubicBezTo>
                <a:close/>
                <a:moveTo>
                  <a:pt x="312" y="39"/>
                </a:moveTo>
                <a:cubicBezTo>
                  <a:pt x="130" y="39"/>
                  <a:pt x="130" y="39"/>
                  <a:pt x="130" y="39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233"/>
                  <a:pt x="177" y="258"/>
                  <a:pt x="221" y="258"/>
                </a:cubicBezTo>
                <a:cubicBezTo>
                  <a:pt x="265" y="258"/>
                  <a:pt x="312" y="233"/>
                  <a:pt x="312" y="163"/>
                </a:cubicBezTo>
                <a:lnTo>
                  <a:pt x="312" y="39"/>
                </a:lnTo>
                <a:close/>
                <a:moveTo>
                  <a:pt x="378" y="140"/>
                </a:moveTo>
                <a:cubicBezTo>
                  <a:pt x="397" y="121"/>
                  <a:pt x="404" y="92"/>
                  <a:pt x="405" y="67"/>
                </a:cubicBezTo>
                <a:cubicBezTo>
                  <a:pt x="351" y="67"/>
                  <a:pt x="351" y="67"/>
                  <a:pt x="351" y="67"/>
                </a:cubicBezTo>
                <a:cubicBezTo>
                  <a:pt x="351" y="156"/>
                  <a:pt x="351" y="156"/>
                  <a:pt x="351" y="156"/>
                </a:cubicBezTo>
                <a:cubicBezTo>
                  <a:pt x="360" y="154"/>
                  <a:pt x="370" y="148"/>
                  <a:pt x="378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8" name="Freeform 1041">
            <a:extLst>
              <a:ext uri="{FF2B5EF4-FFF2-40B4-BE49-F238E27FC236}">
                <a16:creationId xmlns:a16="http://schemas.microsoft.com/office/drawing/2014/main" id="{A464478C-6612-41FB-BB44-6F60B55DDD90}"/>
              </a:ext>
            </a:extLst>
          </p:cNvPr>
          <p:cNvSpPr>
            <a:spLocks noEditPoints="1"/>
          </p:cNvSpPr>
          <p:nvPr/>
        </p:nvSpPr>
        <p:spPr bwMode="auto">
          <a:xfrm>
            <a:off x="1154333" y="3911682"/>
            <a:ext cx="245900" cy="245900"/>
          </a:xfrm>
          <a:custGeom>
            <a:avLst/>
            <a:gdLst>
              <a:gd name="T0" fmla="*/ 443 w 450"/>
              <a:gd name="T1" fmla="*/ 27 h 451"/>
              <a:gd name="T2" fmla="*/ 425 w 450"/>
              <a:gd name="T3" fmla="*/ 10 h 451"/>
              <a:gd name="T4" fmla="*/ 162 w 450"/>
              <a:gd name="T5" fmla="*/ 133 h 451"/>
              <a:gd name="T6" fmla="*/ 71 w 450"/>
              <a:gd name="T7" fmla="*/ 144 h 451"/>
              <a:gd name="T8" fmla="*/ 4 w 450"/>
              <a:gd name="T9" fmla="*/ 219 h 451"/>
              <a:gd name="T10" fmla="*/ 8 w 450"/>
              <a:gd name="T11" fmla="*/ 241 h 451"/>
              <a:gd name="T12" fmla="*/ 30 w 450"/>
              <a:gd name="T13" fmla="*/ 244 h 451"/>
              <a:gd name="T14" fmla="*/ 116 w 450"/>
              <a:gd name="T15" fmla="*/ 252 h 451"/>
              <a:gd name="T16" fmla="*/ 201 w 450"/>
              <a:gd name="T17" fmla="*/ 336 h 451"/>
              <a:gd name="T18" fmla="*/ 202 w 450"/>
              <a:gd name="T19" fmla="*/ 337 h 451"/>
              <a:gd name="T20" fmla="*/ 209 w 450"/>
              <a:gd name="T21" fmla="*/ 423 h 451"/>
              <a:gd name="T22" fmla="*/ 212 w 450"/>
              <a:gd name="T23" fmla="*/ 445 h 451"/>
              <a:gd name="T24" fmla="*/ 226 w 450"/>
              <a:gd name="T25" fmla="*/ 451 h 451"/>
              <a:gd name="T26" fmla="*/ 234 w 450"/>
              <a:gd name="T27" fmla="*/ 449 h 451"/>
              <a:gd name="T28" fmla="*/ 310 w 450"/>
              <a:gd name="T29" fmla="*/ 382 h 451"/>
              <a:gd name="T30" fmla="*/ 320 w 450"/>
              <a:gd name="T31" fmla="*/ 290 h 451"/>
              <a:gd name="T32" fmla="*/ 377 w 450"/>
              <a:gd name="T33" fmla="*/ 238 h 451"/>
              <a:gd name="T34" fmla="*/ 443 w 450"/>
              <a:gd name="T35" fmla="*/ 27 h 451"/>
              <a:gd name="T36" fmla="*/ 66 w 450"/>
              <a:gd name="T37" fmla="*/ 195 h 451"/>
              <a:gd name="T38" fmla="*/ 140 w 450"/>
              <a:gd name="T39" fmla="*/ 167 h 451"/>
              <a:gd name="T40" fmla="*/ 121 w 450"/>
              <a:gd name="T41" fmla="*/ 208 h 451"/>
              <a:gd name="T42" fmla="*/ 66 w 450"/>
              <a:gd name="T43" fmla="*/ 195 h 451"/>
              <a:gd name="T44" fmla="*/ 258 w 450"/>
              <a:gd name="T45" fmla="*/ 387 h 451"/>
              <a:gd name="T46" fmla="*/ 245 w 450"/>
              <a:gd name="T47" fmla="*/ 332 h 451"/>
              <a:gd name="T48" fmla="*/ 286 w 450"/>
              <a:gd name="T49" fmla="*/ 312 h 451"/>
              <a:gd name="T50" fmla="*/ 258 w 450"/>
              <a:gd name="T51" fmla="*/ 387 h 451"/>
              <a:gd name="T52" fmla="*/ 220 w 450"/>
              <a:gd name="T53" fmla="*/ 301 h 451"/>
              <a:gd name="T54" fmla="*/ 152 w 450"/>
              <a:gd name="T55" fmla="*/ 233 h 451"/>
              <a:gd name="T56" fmla="*/ 406 w 450"/>
              <a:gd name="T57" fmla="*/ 47 h 451"/>
              <a:gd name="T58" fmla="*/ 220 w 450"/>
              <a:gd name="T59" fmla="*/ 301 h 451"/>
              <a:gd name="T60" fmla="*/ 344 w 450"/>
              <a:gd name="T61" fmla="*/ 109 h 451"/>
              <a:gd name="T62" fmla="*/ 353 w 450"/>
              <a:gd name="T63" fmla="*/ 131 h 451"/>
              <a:gd name="T64" fmla="*/ 344 w 450"/>
              <a:gd name="T65" fmla="*/ 153 h 451"/>
              <a:gd name="T66" fmla="*/ 322 w 450"/>
              <a:gd name="T67" fmla="*/ 162 h 451"/>
              <a:gd name="T68" fmla="*/ 300 w 450"/>
              <a:gd name="T69" fmla="*/ 153 h 451"/>
              <a:gd name="T70" fmla="*/ 291 w 450"/>
              <a:gd name="T71" fmla="*/ 131 h 451"/>
              <a:gd name="T72" fmla="*/ 300 w 450"/>
              <a:gd name="T73" fmla="*/ 109 h 451"/>
              <a:gd name="T74" fmla="*/ 322 w 450"/>
              <a:gd name="T75" fmla="*/ 100 h 451"/>
              <a:gd name="T76" fmla="*/ 344 w 450"/>
              <a:gd name="T77" fmla="*/ 109 h 451"/>
              <a:gd name="T78" fmla="*/ 73 w 450"/>
              <a:gd name="T79" fmla="*/ 309 h 451"/>
              <a:gd name="T80" fmla="*/ 50 w 450"/>
              <a:gd name="T81" fmla="*/ 384 h 451"/>
              <a:gd name="T82" fmla="*/ 70 w 450"/>
              <a:gd name="T83" fmla="*/ 403 h 451"/>
              <a:gd name="T84" fmla="*/ 70 w 450"/>
              <a:gd name="T85" fmla="*/ 403 h 451"/>
              <a:gd name="T86" fmla="*/ 144 w 450"/>
              <a:gd name="T87" fmla="*/ 380 h 451"/>
              <a:gd name="T88" fmla="*/ 161 w 450"/>
              <a:gd name="T89" fmla="*/ 343 h 451"/>
              <a:gd name="T90" fmla="*/ 145 w 450"/>
              <a:gd name="T91" fmla="*/ 308 h 451"/>
              <a:gd name="T92" fmla="*/ 73 w 450"/>
              <a:gd name="T93" fmla="*/ 309 h 451"/>
              <a:gd name="T94" fmla="*/ 117 w 450"/>
              <a:gd name="T95" fmla="*/ 352 h 451"/>
              <a:gd name="T96" fmla="*/ 91 w 450"/>
              <a:gd name="T97" fmla="*/ 362 h 451"/>
              <a:gd name="T98" fmla="*/ 101 w 450"/>
              <a:gd name="T99" fmla="*/ 336 h 451"/>
              <a:gd name="T100" fmla="*/ 110 w 450"/>
              <a:gd name="T101" fmla="*/ 331 h 451"/>
              <a:gd name="T102" fmla="*/ 118 w 450"/>
              <a:gd name="T103" fmla="*/ 335 h 451"/>
              <a:gd name="T104" fmla="*/ 122 w 450"/>
              <a:gd name="T105" fmla="*/ 343 h 451"/>
              <a:gd name="T106" fmla="*/ 117 w 450"/>
              <a:gd name="T107" fmla="*/ 35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0" h="451">
                <a:moveTo>
                  <a:pt x="443" y="27"/>
                </a:moveTo>
                <a:cubicBezTo>
                  <a:pt x="442" y="18"/>
                  <a:pt x="435" y="11"/>
                  <a:pt x="425" y="10"/>
                </a:cubicBezTo>
                <a:cubicBezTo>
                  <a:pt x="304" y="0"/>
                  <a:pt x="216" y="59"/>
                  <a:pt x="162" y="133"/>
                </a:cubicBezTo>
                <a:cubicBezTo>
                  <a:pt x="133" y="124"/>
                  <a:pt x="100" y="127"/>
                  <a:pt x="71" y="144"/>
                </a:cubicBezTo>
                <a:cubicBezTo>
                  <a:pt x="43" y="159"/>
                  <a:pt x="19" y="186"/>
                  <a:pt x="4" y="219"/>
                </a:cubicBezTo>
                <a:cubicBezTo>
                  <a:pt x="0" y="226"/>
                  <a:pt x="2" y="235"/>
                  <a:pt x="8" y="241"/>
                </a:cubicBezTo>
                <a:cubicBezTo>
                  <a:pt x="14" y="247"/>
                  <a:pt x="23" y="248"/>
                  <a:pt x="30" y="244"/>
                </a:cubicBezTo>
                <a:cubicBezTo>
                  <a:pt x="61" y="228"/>
                  <a:pt x="96" y="231"/>
                  <a:pt x="116" y="252"/>
                </a:cubicBezTo>
                <a:cubicBezTo>
                  <a:pt x="201" y="336"/>
                  <a:pt x="201" y="336"/>
                  <a:pt x="201" y="336"/>
                </a:cubicBezTo>
                <a:cubicBezTo>
                  <a:pt x="201" y="336"/>
                  <a:pt x="201" y="337"/>
                  <a:pt x="202" y="337"/>
                </a:cubicBezTo>
                <a:cubicBezTo>
                  <a:pt x="222" y="358"/>
                  <a:pt x="225" y="392"/>
                  <a:pt x="209" y="423"/>
                </a:cubicBezTo>
                <a:cubicBezTo>
                  <a:pt x="205" y="430"/>
                  <a:pt x="207" y="439"/>
                  <a:pt x="212" y="445"/>
                </a:cubicBezTo>
                <a:cubicBezTo>
                  <a:pt x="216" y="449"/>
                  <a:pt x="221" y="451"/>
                  <a:pt x="226" y="451"/>
                </a:cubicBezTo>
                <a:cubicBezTo>
                  <a:pt x="229" y="451"/>
                  <a:pt x="232" y="450"/>
                  <a:pt x="234" y="449"/>
                </a:cubicBezTo>
                <a:cubicBezTo>
                  <a:pt x="267" y="434"/>
                  <a:pt x="294" y="410"/>
                  <a:pt x="310" y="382"/>
                </a:cubicBezTo>
                <a:cubicBezTo>
                  <a:pt x="326" y="352"/>
                  <a:pt x="330" y="320"/>
                  <a:pt x="320" y="290"/>
                </a:cubicBezTo>
                <a:cubicBezTo>
                  <a:pt x="341" y="275"/>
                  <a:pt x="361" y="257"/>
                  <a:pt x="377" y="238"/>
                </a:cubicBezTo>
                <a:cubicBezTo>
                  <a:pt x="428" y="179"/>
                  <a:pt x="450" y="108"/>
                  <a:pt x="443" y="27"/>
                </a:cubicBezTo>
                <a:close/>
                <a:moveTo>
                  <a:pt x="66" y="195"/>
                </a:moveTo>
                <a:cubicBezTo>
                  <a:pt x="87" y="175"/>
                  <a:pt x="113" y="163"/>
                  <a:pt x="140" y="167"/>
                </a:cubicBezTo>
                <a:cubicBezTo>
                  <a:pt x="133" y="181"/>
                  <a:pt x="126" y="194"/>
                  <a:pt x="121" y="208"/>
                </a:cubicBezTo>
                <a:cubicBezTo>
                  <a:pt x="104" y="199"/>
                  <a:pt x="86" y="195"/>
                  <a:pt x="66" y="195"/>
                </a:cubicBezTo>
                <a:close/>
                <a:moveTo>
                  <a:pt x="258" y="387"/>
                </a:moveTo>
                <a:cubicBezTo>
                  <a:pt x="259" y="367"/>
                  <a:pt x="254" y="348"/>
                  <a:pt x="245" y="332"/>
                </a:cubicBezTo>
                <a:cubicBezTo>
                  <a:pt x="259" y="326"/>
                  <a:pt x="273" y="319"/>
                  <a:pt x="286" y="312"/>
                </a:cubicBezTo>
                <a:cubicBezTo>
                  <a:pt x="291" y="339"/>
                  <a:pt x="279" y="366"/>
                  <a:pt x="258" y="387"/>
                </a:cubicBezTo>
                <a:close/>
                <a:moveTo>
                  <a:pt x="220" y="301"/>
                </a:moveTo>
                <a:cubicBezTo>
                  <a:pt x="152" y="233"/>
                  <a:pt x="152" y="233"/>
                  <a:pt x="152" y="233"/>
                </a:cubicBezTo>
                <a:cubicBezTo>
                  <a:pt x="186" y="142"/>
                  <a:pt x="270" y="45"/>
                  <a:pt x="406" y="47"/>
                </a:cubicBezTo>
                <a:cubicBezTo>
                  <a:pt x="410" y="208"/>
                  <a:pt x="277" y="278"/>
                  <a:pt x="220" y="301"/>
                </a:cubicBezTo>
                <a:close/>
                <a:moveTo>
                  <a:pt x="344" y="109"/>
                </a:moveTo>
                <a:cubicBezTo>
                  <a:pt x="350" y="115"/>
                  <a:pt x="353" y="123"/>
                  <a:pt x="353" y="131"/>
                </a:cubicBezTo>
                <a:cubicBezTo>
                  <a:pt x="353" y="139"/>
                  <a:pt x="350" y="147"/>
                  <a:pt x="344" y="153"/>
                </a:cubicBezTo>
                <a:cubicBezTo>
                  <a:pt x="338" y="159"/>
                  <a:pt x="330" y="162"/>
                  <a:pt x="322" y="162"/>
                </a:cubicBezTo>
                <a:cubicBezTo>
                  <a:pt x="314" y="162"/>
                  <a:pt x="306" y="159"/>
                  <a:pt x="300" y="153"/>
                </a:cubicBezTo>
                <a:cubicBezTo>
                  <a:pt x="294" y="147"/>
                  <a:pt x="291" y="139"/>
                  <a:pt x="291" y="131"/>
                </a:cubicBezTo>
                <a:cubicBezTo>
                  <a:pt x="291" y="123"/>
                  <a:pt x="294" y="115"/>
                  <a:pt x="300" y="109"/>
                </a:cubicBezTo>
                <a:cubicBezTo>
                  <a:pt x="306" y="103"/>
                  <a:pt x="314" y="100"/>
                  <a:pt x="322" y="100"/>
                </a:cubicBezTo>
                <a:cubicBezTo>
                  <a:pt x="330" y="100"/>
                  <a:pt x="338" y="103"/>
                  <a:pt x="344" y="109"/>
                </a:cubicBezTo>
                <a:close/>
                <a:moveTo>
                  <a:pt x="73" y="309"/>
                </a:moveTo>
                <a:cubicBezTo>
                  <a:pt x="51" y="331"/>
                  <a:pt x="50" y="375"/>
                  <a:pt x="50" y="384"/>
                </a:cubicBezTo>
                <a:cubicBezTo>
                  <a:pt x="51" y="394"/>
                  <a:pt x="59" y="403"/>
                  <a:pt x="70" y="403"/>
                </a:cubicBezTo>
                <a:cubicBezTo>
                  <a:pt x="70" y="403"/>
                  <a:pt x="70" y="403"/>
                  <a:pt x="70" y="403"/>
                </a:cubicBezTo>
                <a:cubicBezTo>
                  <a:pt x="80" y="403"/>
                  <a:pt x="123" y="401"/>
                  <a:pt x="144" y="380"/>
                </a:cubicBezTo>
                <a:cubicBezTo>
                  <a:pt x="158" y="366"/>
                  <a:pt x="161" y="352"/>
                  <a:pt x="161" y="343"/>
                </a:cubicBezTo>
                <a:cubicBezTo>
                  <a:pt x="161" y="330"/>
                  <a:pt x="155" y="318"/>
                  <a:pt x="145" y="308"/>
                </a:cubicBezTo>
                <a:cubicBezTo>
                  <a:pt x="121" y="283"/>
                  <a:pt x="91" y="291"/>
                  <a:pt x="73" y="309"/>
                </a:cubicBezTo>
                <a:close/>
                <a:moveTo>
                  <a:pt x="117" y="352"/>
                </a:moveTo>
                <a:cubicBezTo>
                  <a:pt x="112" y="357"/>
                  <a:pt x="102" y="360"/>
                  <a:pt x="91" y="362"/>
                </a:cubicBezTo>
                <a:cubicBezTo>
                  <a:pt x="93" y="351"/>
                  <a:pt x="96" y="341"/>
                  <a:pt x="101" y="336"/>
                </a:cubicBezTo>
                <a:cubicBezTo>
                  <a:pt x="104" y="333"/>
                  <a:pt x="107" y="331"/>
                  <a:pt x="110" y="331"/>
                </a:cubicBezTo>
                <a:cubicBezTo>
                  <a:pt x="112" y="331"/>
                  <a:pt x="115" y="332"/>
                  <a:pt x="118" y="335"/>
                </a:cubicBezTo>
                <a:cubicBezTo>
                  <a:pt x="121" y="338"/>
                  <a:pt x="122" y="340"/>
                  <a:pt x="122" y="343"/>
                </a:cubicBezTo>
                <a:cubicBezTo>
                  <a:pt x="122" y="346"/>
                  <a:pt x="119" y="350"/>
                  <a:pt x="117" y="3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49" name="Freeform 1042">
            <a:extLst>
              <a:ext uri="{FF2B5EF4-FFF2-40B4-BE49-F238E27FC236}">
                <a16:creationId xmlns:a16="http://schemas.microsoft.com/office/drawing/2014/main" id="{882D739C-E9C0-4A91-8F29-2AF14FDBB7B4}"/>
              </a:ext>
            </a:extLst>
          </p:cNvPr>
          <p:cNvSpPr>
            <a:spLocks noEditPoints="1"/>
          </p:cNvSpPr>
          <p:nvPr/>
        </p:nvSpPr>
        <p:spPr bwMode="auto">
          <a:xfrm>
            <a:off x="1813925" y="3958692"/>
            <a:ext cx="241561" cy="156943"/>
          </a:xfrm>
          <a:custGeom>
            <a:avLst/>
            <a:gdLst>
              <a:gd name="T0" fmla="*/ 442 w 442"/>
              <a:gd name="T1" fmla="*/ 35 h 288"/>
              <a:gd name="T2" fmla="*/ 407 w 442"/>
              <a:gd name="T3" fmla="*/ 0 h 288"/>
              <a:gd name="T4" fmla="*/ 35 w 442"/>
              <a:gd name="T5" fmla="*/ 0 h 288"/>
              <a:gd name="T6" fmla="*/ 0 w 442"/>
              <a:gd name="T7" fmla="*/ 35 h 288"/>
              <a:gd name="T8" fmla="*/ 0 w 442"/>
              <a:gd name="T9" fmla="*/ 253 h 288"/>
              <a:gd name="T10" fmla="*/ 35 w 442"/>
              <a:gd name="T11" fmla="*/ 288 h 288"/>
              <a:gd name="T12" fmla="*/ 407 w 442"/>
              <a:gd name="T13" fmla="*/ 288 h 288"/>
              <a:gd name="T14" fmla="*/ 442 w 442"/>
              <a:gd name="T15" fmla="*/ 253 h 288"/>
              <a:gd name="T16" fmla="*/ 442 w 442"/>
              <a:gd name="T17" fmla="*/ 35 h 288"/>
              <a:gd name="T18" fmla="*/ 404 w 442"/>
              <a:gd name="T19" fmla="*/ 38 h 288"/>
              <a:gd name="T20" fmla="*/ 404 w 442"/>
              <a:gd name="T21" fmla="*/ 72 h 288"/>
              <a:gd name="T22" fmla="*/ 38 w 442"/>
              <a:gd name="T23" fmla="*/ 72 h 288"/>
              <a:gd name="T24" fmla="*/ 38 w 442"/>
              <a:gd name="T25" fmla="*/ 38 h 288"/>
              <a:gd name="T26" fmla="*/ 404 w 442"/>
              <a:gd name="T27" fmla="*/ 38 h 288"/>
              <a:gd name="T28" fmla="*/ 38 w 442"/>
              <a:gd name="T29" fmla="*/ 250 h 288"/>
              <a:gd name="T30" fmla="*/ 38 w 442"/>
              <a:gd name="T31" fmla="*/ 130 h 288"/>
              <a:gd name="T32" fmla="*/ 404 w 442"/>
              <a:gd name="T33" fmla="*/ 130 h 288"/>
              <a:gd name="T34" fmla="*/ 404 w 442"/>
              <a:gd name="T35" fmla="*/ 250 h 288"/>
              <a:gd name="T36" fmla="*/ 38 w 442"/>
              <a:gd name="T37" fmla="*/ 250 h 288"/>
              <a:gd name="T38" fmla="*/ 368 w 442"/>
              <a:gd name="T39" fmla="*/ 187 h 288"/>
              <a:gd name="T40" fmla="*/ 349 w 442"/>
              <a:gd name="T41" fmla="*/ 206 h 288"/>
              <a:gd name="T42" fmla="*/ 257 w 442"/>
              <a:gd name="T43" fmla="*/ 206 h 288"/>
              <a:gd name="T44" fmla="*/ 238 w 442"/>
              <a:gd name="T45" fmla="*/ 187 h 288"/>
              <a:gd name="T46" fmla="*/ 257 w 442"/>
              <a:gd name="T47" fmla="*/ 168 h 288"/>
              <a:gd name="T48" fmla="*/ 349 w 442"/>
              <a:gd name="T49" fmla="*/ 168 h 288"/>
              <a:gd name="T50" fmla="*/ 368 w 442"/>
              <a:gd name="T51" fmla="*/ 1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2" h="288">
                <a:moveTo>
                  <a:pt x="442" y="35"/>
                </a:moveTo>
                <a:cubicBezTo>
                  <a:pt x="442" y="16"/>
                  <a:pt x="426" y="0"/>
                  <a:pt x="40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72"/>
                  <a:pt x="16" y="288"/>
                  <a:pt x="35" y="288"/>
                </a:cubicBezTo>
                <a:cubicBezTo>
                  <a:pt x="407" y="288"/>
                  <a:pt x="407" y="288"/>
                  <a:pt x="407" y="288"/>
                </a:cubicBezTo>
                <a:cubicBezTo>
                  <a:pt x="426" y="288"/>
                  <a:pt x="442" y="272"/>
                  <a:pt x="442" y="253"/>
                </a:cubicBezTo>
                <a:lnTo>
                  <a:pt x="442" y="35"/>
                </a:lnTo>
                <a:close/>
                <a:moveTo>
                  <a:pt x="404" y="38"/>
                </a:moveTo>
                <a:cubicBezTo>
                  <a:pt x="404" y="72"/>
                  <a:pt x="404" y="72"/>
                  <a:pt x="404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38"/>
                  <a:pt x="38" y="38"/>
                  <a:pt x="38" y="38"/>
                </a:cubicBezTo>
                <a:lnTo>
                  <a:pt x="404" y="38"/>
                </a:lnTo>
                <a:close/>
                <a:moveTo>
                  <a:pt x="38" y="250"/>
                </a:moveTo>
                <a:cubicBezTo>
                  <a:pt x="38" y="130"/>
                  <a:pt x="38" y="130"/>
                  <a:pt x="38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4" y="250"/>
                  <a:pt x="404" y="250"/>
                  <a:pt x="404" y="250"/>
                </a:cubicBezTo>
                <a:lnTo>
                  <a:pt x="38" y="250"/>
                </a:lnTo>
                <a:close/>
                <a:moveTo>
                  <a:pt x="368" y="187"/>
                </a:moveTo>
                <a:cubicBezTo>
                  <a:pt x="368" y="198"/>
                  <a:pt x="359" y="206"/>
                  <a:pt x="349" y="206"/>
                </a:cubicBezTo>
                <a:cubicBezTo>
                  <a:pt x="257" y="206"/>
                  <a:pt x="257" y="206"/>
                  <a:pt x="257" y="206"/>
                </a:cubicBezTo>
                <a:cubicBezTo>
                  <a:pt x="247" y="206"/>
                  <a:pt x="238" y="198"/>
                  <a:pt x="238" y="187"/>
                </a:cubicBezTo>
                <a:cubicBezTo>
                  <a:pt x="238" y="177"/>
                  <a:pt x="247" y="168"/>
                  <a:pt x="257" y="168"/>
                </a:cubicBezTo>
                <a:cubicBezTo>
                  <a:pt x="349" y="168"/>
                  <a:pt x="349" y="168"/>
                  <a:pt x="349" y="168"/>
                </a:cubicBezTo>
                <a:cubicBezTo>
                  <a:pt x="359" y="168"/>
                  <a:pt x="368" y="177"/>
                  <a:pt x="368" y="1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0" name="Freeform 1043">
            <a:extLst>
              <a:ext uri="{FF2B5EF4-FFF2-40B4-BE49-F238E27FC236}">
                <a16:creationId xmlns:a16="http://schemas.microsoft.com/office/drawing/2014/main" id="{AFE0E1BC-3A99-49BC-AABC-D196F285975B}"/>
              </a:ext>
            </a:extLst>
          </p:cNvPr>
          <p:cNvSpPr>
            <a:spLocks noEditPoints="1"/>
          </p:cNvSpPr>
          <p:nvPr/>
        </p:nvSpPr>
        <p:spPr bwMode="auto">
          <a:xfrm>
            <a:off x="2513237" y="3915299"/>
            <a:ext cx="133075" cy="242284"/>
          </a:xfrm>
          <a:custGeom>
            <a:avLst/>
            <a:gdLst>
              <a:gd name="T0" fmla="*/ 151 w 244"/>
              <a:gd name="T1" fmla="*/ 223 h 444"/>
              <a:gd name="T2" fmla="*/ 237 w 244"/>
              <a:gd name="T3" fmla="*/ 138 h 444"/>
              <a:gd name="T4" fmla="*/ 237 w 244"/>
              <a:gd name="T5" fmla="*/ 111 h 444"/>
              <a:gd name="T6" fmla="*/ 136 w 244"/>
              <a:gd name="T7" fmla="*/ 8 h 444"/>
              <a:gd name="T8" fmla="*/ 115 w 244"/>
              <a:gd name="T9" fmla="*/ 3 h 444"/>
              <a:gd name="T10" fmla="*/ 103 w 244"/>
              <a:gd name="T11" fmla="*/ 21 h 444"/>
              <a:gd name="T12" fmla="*/ 103 w 244"/>
              <a:gd name="T13" fmla="*/ 176 h 444"/>
              <a:gd name="T14" fmla="*/ 35 w 244"/>
              <a:gd name="T15" fmla="*/ 108 h 444"/>
              <a:gd name="T16" fmla="*/ 8 w 244"/>
              <a:gd name="T17" fmla="*/ 108 h 444"/>
              <a:gd name="T18" fmla="*/ 8 w 244"/>
              <a:gd name="T19" fmla="*/ 135 h 444"/>
              <a:gd name="T20" fmla="*/ 96 w 244"/>
              <a:gd name="T21" fmla="*/ 223 h 444"/>
              <a:gd name="T22" fmla="*/ 8 w 244"/>
              <a:gd name="T23" fmla="*/ 311 h 444"/>
              <a:gd name="T24" fmla="*/ 8 w 244"/>
              <a:gd name="T25" fmla="*/ 338 h 444"/>
              <a:gd name="T26" fmla="*/ 21 w 244"/>
              <a:gd name="T27" fmla="*/ 344 h 444"/>
              <a:gd name="T28" fmla="*/ 35 w 244"/>
              <a:gd name="T29" fmla="*/ 338 h 444"/>
              <a:gd name="T30" fmla="*/ 103 w 244"/>
              <a:gd name="T31" fmla="*/ 270 h 444"/>
              <a:gd name="T32" fmla="*/ 103 w 244"/>
              <a:gd name="T33" fmla="*/ 425 h 444"/>
              <a:gd name="T34" fmla="*/ 115 w 244"/>
              <a:gd name="T35" fmla="*/ 443 h 444"/>
              <a:gd name="T36" fmla="*/ 122 w 244"/>
              <a:gd name="T37" fmla="*/ 444 h 444"/>
              <a:gd name="T38" fmla="*/ 136 w 244"/>
              <a:gd name="T39" fmla="*/ 438 h 444"/>
              <a:gd name="T40" fmla="*/ 237 w 244"/>
              <a:gd name="T41" fmla="*/ 335 h 444"/>
              <a:gd name="T42" fmla="*/ 237 w 244"/>
              <a:gd name="T43" fmla="*/ 308 h 444"/>
              <a:gd name="T44" fmla="*/ 151 w 244"/>
              <a:gd name="T45" fmla="*/ 223 h 444"/>
              <a:gd name="T46" fmla="*/ 142 w 244"/>
              <a:gd name="T47" fmla="*/ 68 h 444"/>
              <a:gd name="T48" fmla="*/ 196 w 244"/>
              <a:gd name="T49" fmla="*/ 124 h 444"/>
              <a:gd name="T50" fmla="*/ 142 w 244"/>
              <a:gd name="T51" fmla="*/ 178 h 444"/>
              <a:gd name="T52" fmla="*/ 142 w 244"/>
              <a:gd name="T53" fmla="*/ 68 h 444"/>
              <a:gd name="T54" fmla="*/ 142 w 244"/>
              <a:gd name="T55" fmla="*/ 378 h 444"/>
              <a:gd name="T56" fmla="*/ 142 w 244"/>
              <a:gd name="T57" fmla="*/ 268 h 444"/>
              <a:gd name="T58" fmla="*/ 196 w 244"/>
              <a:gd name="T59" fmla="*/ 322 h 444"/>
              <a:gd name="T60" fmla="*/ 142 w 244"/>
              <a:gd name="T61" fmla="*/ 378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44" h="444">
                <a:moveTo>
                  <a:pt x="151" y="223"/>
                </a:moveTo>
                <a:cubicBezTo>
                  <a:pt x="237" y="138"/>
                  <a:pt x="237" y="138"/>
                  <a:pt x="237" y="138"/>
                </a:cubicBezTo>
                <a:cubicBezTo>
                  <a:pt x="244" y="130"/>
                  <a:pt x="244" y="118"/>
                  <a:pt x="237" y="111"/>
                </a:cubicBezTo>
                <a:cubicBezTo>
                  <a:pt x="136" y="8"/>
                  <a:pt x="136" y="8"/>
                  <a:pt x="136" y="8"/>
                </a:cubicBezTo>
                <a:cubicBezTo>
                  <a:pt x="131" y="2"/>
                  <a:pt x="122" y="0"/>
                  <a:pt x="115" y="3"/>
                </a:cubicBezTo>
                <a:cubicBezTo>
                  <a:pt x="108" y="6"/>
                  <a:pt x="103" y="13"/>
                  <a:pt x="103" y="21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7" y="100"/>
                  <a:pt x="15" y="100"/>
                  <a:pt x="8" y="108"/>
                </a:cubicBezTo>
                <a:cubicBezTo>
                  <a:pt x="0" y="115"/>
                  <a:pt x="0" y="128"/>
                  <a:pt x="8" y="135"/>
                </a:cubicBezTo>
                <a:cubicBezTo>
                  <a:pt x="96" y="223"/>
                  <a:pt x="96" y="223"/>
                  <a:pt x="96" y="223"/>
                </a:cubicBezTo>
                <a:cubicBezTo>
                  <a:pt x="8" y="311"/>
                  <a:pt x="8" y="311"/>
                  <a:pt x="8" y="311"/>
                </a:cubicBezTo>
                <a:cubicBezTo>
                  <a:pt x="0" y="318"/>
                  <a:pt x="0" y="330"/>
                  <a:pt x="8" y="338"/>
                </a:cubicBezTo>
                <a:cubicBezTo>
                  <a:pt x="11" y="342"/>
                  <a:pt x="16" y="344"/>
                  <a:pt x="21" y="344"/>
                </a:cubicBezTo>
                <a:cubicBezTo>
                  <a:pt x="26" y="344"/>
                  <a:pt x="31" y="342"/>
                  <a:pt x="35" y="338"/>
                </a:cubicBezTo>
                <a:cubicBezTo>
                  <a:pt x="103" y="270"/>
                  <a:pt x="103" y="270"/>
                  <a:pt x="103" y="270"/>
                </a:cubicBezTo>
                <a:cubicBezTo>
                  <a:pt x="103" y="425"/>
                  <a:pt x="103" y="425"/>
                  <a:pt x="103" y="425"/>
                </a:cubicBezTo>
                <a:cubicBezTo>
                  <a:pt x="103" y="433"/>
                  <a:pt x="108" y="440"/>
                  <a:pt x="115" y="443"/>
                </a:cubicBezTo>
                <a:cubicBezTo>
                  <a:pt x="117" y="444"/>
                  <a:pt x="120" y="444"/>
                  <a:pt x="122" y="444"/>
                </a:cubicBezTo>
                <a:cubicBezTo>
                  <a:pt x="127" y="444"/>
                  <a:pt x="132" y="442"/>
                  <a:pt x="136" y="438"/>
                </a:cubicBezTo>
                <a:cubicBezTo>
                  <a:pt x="237" y="335"/>
                  <a:pt x="237" y="335"/>
                  <a:pt x="237" y="335"/>
                </a:cubicBezTo>
                <a:cubicBezTo>
                  <a:pt x="244" y="328"/>
                  <a:pt x="244" y="316"/>
                  <a:pt x="237" y="308"/>
                </a:cubicBezTo>
                <a:lnTo>
                  <a:pt x="151" y="223"/>
                </a:lnTo>
                <a:close/>
                <a:moveTo>
                  <a:pt x="142" y="68"/>
                </a:moveTo>
                <a:cubicBezTo>
                  <a:pt x="196" y="124"/>
                  <a:pt x="196" y="124"/>
                  <a:pt x="196" y="124"/>
                </a:cubicBezTo>
                <a:cubicBezTo>
                  <a:pt x="142" y="178"/>
                  <a:pt x="142" y="178"/>
                  <a:pt x="142" y="178"/>
                </a:cubicBezTo>
                <a:lnTo>
                  <a:pt x="142" y="68"/>
                </a:lnTo>
                <a:close/>
                <a:moveTo>
                  <a:pt x="142" y="378"/>
                </a:moveTo>
                <a:cubicBezTo>
                  <a:pt x="142" y="268"/>
                  <a:pt x="142" y="268"/>
                  <a:pt x="142" y="268"/>
                </a:cubicBezTo>
                <a:cubicBezTo>
                  <a:pt x="196" y="322"/>
                  <a:pt x="196" y="322"/>
                  <a:pt x="196" y="322"/>
                </a:cubicBezTo>
                <a:lnTo>
                  <a:pt x="142" y="3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1" name="Freeform 1044">
            <a:extLst>
              <a:ext uri="{FF2B5EF4-FFF2-40B4-BE49-F238E27FC236}">
                <a16:creationId xmlns:a16="http://schemas.microsoft.com/office/drawing/2014/main" id="{949E0912-6083-4A0B-AB3D-2F0307A2330D}"/>
              </a:ext>
            </a:extLst>
          </p:cNvPr>
          <p:cNvSpPr>
            <a:spLocks noEditPoints="1"/>
          </p:cNvSpPr>
          <p:nvPr/>
        </p:nvSpPr>
        <p:spPr bwMode="auto">
          <a:xfrm>
            <a:off x="3102962" y="3923254"/>
            <a:ext cx="248070" cy="226373"/>
          </a:xfrm>
          <a:custGeom>
            <a:avLst/>
            <a:gdLst>
              <a:gd name="T0" fmla="*/ 451 w 455"/>
              <a:gd name="T1" fmla="*/ 152 h 415"/>
              <a:gd name="T2" fmla="*/ 425 w 455"/>
              <a:gd name="T3" fmla="*/ 119 h 415"/>
              <a:gd name="T4" fmla="*/ 376 w 455"/>
              <a:gd name="T5" fmla="*/ 114 h 415"/>
              <a:gd name="T6" fmla="*/ 348 w 455"/>
              <a:gd name="T7" fmla="*/ 15 h 415"/>
              <a:gd name="T8" fmla="*/ 334 w 455"/>
              <a:gd name="T9" fmla="*/ 2 h 415"/>
              <a:gd name="T10" fmla="*/ 315 w 455"/>
              <a:gd name="T11" fmla="*/ 8 h 415"/>
              <a:gd name="T12" fmla="*/ 142 w 455"/>
              <a:gd name="T13" fmla="*/ 136 h 415"/>
              <a:gd name="T14" fmla="*/ 83 w 455"/>
              <a:gd name="T15" fmla="*/ 154 h 415"/>
              <a:gd name="T16" fmla="*/ 15 w 455"/>
              <a:gd name="T17" fmla="*/ 277 h 415"/>
              <a:gd name="T18" fmla="*/ 63 w 455"/>
              <a:gd name="T19" fmla="*/ 337 h 415"/>
              <a:gd name="T20" fmla="*/ 110 w 455"/>
              <a:gd name="T21" fmla="*/ 349 h 415"/>
              <a:gd name="T22" fmla="*/ 134 w 455"/>
              <a:gd name="T23" fmla="*/ 346 h 415"/>
              <a:gd name="T24" fmla="*/ 140 w 455"/>
              <a:gd name="T25" fmla="*/ 369 h 415"/>
              <a:gd name="T26" fmla="*/ 159 w 455"/>
              <a:gd name="T27" fmla="*/ 400 h 415"/>
              <a:gd name="T28" fmla="*/ 169 w 455"/>
              <a:gd name="T29" fmla="*/ 409 h 415"/>
              <a:gd name="T30" fmla="*/ 182 w 455"/>
              <a:gd name="T31" fmla="*/ 415 h 415"/>
              <a:gd name="T32" fmla="*/ 196 w 455"/>
              <a:gd name="T33" fmla="*/ 409 h 415"/>
              <a:gd name="T34" fmla="*/ 195 w 455"/>
              <a:gd name="T35" fmla="*/ 381 h 415"/>
              <a:gd name="T36" fmla="*/ 185 w 455"/>
              <a:gd name="T37" fmla="*/ 372 h 415"/>
              <a:gd name="T38" fmla="*/ 177 w 455"/>
              <a:gd name="T39" fmla="*/ 358 h 415"/>
              <a:gd name="T40" fmla="*/ 171 w 455"/>
              <a:gd name="T41" fmla="*/ 336 h 415"/>
              <a:gd name="T42" fmla="*/ 198 w 455"/>
              <a:gd name="T43" fmla="*/ 328 h 415"/>
              <a:gd name="T44" fmla="*/ 411 w 455"/>
              <a:gd name="T45" fmla="*/ 345 h 415"/>
              <a:gd name="T46" fmla="*/ 417 w 455"/>
              <a:gd name="T47" fmla="*/ 345 h 415"/>
              <a:gd name="T48" fmla="*/ 430 w 455"/>
              <a:gd name="T49" fmla="*/ 340 h 415"/>
              <a:gd name="T50" fmla="*/ 435 w 455"/>
              <a:gd name="T51" fmla="*/ 321 h 415"/>
              <a:gd name="T52" fmla="*/ 407 w 455"/>
              <a:gd name="T53" fmla="*/ 222 h 415"/>
              <a:gd name="T54" fmla="*/ 446 w 455"/>
              <a:gd name="T55" fmla="*/ 193 h 415"/>
              <a:gd name="T56" fmla="*/ 451 w 455"/>
              <a:gd name="T57" fmla="*/ 152 h 415"/>
              <a:gd name="T58" fmla="*/ 81 w 455"/>
              <a:gd name="T59" fmla="*/ 303 h 415"/>
              <a:gd name="T60" fmla="*/ 52 w 455"/>
              <a:gd name="T61" fmla="*/ 266 h 415"/>
              <a:gd name="T62" fmla="*/ 94 w 455"/>
              <a:gd name="T63" fmla="*/ 191 h 415"/>
              <a:gd name="T64" fmla="*/ 137 w 455"/>
              <a:gd name="T65" fmla="*/ 178 h 415"/>
              <a:gd name="T66" fmla="*/ 157 w 455"/>
              <a:gd name="T67" fmla="*/ 248 h 415"/>
              <a:gd name="T68" fmla="*/ 170 w 455"/>
              <a:gd name="T69" fmla="*/ 296 h 415"/>
              <a:gd name="T70" fmla="*/ 127 w 455"/>
              <a:gd name="T71" fmla="*/ 308 h 415"/>
              <a:gd name="T72" fmla="*/ 81 w 455"/>
              <a:gd name="T73" fmla="*/ 303 h 415"/>
              <a:gd name="T74" fmla="*/ 277 w 455"/>
              <a:gd name="T75" fmla="*/ 282 h 415"/>
              <a:gd name="T76" fmla="*/ 208 w 455"/>
              <a:gd name="T77" fmla="*/ 287 h 415"/>
              <a:gd name="T78" fmla="*/ 180 w 455"/>
              <a:gd name="T79" fmla="*/ 189 h 415"/>
              <a:gd name="T80" fmla="*/ 173 w 455"/>
              <a:gd name="T81" fmla="*/ 165 h 415"/>
              <a:gd name="T82" fmla="*/ 321 w 455"/>
              <a:gd name="T83" fmla="*/ 59 h 415"/>
              <a:gd name="T84" fmla="*/ 389 w 455"/>
              <a:gd name="T85" fmla="*/ 299 h 415"/>
              <a:gd name="T86" fmla="*/ 277 w 455"/>
              <a:gd name="T87" fmla="*/ 282 h 415"/>
              <a:gd name="T88" fmla="*/ 413 w 455"/>
              <a:gd name="T89" fmla="*/ 173 h 415"/>
              <a:gd name="T90" fmla="*/ 397 w 455"/>
              <a:gd name="T91" fmla="*/ 185 h 415"/>
              <a:gd name="T92" fmla="*/ 387 w 455"/>
              <a:gd name="T93" fmla="*/ 151 h 415"/>
              <a:gd name="T94" fmla="*/ 408 w 455"/>
              <a:gd name="T95" fmla="*/ 153 h 415"/>
              <a:gd name="T96" fmla="*/ 414 w 455"/>
              <a:gd name="T97" fmla="*/ 162 h 415"/>
              <a:gd name="T98" fmla="*/ 413 w 455"/>
              <a:gd name="T99" fmla="*/ 173 h 415"/>
              <a:gd name="T100" fmla="*/ 292 w 455"/>
              <a:gd name="T101" fmla="*/ 141 h 415"/>
              <a:gd name="T102" fmla="*/ 288 w 455"/>
              <a:gd name="T103" fmla="*/ 164 h 415"/>
              <a:gd name="T104" fmla="*/ 249 w 455"/>
              <a:gd name="T105" fmla="*/ 188 h 415"/>
              <a:gd name="T106" fmla="*/ 241 w 455"/>
              <a:gd name="T107" fmla="*/ 190 h 415"/>
              <a:gd name="T108" fmla="*/ 227 w 455"/>
              <a:gd name="T109" fmla="*/ 181 h 415"/>
              <a:gd name="T110" fmla="*/ 234 w 455"/>
              <a:gd name="T111" fmla="*/ 158 h 415"/>
              <a:gd name="T112" fmla="*/ 268 w 455"/>
              <a:gd name="T113" fmla="*/ 137 h 415"/>
              <a:gd name="T114" fmla="*/ 292 w 455"/>
              <a:gd name="T115" fmla="*/ 14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5" h="415">
                <a:moveTo>
                  <a:pt x="451" y="152"/>
                </a:moveTo>
                <a:cubicBezTo>
                  <a:pt x="447" y="137"/>
                  <a:pt x="438" y="126"/>
                  <a:pt x="425" y="119"/>
                </a:cubicBezTo>
                <a:cubicBezTo>
                  <a:pt x="409" y="111"/>
                  <a:pt x="390" y="112"/>
                  <a:pt x="376" y="114"/>
                </a:cubicBezTo>
                <a:cubicBezTo>
                  <a:pt x="348" y="15"/>
                  <a:pt x="348" y="15"/>
                  <a:pt x="348" y="15"/>
                </a:cubicBezTo>
                <a:cubicBezTo>
                  <a:pt x="346" y="8"/>
                  <a:pt x="341" y="3"/>
                  <a:pt x="334" y="2"/>
                </a:cubicBezTo>
                <a:cubicBezTo>
                  <a:pt x="327" y="0"/>
                  <a:pt x="320" y="2"/>
                  <a:pt x="315" y="8"/>
                </a:cubicBezTo>
                <a:cubicBezTo>
                  <a:pt x="247" y="84"/>
                  <a:pt x="218" y="103"/>
                  <a:pt x="142" y="136"/>
                </a:cubicBezTo>
                <a:cubicBezTo>
                  <a:pt x="83" y="154"/>
                  <a:pt x="83" y="154"/>
                  <a:pt x="83" y="154"/>
                </a:cubicBezTo>
                <a:cubicBezTo>
                  <a:pt x="30" y="169"/>
                  <a:pt x="0" y="224"/>
                  <a:pt x="15" y="277"/>
                </a:cubicBezTo>
                <a:cubicBezTo>
                  <a:pt x="22" y="303"/>
                  <a:pt x="39" y="324"/>
                  <a:pt x="63" y="337"/>
                </a:cubicBezTo>
                <a:cubicBezTo>
                  <a:pt x="77" y="345"/>
                  <a:pt x="94" y="349"/>
                  <a:pt x="110" y="349"/>
                </a:cubicBezTo>
                <a:cubicBezTo>
                  <a:pt x="118" y="349"/>
                  <a:pt x="126" y="348"/>
                  <a:pt x="134" y="346"/>
                </a:cubicBezTo>
                <a:cubicBezTo>
                  <a:pt x="140" y="369"/>
                  <a:pt x="140" y="369"/>
                  <a:pt x="140" y="369"/>
                </a:cubicBezTo>
                <a:cubicBezTo>
                  <a:pt x="143" y="381"/>
                  <a:pt x="150" y="391"/>
                  <a:pt x="159" y="400"/>
                </a:cubicBezTo>
                <a:cubicBezTo>
                  <a:pt x="169" y="409"/>
                  <a:pt x="169" y="409"/>
                  <a:pt x="169" y="409"/>
                </a:cubicBezTo>
                <a:cubicBezTo>
                  <a:pt x="173" y="413"/>
                  <a:pt x="177" y="415"/>
                  <a:pt x="182" y="415"/>
                </a:cubicBezTo>
                <a:cubicBezTo>
                  <a:pt x="187" y="415"/>
                  <a:pt x="192" y="413"/>
                  <a:pt x="196" y="409"/>
                </a:cubicBezTo>
                <a:cubicBezTo>
                  <a:pt x="203" y="401"/>
                  <a:pt x="203" y="389"/>
                  <a:pt x="195" y="381"/>
                </a:cubicBezTo>
                <a:cubicBezTo>
                  <a:pt x="185" y="372"/>
                  <a:pt x="185" y="372"/>
                  <a:pt x="185" y="372"/>
                </a:cubicBezTo>
                <a:cubicBezTo>
                  <a:pt x="181" y="368"/>
                  <a:pt x="178" y="363"/>
                  <a:pt x="177" y="358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278" y="316"/>
                  <a:pt x="314" y="317"/>
                  <a:pt x="411" y="345"/>
                </a:cubicBezTo>
                <a:cubicBezTo>
                  <a:pt x="413" y="345"/>
                  <a:pt x="415" y="345"/>
                  <a:pt x="417" y="345"/>
                </a:cubicBezTo>
                <a:cubicBezTo>
                  <a:pt x="422" y="345"/>
                  <a:pt x="427" y="343"/>
                  <a:pt x="430" y="340"/>
                </a:cubicBezTo>
                <a:cubicBezTo>
                  <a:pt x="435" y="335"/>
                  <a:pt x="437" y="327"/>
                  <a:pt x="435" y="321"/>
                </a:cubicBezTo>
                <a:cubicBezTo>
                  <a:pt x="407" y="222"/>
                  <a:pt x="407" y="222"/>
                  <a:pt x="407" y="222"/>
                </a:cubicBezTo>
                <a:cubicBezTo>
                  <a:pt x="420" y="217"/>
                  <a:pt x="437" y="208"/>
                  <a:pt x="446" y="193"/>
                </a:cubicBezTo>
                <a:cubicBezTo>
                  <a:pt x="454" y="181"/>
                  <a:pt x="455" y="166"/>
                  <a:pt x="451" y="152"/>
                </a:cubicBezTo>
                <a:close/>
                <a:moveTo>
                  <a:pt x="81" y="303"/>
                </a:moveTo>
                <a:cubicBezTo>
                  <a:pt x="67" y="295"/>
                  <a:pt x="57" y="282"/>
                  <a:pt x="52" y="266"/>
                </a:cubicBezTo>
                <a:cubicBezTo>
                  <a:pt x="43" y="234"/>
                  <a:pt x="61" y="200"/>
                  <a:pt x="94" y="191"/>
                </a:cubicBezTo>
                <a:cubicBezTo>
                  <a:pt x="137" y="178"/>
                  <a:pt x="137" y="178"/>
                  <a:pt x="137" y="178"/>
                </a:cubicBezTo>
                <a:cubicBezTo>
                  <a:pt x="157" y="248"/>
                  <a:pt x="157" y="248"/>
                  <a:pt x="157" y="248"/>
                </a:cubicBezTo>
                <a:cubicBezTo>
                  <a:pt x="170" y="296"/>
                  <a:pt x="170" y="296"/>
                  <a:pt x="170" y="296"/>
                </a:cubicBezTo>
                <a:cubicBezTo>
                  <a:pt x="127" y="308"/>
                  <a:pt x="127" y="308"/>
                  <a:pt x="127" y="308"/>
                </a:cubicBezTo>
                <a:cubicBezTo>
                  <a:pt x="112" y="313"/>
                  <a:pt x="95" y="311"/>
                  <a:pt x="81" y="303"/>
                </a:cubicBezTo>
                <a:close/>
                <a:moveTo>
                  <a:pt x="277" y="282"/>
                </a:moveTo>
                <a:cubicBezTo>
                  <a:pt x="255" y="282"/>
                  <a:pt x="234" y="284"/>
                  <a:pt x="208" y="287"/>
                </a:cubicBezTo>
                <a:cubicBezTo>
                  <a:pt x="180" y="189"/>
                  <a:pt x="180" y="189"/>
                  <a:pt x="180" y="189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234" y="137"/>
                  <a:pt x="267" y="115"/>
                  <a:pt x="321" y="59"/>
                </a:cubicBezTo>
                <a:cubicBezTo>
                  <a:pt x="389" y="299"/>
                  <a:pt x="389" y="299"/>
                  <a:pt x="389" y="299"/>
                </a:cubicBezTo>
                <a:cubicBezTo>
                  <a:pt x="343" y="287"/>
                  <a:pt x="311" y="282"/>
                  <a:pt x="277" y="282"/>
                </a:cubicBezTo>
                <a:close/>
                <a:moveTo>
                  <a:pt x="413" y="173"/>
                </a:moveTo>
                <a:cubicBezTo>
                  <a:pt x="410" y="178"/>
                  <a:pt x="403" y="182"/>
                  <a:pt x="397" y="185"/>
                </a:cubicBezTo>
                <a:cubicBezTo>
                  <a:pt x="387" y="151"/>
                  <a:pt x="387" y="151"/>
                  <a:pt x="387" y="151"/>
                </a:cubicBezTo>
                <a:cubicBezTo>
                  <a:pt x="394" y="151"/>
                  <a:pt x="402" y="151"/>
                  <a:pt x="408" y="153"/>
                </a:cubicBezTo>
                <a:cubicBezTo>
                  <a:pt x="410" y="155"/>
                  <a:pt x="413" y="157"/>
                  <a:pt x="414" y="162"/>
                </a:cubicBezTo>
                <a:cubicBezTo>
                  <a:pt x="416" y="168"/>
                  <a:pt x="415" y="171"/>
                  <a:pt x="413" y="173"/>
                </a:cubicBezTo>
                <a:close/>
                <a:moveTo>
                  <a:pt x="292" y="141"/>
                </a:moveTo>
                <a:cubicBezTo>
                  <a:pt x="297" y="148"/>
                  <a:pt x="295" y="159"/>
                  <a:pt x="288" y="164"/>
                </a:cubicBezTo>
                <a:cubicBezTo>
                  <a:pt x="270" y="177"/>
                  <a:pt x="250" y="188"/>
                  <a:pt x="249" y="188"/>
                </a:cubicBezTo>
                <a:cubicBezTo>
                  <a:pt x="247" y="189"/>
                  <a:pt x="244" y="190"/>
                  <a:pt x="241" y="190"/>
                </a:cubicBezTo>
                <a:cubicBezTo>
                  <a:pt x="235" y="190"/>
                  <a:pt x="230" y="187"/>
                  <a:pt x="227" y="181"/>
                </a:cubicBezTo>
                <a:cubicBezTo>
                  <a:pt x="222" y="173"/>
                  <a:pt x="225" y="163"/>
                  <a:pt x="234" y="158"/>
                </a:cubicBezTo>
                <a:cubicBezTo>
                  <a:pt x="234" y="158"/>
                  <a:pt x="253" y="148"/>
                  <a:pt x="268" y="137"/>
                </a:cubicBezTo>
                <a:cubicBezTo>
                  <a:pt x="276" y="132"/>
                  <a:pt x="286" y="133"/>
                  <a:pt x="292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2" name="Freeform 1045">
            <a:extLst>
              <a:ext uri="{FF2B5EF4-FFF2-40B4-BE49-F238E27FC236}">
                <a16:creationId xmlns:a16="http://schemas.microsoft.com/office/drawing/2014/main" id="{E4ECF2FC-F6EF-4FF4-9904-2A74C2A7196A}"/>
              </a:ext>
            </a:extLst>
          </p:cNvPr>
          <p:cNvSpPr>
            <a:spLocks noEditPoints="1"/>
          </p:cNvSpPr>
          <p:nvPr/>
        </p:nvSpPr>
        <p:spPr bwMode="auto">
          <a:xfrm>
            <a:off x="3753153" y="3921085"/>
            <a:ext cx="241561" cy="230712"/>
          </a:xfrm>
          <a:custGeom>
            <a:avLst/>
            <a:gdLst>
              <a:gd name="T0" fmla="*/ 176 w 443"/>
              <a:gd name="T1" fmla="*/ 241 h 423"/>
              <a:gd name="T2" fmla="*/ 96 w 443"/>
              <a:gd name="T3" fmla="*/ 258 h 423"/>
              <a:gd name="T4" fmla="*/ 113 w 443"/>
              <a:gd name="T5" fmla="*/ 337 h 423"/>
              <a:gd name="T6" fmla="*/ 193 w 443"/>
              <a:gd name="T7" fmla="*/ 320 h 423"/>
              <a:gd name="T8" fmla="*/ 130 w 443"/>
              <a:gd name="T9" fmla="*/ 274 h 423"/>
              <a:gd name="T10" fmla="*/ 159 w 443"/>
              <a:gd name="T11" fmla="*/ 303 h 423"/>
              <a:gd name="T12" fmla="*/ 130 w 443"/>
              <a:gd name="T13" fmla="*/ 274 h 423"/>
              <a:gd name="T14" fmla="*/ 394 w 443"/>
              <a:gd name="T15" fmla="*/ 70 h 423"/>
              <a:gd name="T16" fmla="*/ 375 w 443"/>
              <a:gd name="T17" fmla="*/ 0 h 423"/>
              <a:gd name="T18" fmla="*/ 48 w 443"/>
              <a:gd name="T19" fmla="*/ 20 h 423"/>
              <a:gd name="T20" fmla="*/ 6 w 443"/>
              <a:gd name="T21" fmla="*/ 113 h 423"/>
              <a:gd name="T22" fmla="*/ 0 w 443"/>
              <a:gd name="T23" fmla="*/ 175 h 423"/>
              <a:gd name="T24" fmla="*/ 423 w 443"/>
              <a:gd name="T25" fmla="*/ 193 h 423"/>
              <a:gd name="T26" fmla="*/ 443 w 443"/>
              <a:gd name="T27" fmla="*/ 126 h 423"/>
              <a:gd name="T28" fmla="*/ 356 w 443"/>
              <a:gd name="T29" fmla="*/ 39 h 423"/>
              <a:gd name="T30" fmla="*/ 87 w 443"/>
              <a:gd name="T31" fmla="*/ 63 h 423"/>
              <a:gd name="T32" fmla="*/ 356 w 443"/>
              <a:gd name="T33" fmla="*/ 39 h 423"/>
              <a:gd name="T34" fmla="*/ 39 w 443"/>
              <a:gd name="T35" fmla="*/ 154 h 423"/>
              <a:gd name="T36" fmla="*/ 78 w 443"/>
              <a:gd name="T37" fmla="*/ 97 h 423"/>
              <a:gd name="T38" fmla="*/ 404 w 443"/>
              <a:gd name="T39" fmla="*/ 134 h 423"/>
              <a:gd name="T40" fmla="*/ 414 w 443"/>
              <a:gd name="T41" fmla="*/ 232 h 423"/>
              <a:gd name="T42" fmla="*/ 394 w 443"/>
              <a:gd name="T43" fmla="*/ 423 h 423"/>
              <a:gd name="T44" fmla="*/ 309 w 443"/>
              <a:gd name="T45" fmla="*/ 405 h 423"/>
              <a:gd name="T46" fmla="*/ 265 w 443"/>
              <a:gd name="T47" fmla="*/ 303 h 423"/>
              <a:gd name="T48" fmla="*/ 245 w 443"/>
              <a:gd name="T49" fmla="*/ 423 h 423"/>
              <a:gd name="T50" fmla="*/ 29 w 443"/>
              <a:gd name="T51" fmla="*/ 404 h 423"/>
              <a:gd name="T52" fmla="*/ 48 w 443"/>
              <a:gd name="T53" fmla="*/ 212 h 423"/>
              <a:gd name="T54" fmla="*/ 68 w 443"/>
              <a:gd name="T55" fmla="*/ 385 h 423"/>
              <a:gd name="T56" fmla="*/ 226 w 443"/>
              <a:gd name="T57" fmla="*/ 282 h 423"/>
              <a:gd name="T58" fmla="*/ 329 w 443"/>
              <a:gd name="T59" fmla="*/ 265 h 423"/>
              <a:gd name="T60" fmla="*/ 346 w 443"/>
              <a:gd name="T61" fmla="*/ 385 h 423"/>
              <a:gd name="T62" fmla="*/ 375 w 443"/>
              <a:gd name="T63" fmla="*/ 232 h 423"/>
              <a:gd name="T64" fmla="*/ 414 w 443"/>
              <a:gd name="T65" fmla="*/ 232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3" h="423">
                <a:moveTo>
                  <a:pt x="193" y="258"/>
                </a:moveTo>
                <a:cubicBezTo>
                  <a:pt x="193" y="248"/>
                  <a:pt x="185" y="241"/>
                  <a:pt x="176" y="241"/>
                </a:cubicBezTo>
                <a:cubicBezTo>
                  <a:pt x="113" y="241"/>
                  <a:pt x="113" y="241"/>
                  <a:pt x="113" y="241"/>
                </a:cubicBezTo>
                <a:cubicBezTo>
                  <a:pt x="104" y="241"/>
                  <a:pt x="96" y="248"/>
                  <a:pt x="96" y="258"/>
                </a:cubicBezTo>
                <a:cubicBezTo>
                  <a:pt x="96" y="320"/>
                  <a:pt x="96" y="320"/>
                  <a:pt x="96" y="320"/>
                </a:cubicBezTo>
                <a:cubicBezTo>
                  <a:pt x="96" y="329"/>
                  <a:pt x="104" y="337"/>
                  <a:pt x="113" y="337"/>
                </a:cubicBezTo>
                <a:cubicBezTo>
                  <a:pt x="176" y="337"/>
                  <a:pt x="176" y="337"/>
                  <a:pt x="176" y="337"/>
                </a:cubicBezTo>
                <a:cubicBezTo>
                  <a:pt x="185" y="337"/>
                  <a:pt x="193" y="329"/>
                  <a:pt x="193" y="320"/>
                </a:cubicBezTo>
                <a:lnTo>
                  <a:pt x="193" y="258"/>
                </a:lnTo>
                <a:close/>
                <a:moveTo>
                  <a:pt x="130" y="274"/>
                </a:moveTo>
                <a:cubicBezTo>
                  <a:pt x="159" y="274"/>
                  <a:pt x="159" y="274"/>
                  <a:pt x="159" y="274"/>
                </a:cubicBezTo>
                <a:cubicBezTo>
                  <a:pt x="159" y="303"/>
                  <a:pt x="159" y="303"/>
                  <a:pt x="159" y="303"/>
                </a:cubicBezTo>
                <a:cubicBezTo>
                  <a:pt x="130" y="303"/>
                  <a:pt x="130" y="303"/>
                  <a:pt x="130" y="303"/>
                </a:cubicBezTo>
                <a:lnTo>
                  <a:pt x="130" y="274"/>
                </a:lnTo>
                <a:close/>
                <a:moveTo>
                  <a:pt x="437" y="113"/>
                </a:moveTo>
                <a:cubicBezTo>
                  <a:pt x="394" y="70"/>
                  <a:pt x="394" y="70"/>
                  <a:pt x="394" y="70"/>
                </a:cubicBezTo>
                <a:cubicBezTo>
                  <a:pt x="394" y="20"/>
                  <a:pt x="394" y="20"/>
                  <a:pt x="394" y="20"/>
                </a:cubicBezTo>
                <a:cubicBezTo>
                  <a:pt x="394" y="9"/>
                  <a:pt x="386" y="0"/>
                  <a:pt x="37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7" y="0"/>
                  <a:pt x="48" y="9"/>
                  <a:pt x="48" y="20"/>
                </a:cubicBezTo>
                <a:cubicBezTo>
                  <a:pt x="48" y="70"/>
                  <a:pt x="48" y="70"/>
                  <a:pt x="48" y="70"/>
                </a:cubicBezTo>
                <a:cubicBezTo>
                  <a:pt x="6" y="113"/>
                  <a:pt x="6" y="113"/>
                  <a:pt x="6" y="113"/>
                </a:cubicBezTo>
                <a:cubicBezTo>
                  <a:pt x="2" y="116"/>
                  <a:pt x="0" y="121"/>
                  <a:pt x="0" y="126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6"/>
                  <a:pt x="9" y="193"/>
                  <a:pt x="20" y="193"/>
                </a:cubicBezTo>
                <a:cubicBezTo>
                  <a:pt x="423" y="193"/>
                  <a:pt x="423" y="193"/>
                  <a:pt x="423" y="193"/>
                </a:cubicBezTo>
                <a:cubicBezTo>
                  <a:pt x="434" y="193"/>
                  <a:pt x="443" y="186"/>
                  <a:pt x="443" y="175"/>
                </a:cubicBezTo>
                <a:cubicBezTo>
                  <a:pt x="443" y="126"/>
                  <a:pt x="443" y="126"/>
                  <a:pt x="443" y="126"/>
                </a:cubicBezTo>
                <a:cubicBezTo>
                  <a:pt x="443" y="121"/>
                  <a:pt x="441" y="116"/>
                  <a:pt x="437" y="113"/>
                </a:cubicBezTo>
                <a:close/>
                <a:moveTo>
                  <a:pt x="356" y="39"/>
                </a:moveTo>
                <a:cubicBezTo>
                  <a:pt x="356" y="63"/>
                  <a:pt x="356" y="63"/>
                  <a:pt x="356" y="63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39"/>
                  <a:pt x="87" y="39"/>
                  <a:pt x="87" y="39"/>
                </a:cubicBezTo>
                <a:lnTo>
                  <a:pt x="356" y="39"/>
                </a:lnTo>
                <a:close/>
                <a:moveTo>
                  <a:pt x="404" y="154"/>
                </a:moveTo>
                <a:cubicBezTo>
                  <a:pt x="39" y="154"/>
                  <a:pt x="39" y="154"/>
                  <a:pt x="39" y="154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78" y="97"/>
                  <a:pt x="78" y="97"/>
                  <a:pt x="78" y="97"/>
                </a:cubicBezTo>
                <a:cubicBezTo>
                  <a:pt x="365" y="97"/>
                  <a:pt x="365" y="97"/>
                  <a:pt x="365" y="97"/>
                </a:cubicBezTo>
                <a:cubicBezTo>
                  <a:pt x="404" y="134"/>
                  <a:pt x="404" y="134"/>
                  <a:pt x="404" y="134"/>
                </a:cubicBezTo>
                <a:lnTo>
                  <a:pt x="404" y="154"/>
                </a:lnTo>
                <a:close/>
                <a:moveTo>
                  <a:pt x="414" y="232"/>
                </a:moveTo>
                <a:cubicBezTo>
                  <a:pt x="414" y="404"/>
                  <a:pt x="414" y="404"/>
                  <a:pt x="414" y="404"/>
                </a:cubicBezTo>
                <a:cubicBezTo>
                  <a:pt x="414" y="415"/>
                  <a:pt x="405" y="423"/>
                  <a:pt x="394" y="423"/>
                </a:cubicBezTo>
                <a:cubicBezTo>
                  <a:pt x="329" y="423"/>
                  <a:pt x="329" y="423"/>
                  <a:pt x="329" y="423"/>
                </a:cubicBezTo>
                <a:cubicBezTo>
                  <a:pt x="318" y="423"/>
                  <a:pt x="309" y="416"/>
                  <a:pt x="309" y="405"/>
                </a:cubicBezTo>
                <a:cubicBezTo>
                  <a:pt x="309" y="303"/>
                  <a:pt x="309" y="303"/>
                  <a:pt x="309" y="303"/>
                </a:cubicBezTo>
                <a:cubicBezTo>
                  <a:pt x="265" y="303"/>
                  <a:pt x="265" y="303"/>
                  <a:pt x="265" y="303"/>
                </a:cubicBezTo>
                <a:cubicBezTo>
                  <a:pt x="265" y="404"/>
                  <a:pt x="265" y="404"/>
                  <a:pt x="265" y="404"/>
                </a:cubicBezTo>
                <a:cubicBezTo>
                  <a:pt x="265" y="415"/>
                  <a:pt x="256" y="423"/>
                  <a:pt x="245" y="423"/>
                </a:cubicBezTo>
                <a:cubicBezTo>
                  <a:pt x="49" y="423"/>
                  <a:pt x="49" y="423"/>
                  <a:pt x="49" y="423"/>
                </a:cubicBezTo>
                <a:cubicBezTo>
                  <a:pt x="38" y="423"/>
                  <a:pt x="29" y="415"/>
                  <a:pt x="29" y="404"/>
                </a:cubicBezTo>
                <a:cubicBezTo>
                  <a:pt x="29" y="232"/>
                  <a:pt x="29" y="232"/>
                  <a:pt x="29" y="232"/>
                </a:cubicBezTo>
                <a:cubicBezTo>
                  <a:pt x="29" y="221"/>
                  <a:pt x="38" y="212"/>
                  <a:pt x="48" y="212"/>
                </a:cubicBezTo>
                <a:cubicBezTo>
                  <a:pt x="59" y="212"/>
                  <a:pt x="68" y="221"/>
                  <a:pt x="68" y="232"/>
                </a:cubicBezTo>
                <a:cubicBezTo>
                  <a:pt x="68" y="385"/>
                  <a:pt x="68" y="385"/>
                  <a:pt x="68" y="385"/>
                </a:cubicBezTo>
                <a:cubicBezTo>
                  <a:pt x="226" y="385"/>
                  <a:pt x="226" y="385"/>
                  <a:pt x="226" y="385"/>
                </a:cubicBezTo>
                <a:cubicBezTo>
                  <a:pt x="226" y="282"/>
                  <a:pt x="226" y="282"/>
                  <a:pt x="226" y="282"/>
                </a:cubicBezTo>
                <a:cubicBezTo>
                  <a:pt x="226" y="272"/>
                  <a:pt x="235" y="265"/>
                  <a:pt x="245" y="265"/>
                </a:cubicBezTo>
                <a:cubicBezTo>
                  <a:pt x="329" y="265"/>
                  <a:pt x="329" y="265"/>
                  <a:pt x="329" y="265"/>
                </a:cubicBezTo>
                <a:cubicBezTo>
                  <a:pt x="339" y="265"/>
                  <a:pt x="346" y="272"/>
                  <a:pt x="346" y="282"/>
                </a:cubicBezTo>
                <a:cubicBezTo>
                  <a:pt x="346" y="385"/>
                  <a:pt x="346" y="385"/>
                  <a:pt x="346" y="385"/>
                </a:cubicBezTo>
                <a:cubicBezTo>
                  <a:pt x="375" y="385"/>
                  <a:pt x="375" y="385"/>
                  <a:pt x="375" y="385"/>
                </a:cubicBezTo>
                <a:cubicBezTo>
                  <a:pt x="375" y="232"/>
                  <a:pt x="375" y="232"/>
                  <a:pt x="375" y="232"/>
                </a:cubicBezTo>
                <a:cubicBezTo>
                  <a:pt x="375" y="221"/>
                  <a:pt x="384" y="212"/>
                  <a:pt x="394" y="212"/>
                </a:cubicBezTo>
                <a:cubicBezTo>
                  <a:pt x="405" y="212"/>
                  <a:pt x="414" y="221"/>
                  <a:pt x="414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3" name="Freeform 1046">
            <a:extLst>
              <a:ext uri="{FF2B5EF4-FFF2-40B4-BE49-F238E27FC236}">
                <a16:creationId xmlns:a16="http://schemas.microsoft.com/office/drawing/2014/main" id="{6B742B25-F17F-495E-B7E3-D61EBDE5B7AC}"/>
              </a:ext>
            </a:extLst>
          </p:cNvPr>
          <p:cNvSpPr>
            <a:spLocks/>
          </p:cNvSpPr>
          <p:nvPr/>
        </p:nvSpPr>
        <p:spPr bwMode="auto">
          <a:xfrm>
            <a:off x="4399576" y="3925424"/>
            <a:ext cx="250240" cy="221310"/>
          </a:xfrm>
          <a:custGeom>
            <a:avLst/>
            <a:gdLst>
              <a:gd name="T0" fmla="*/ 400 w 459"/>
              <a:gd name="T1" fmla="*/ 373 h 406"/>
              <a:gd name="T2" fmla="*/ 400 w 459"/>
              <a:gd name="T3" fmla="*/ 400 h 406"/>
              <a:gd name="T4" fmla="*/ 386 w 459"/>
              <a:gd name="T5" fmla="*/ 406 h 406"/>
              <a:gd name="T6" fmla="*/ 372 w 459"/>
              <a:gd name="T7" fmla="*/ 400 h 406"/>
              <a:gd name="T8" fmla="*/ 220 w 459"/>
              <a:gd name="T9" fmla="*/ 247 h 406"/>
              <a:gd name="T10" fmla="*/ 69 w 459"/>
              <a:gd name="T11" fmla="*/ 400 h 406"/>
              <a:gd name="T12" fmla="*/ 55 w 459"/>
              <a:gd name="T13" fmla="*/ 406 h 406"/>
              <a:gd name="T14" fmla="*/ 42 w 459"/>
              <a:gd name="T15" fmla="*/ 400 h 406"/>
              <a:gd name="T16" fmla="*/ 42 w 459"/>
              <a:gd name="T17" fmla="*/ 373 h 406"/>
              <a:gd name="T18" fmla="*/ 192 w 459"/>
              <a:gd name="T19" fmla="*/ 220 h 406"/>
              <a:gd name="T20" fmla="*/ 167 w 459"/>
              <a:gd name="T21" fmla="*/ 195 h 406"/>
              <a:gd name="T22" fmla="*/ 163 w 459"/>
              <a:gd name="T23" fmla="*/ 199 h 406"/>
              <a:gd name="T24" fmla="*/ 117 w 459"/>
              <a:gd name="T25" fmla="*/ 218 h 406"/>
              <a:gd name="T26" fmla="*/ 71 w 459"/>
              <a:gd name="T27" fmla="*/ 199 h 406"/>
              <a:gd name="T28" fmla="*/ 7 w 459"/>
              <a:gd name="T29" fmla="*/ 135 h 406"/>
              <a:gd name="T30" fmla="*/ 7 w 459"/>
              <a:gd name="T31" fmla="*/ 108 h 406"/>
              <a:gd name="T32" fmla="*/ 34 w 459"/>
              <a:gd name="T33" fmla="*/ 108 h 406"/>
              <a:gd name="T34" fmla="*/ 98 w 459"/>
              <a:gd name="T35" fmla="*/ 171 h 406"/>
              <a:gd name="T36" fmla="*/ 117 w 459"/>
              <a:gd name="T37" fmla="*/ 179 h 406"/>
              <a:gd name="T38" fmla="*/ 135 w 459"/>
              <a:gd name="T39" fmla="*/ 171 h 406"/>
              <a:gd name="T40" fmla="*/ 140 w 459"/>
              <a:gd name="T41" fmla="*/ 167 h 406"/>
              <a:gd name="T42" fmla="*/ 57 w 459"/>
              <a:gd name="T43" fmla="*/ 85 h 406"/>
              <a:gd name="T44" fmla="*/ 57 w 459"/>
              <a:gd name="T45" fmla="*/ 58 h 406"/>
              <a:gd name="T46" fmla="*/ 84 w 459"/>
              <a:gd name="T47" fmla="*/ 58 h 406"/>
              <a:gd name="T48" fmla="*/ 167 w 459"/>
              <a:gd name="T49" fmla="*/ 140 h 406"/>
              <a:gd name="T50" fmla="*/ 171 w 459"/>
              <a:gd name="T51" fmla="*/ 135 h 406"/>
              <a:gd name="T52" fmla="*/ 171 w 459"/>
              <a:gd name="T53" fmla="*/ 98 h 406"/>
              <a:gd name="T54" fmla="*/ 108 w 459"/>
              <a:gd name="T55" fmla="*/ 35 h 406"/>
              <a:gd name="T56" fmla="*/ 107 w 459"/>
              <a:gd name="T57" fmla="*/ 8 h 406"/>
              <a:gd name="T58" fmla="*/ 135 w 459"/>
              <a:gd name="T59" fmla="*/ 8 h 406"/>
              <a:gd name="T60" fmla="*/ 199 w 459"/>
              <a:gd name="T61" fmla="*/ 71 h 406"/>
              <a:gd name="T62" fmla="*/ 199 w 459"/>
              <a:gd name="T63" fmla="*/ 163 h 406"/>
              <a:gd name="T64" fmla="*/ 194 w 459"/>
              <a:gd name="T65" fmla="*/ 167 h 406"/>
              <a:gd name="T66" fmla="*/ 219 w 459"/>
              <a:gd name="T67" fmla="*/ 193 h 406"/>
              <a:gd name="T68" fmla="*/ 389 w 459"/>
              <a:gd name="T69" fmla="*/ 21 h 406"/>
              <a:gd name="T70" fmla="*/ 402 w 459"/>
              <a:gd name="T71" fmla="*/ 15 h 406"/>
              <a:gd name="T72" fmla="*/ 416 w 459"/>
              <a:gd name="T73" fmla="*/ 21 h 406"/>
              <a:gd name="T74" fmla="*/ 398 w 459"/>
              <a:gd name="T75" fmla="*/ 178 h 406"/>
              <a:gd name="T76" fmla="*/ 333 w 459"/>
              <a:gd name="T77" fmla="*/ 243 h 406"/>
              <a:gd name="T78" fmla="*/ 305 w 459"/>
              <a:gd name="T79" fmla="*/ 243 h 406"/>
              <a:gd name="T80" fmla="*/ 305 w 459"/>
              <a:gd name="T81" fmla="*/ 215 h 406"/>
              <a:gd name="T82" fmla="*/ 370 w 459"/>
              <a:gd name="T83" fmla="*/ 150 h 406"/>
              <a:gd name="T84" fmla="*/ 400 w 459"/>
              <a:gd name="T85" fmla="*/ 64 h 406"/>
              <a:gd name="T86" fmla="*/ 247 w 459"/>
              <a:gd name="T87" fmla="*/ 220 h 406"/>
              <a:gd name="T88" fmla="*/ 400 w 459"/>
              <a:gd name="T89" fmla="*/ 373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9" h="406">
                <a:moveTo>
                  <a:pt x="400" y="373"/>
                </a:moveTo>
                <a:cubicBezTo>
                  <a:pt x="407" y="381"/>
                  <a:pt x="407" y="393"/>
                  <a:pt x="400" y="400"/>
                </a:cubicBezTo>
                <a:cubicBezTo>
                  <a:pt x="396" y="404"/>
                  <a:pt x="391" y="406"/>
                  <a:pt x="386" y="406"/>
                </a:cubicBezTo>
                <a:cubicBezTo>
                  <a:pt x="381" y="406"/>
                  <a:pt x="376" y="404"/>
                  <a:pt x="372" y="400"/>
                </a:cubicBezTo>
                <a:cubicBezTo>
                  <a:pt x="220" y="247"/>
                  <a:pt x="220" y="247"/>
                  <a:pt x="220" y="247"/>
                </a:cubicBezTo>
                <a:cubicBezTo>
                  <a:pt x="69" y="400"/>
                  <a:pt x="69" y="400"/>
                  <a:pt x="69" y="400"/>
                </a:cubicBezTo>
                <a:cubicBezTo>
                  <a:pt x="65" y="404"/>
                  <a:pt x="60" y="406"/>
                  <a:pt x="55" y="406"/>
                </a:cubicBezTo>
                <a:cubicBezTo>
                  <a:pt x="50" y="406"/>
                  <a:pt x="46" y="404"/>
                  <a:pt x="42" y="400"/>
                </a:cubicBezTo>
                <a:cubicBezTo>
                  <a:pt x="34" y="393"/>
                  <a:pt x="34" y="381"/>
                  <a:pt x="42" y="373"/>
                </a:cubicBezTo>
                <a:cubicBezTo>
                  <a:pt x="192" y="220"/>
                  <a:pt x="192" y="220"/>
                  <a:pt x="192" y="220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63" y="199"/>
                  <a:pt x="163" y="199"/>
                  <a:pt x="163" y="199"/>
                </a:cubicBezTo>
                <a:cubicBezTo>
                  <a:pt x="150" y="211"/>
                  <a:pt x="134" y="218"/>
                  <a:pt x="117" y="218"/>
                </a:cubicBezTo>
                <a:cubicBezTo>
                  <a:pt x="100" y="218"/>
                  <a:pt x="83" y="211"/>
                  <a:pt x="71" y="199"/>
                </a:cubicBezTo>
                <a:cubicBezTo>
                  <a:pt x="7" y="135"/>
                  <a:pt x="7" y="135"/>
                  <a:pt x="7" y="135"/>
                </a:cubicBezTo>
                <a:cubicBezTo>
                  <a:pt x="0" y="128"/>
                  <a:pt x="0" y="116"/>
                  <a:pt x="7" y="108"/>
                </a:cubicBezTo>
                <a:cubicBezTo>
                  <a:pt x="15" y="101"/>
                  <a:pt x="27" y="101"/>
                  <a:pt x="34" y="10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3" y="176"/>
                  <a:pt x="110" y="179"/>
                  <a:pt x="117" y="179"/>
                </a:cubicBezTo>
                <a:cubicBezTo>
                  <a:pt x="124" y="179"/>
                  <a:pt x="130" y="176"/>
                  <a:pt x="135" y="171"/>
                </a:cubicBezTo>
                <a:cubicBezTo>
                  <a:pt x="140" y="167"/>
                  <a:pt x="140" y="167"/>
                  <a:pt x="140" y="167"/>
                </a:cubicBezTo>
                <a:cubicBezTo>
                  <a:pt x="57" y="85"/>
                  <a:pt x="57" y="85"/>
                  <a:pt x="57" y="85"/>
                </a:cubicBezTo>
                <a:cubicBezTo>
                  <a:pt x="50" y="78"/>
                  <a:pt x="50" y="65"/>
                  <a:pt x="57" y="58"/>
                </a:cubicBezTo>
                <a:cubicBezTo>
                  <a:pt x="65" y="50"/>
                  <a:pt x="77" y="50"/>
                  <a:pt x="84" y="58"/>
                </a:cubicBezTo>
                <a:cubicBezTo>
                  <a:pt x="167" y="140"/>
                  <a:pt x="167" y="140"/>
                  <a:pt x="167" y="140"/>
                </a:cubicBezTo>
                <a:cubicBezTo>
                  <a:pt x="171" y="135"/>
                  <a:pt x="171" y="135"/>
                  <a:pt x="171" y="135"/>
                </a:cubicBezTo>
                <a:cubicBezTo>
                  <a:pt x="182" y="125"/>
                  <a:pt x="182" y="108"/>
                  <a:pt x="171" y="98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0" y="27"/>
                  <a:pt x="100" y="15"/>
                  <a:pt x="107" y="8"/>
                </a:cubicBezTo>
                <a:cubicBezTo>
                  <a:pt x="115" y="0"/>
                  <a:pt x="127" y="0"/>
                  <a:pt x="135" y="8"/>
                </a:cubicBezTo>
                <a:cubicBezTo>
                  <a:pt x="199" y="71"/>
                  <a:pt x="199" y="71"/>
                  <a:pt x="199" y="71"/>
                </a:cubicBezTo>
                <a:cubicBezTo>
                  <a:pt x="224" y="96"/>
                  <a:pt x="224" y="137"/>
                  <a:pt x="199" y="163"/>
                </a:cubicBezTo>
                <a:cubicBezTo>
                  <a:pt x="194" y="167"/>
                  <a:pt x="194" y="167"/>
                  <a:pt x="194" y="167"/>
                </a:cubicBezTo>
                <a:cubicBezTo>
                  <a:pt x="219" y="193"/>
                  <a:pt x="219" y="193"/>
                  <a:pt x="219" y="193"/>
                </a:cubicBezTo>
                <a:cubicBezTo>
                  <a:pt x="389" y="21"/>
                  <a:pt x="389" y="21"/>
                  <a:pt x="389" y="21"/>
                </a:cubicBezTo>
                <a:cubicBezTo>
                  <a:pt x="392" y="17"/>
                  <a:pt x="397" y="15"/>
                  <a:pt x="402" y="15"/>
                </a:cubicBezTo>
                <a:cubicBezTo>
                  <a:pt x="407" y="15"/>
                  <a:pt x="412" y="17"/>
                  <a:pt x="416" y="21"/>
                </a:cubicBezTo>
                <a:cubicBezTo>
                  <a:pt x="459" y="64"/>
                  <a:pt x="452" y="124"/>
                  <a:pt x="398" y="178"/>
                </a:cubicBezTo>
                <a:cubicBezTo>
                  <a:pt x="333" y="243"/>
                  <a:pt x="333" y="243"/>
                  <a:pt x="333" y="243"/>
                </a:cubicBezTo>
                <a:cubicBezTo>
                  <a:pt x="325" y="250"/>
                  <a:pt x="313" y="250"/>
                  <a:pt x="305" y="243"/>
                </a:cubicBezTo>
                <a:cubicBezTo>
                  <a:pt x="298" y="235"/>
                  <a:pt x="298" y="223"/>
                  <a:pt x="305" y="215"/>
                </a:cubicBezTo>
                <a:cubicBezTo>
                  <a:pt x="370" y="150"/>
                  <a:pt x="370" y="150"/>
                  <a:pt x="370" y="150"/>
                </a:cubicBezTo>
                <a:cubicBezTo>
                  <a:pt x="409" y="111"/>
                  <a:pt x="408" y="82"/>
                  <a:pt x="400" y="64"/>
                </a:cubicBezTo>
                <a:cubicBezTo>
                  <a:pt x="247" y="220"/>
                  <a:pt x="247" y="220"/>
                  <a:pt x="247" y="220"/>
                </a:cubicBezTo>
                <a:lnTo>
                  <a:pt x="400" y="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4" name="Freeform 1047">
            <a:extLst>
              <a:ext uri="{FF2B5EF4-FFF2-40B4-BE49-F238E27FC236}">
                <a16:creationId xmlns:a16="http://schemas.microsoft.com/office/drawing/2014/main" id="{8548872A-255E-4431-BB71-BDEAE692CEBB}"/>
              </a:ext>
            </a:extLst>
          </p:cNvPr>
          <p:cNvSpPr>
            <a:spLocks noEditPoints="1"/>
          </p:cNvSpPr>
          <p:nvPr/>
        </p:nvSpPr>
        <p:spPr bwMode="auto">
          <a:xfrm>
            <a:off x="5059029" y="3963032"/>
            <a:ext cx="230712" cy="147540"/>
          </a:xfrm>
          <a:custGeom>
            <a:avLst/>
            <a:gdLst>
              <a:gd name="T0" fmla="*/ 361 w 423"/>
              <a:gd name="T1" fmla="*/ 20 h 270"/>
              <a:gd name="T2" fmla="*/ 361 w 423"/>
              <a:gd name="T3" fmla="*/ 250 h 270"/>
              <a:gd name="T4" fmla="*/ 341 w 423"/>
              <a:gd name="T5" fmla="*/ 270 h 270"/>
              <a:gd name="T6" fmla="*/ 322 w 423"/>
              <a:gd name="T7" fmla="*/ 250 h 270"/>
              <a:gd name="T8" fmla="*/ 322 w 423"/>
              <a:gd name="T9" fmla="*/ 154 h 270"/>
              <a:gd name="T10" fmla="*/ 101 w 423"/>
              <a:gd name="T11" fmla="*/ 154 h 270"/>
              <a:gd name="T12" fmla="*/ 101 w 423"/>
              <a:gd name="T13" fmla="*/ 250 h 270"/>
              <a:gd name="T14" fmla="*/ 82 w 423"/>
              <a:gd name="T15" fmla="*/ 270 h 270"/>
              <a:gd name="T16" fmla="*/ 63 w 423"/>
              <a:gd name="T17" fmla="*/ 250 h 270"/>
              <a:gd name="T18" fmla="*/ 63 w 423"/>
              <a:gd name="T19" fmla="*/ 20 h 270"/>
              <a:gd name="T20" fmla="*/ 82 w 423"/>
              <a:gd name="T21" fmla="*/ 0 h 270"/>
              <a:gd name="T22" fmla="*/ 101 w 423"/>
              <a:gd name="T23" fmla="*/ 20 h 270"/>
              <a:gd name="T24" fmla="*/ 101 w 423"/>
              <a:gd name="T25" fmla="*/ 116 h 270"/>
              <a:gd name="T26" fmla="*/ 322 w 423"/>
              <a:gd name="T27" fmla="*/ 116 h 270"/>
              <a:gd name="T28" fmla="*/ 322 w 423"/>
              <a:gd name="T29" fmla="*/ 20 h 270"/>
              <a:gd name="T30" fmla="*/ 341 w 423"/>
              <a:gd name="T31" fmla="*/ 0 h 270"/>
              <a:gd name="T32" fmla="*/ 361 w 423"/>
              <a:gd name="T33" fmla="*/ 20 h 270"/>
              <a:gd name="T34" fmla="*/ 19 w 423"/>
              <a:gd name="T35" fmla="*/ 48 h 270"/>
              <a:gd name="T36" fmla="*/ 0 w 423"/>
              <a:gd name="T37" fmla="*/ 67 h 270"/>
              <a:gd name="T38" fmla="*/ 0 w 423"/>
              <a:gd name="T39" fmla="*/ 203 h 270"/>
              <a:gd name="T40" fmla="*/ 19 w 423"/>
              <a:gd name="T41" fmla="*/ 222 h 270"/>
              <a:gd name="T42" fmla="*/ 39 w 423"/>
              <a:gd name="T43" fmla="*/ 203 h 270"/>
              <a:gd name="T44" fmla="*/ 39 w 423"/>
              <a:gd name="T45" fmla="*/ 67 h 270"/>
              <a:gd name="T46" fmla="*/ 19 w 423"/>
              <a:gd name="T47" fmla="*/ 48 h 270"/>
              <a:gd name="T48" fmla="*/ 404 w 423"/>
              <a:gd name="T49" fmla="*/ 48 h 270"/>
              <a:gd name="T50" fmla="*/ 385 w 423"/>
              <a:gd name="T51" fmla="*/ 67 h 270"/>
              <a:gd name="T52" fmla="*/ 385 w 423"/>
              <a:gd name="T53" fmla="*/ 203 h 270"/>
              <a:gd name="T54" fmla="*/ 404 w 423"/>
              <a:gd name="T55" fmla="*/ 222 h 270"/>
              <a:gd name="T56" fmla="*/ 423 w 423"/>
              <a:gd name="T57" fmla="*/ 203 h 270"/>
              <a:gd name="T58" fmla="*/ 423 w 423"/>
              <a:gd name="T59" fmla="*/ 67 h 270"/>
              <a:gd name="T60" fmla="*/ 404 w 423"/>
              <a:gd name="T61" fmla="*/ 4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23" h="270">
                <a:moveTo>
                  <a:pt x="361" y="20"/>
                </a:moveTo>
                <a:cubicBezTo>
                  <a:pt x="361" y="250"/>
                  <a:pt x="361" y="250"/>
                  <a:pt x="361" y="250"/>
                </a:cubicBezTo>
                <a:cubicBezTo>
                  <a:pt x="361" y="261"/>
                  <a:pt x="352" y="270"/>
                  <a:pt x="341" y="270"/>
                </a:cubicBezTo>
                <a:cubicBezTo>
                  <a:pt x="331" y="270"/>
                  <a:pt x="322" y="261"/>
                  <a:pt x="322" y="250"/>
                </a:cubicBezTo>
                <a:cubicBezTo>
                  <a:pt x="322" y="154"/>
                  <a:pt x="322" y="154"/>
                  <a:pt x="322" y="154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250"/>
                  <a:pt x="101" y="250"/>
                  <a:pt x="101" y="250"/>
                </a:cubicBezTo>
                <a:cubicBezTo>
                  <a:pt x="101" y="261"/>
                  <a:pt x="93" y="270"/>
                  <a:pt x="82" y="270"/>
                </a:cubicBezTo>
                <a:cubicBezTo>
                  <a:pt x="71" y="270"/>
                  <a:pt x="63" y="261"/>
                  <a:pt x="63" y="25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9"/>
                  <a:pt x="71" y="0"/>
                  <a:pt x="82" y="0"/>
                </a:cubicBezTo>
                <a:cubicBezTo>
                  <a:pt x="93" y="0"/>
                  <a:pt x="101" y="9"/>
                  <a:pt x="101" y="20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322" y="116"/>
                  <a:pt x="322" y="116"/>
                  <a:pt x="322" y="116"/>
                </a:cubicBezTo>
                <a:cubicBezTo>
                  <a:pt x="322" y="20"/>
                  <a:pt x="322" y="20"/>
                  <a:pt x="322" y="20"/>
                </a:cubicBezTo>
                <a:cubicBezTo>
                  <a:pt x="322" y="9"/>
                  <a:pt x="331" y="0"/>
                  <a:pt x="341" y="0"/>
                </a:cubicBezTo>
                <a:cubicBezTo>
                  <a:pt x="352" y="0"/>
                  <a:pt x="361" y="9"/>
                  <a:pt x="361" y="20"/>
                </a:cubicBezTo>
                <a:close/>
                <a:moveTo>
                  <a:pt x="19" y="48"/>
                </a:moveTo>
                <a:cubicBezTo>
                  <a:pt x="9" y="48"/>
                  <a:pt x="0" y="56"/>
                  <a:pt x="0" y="67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14"/>
                  <a:pt x="9" y="222"/>
                  <a:pt x="19" y="222"/>
                </a:cubicBezTo>
                <a:cubicBezTo>
                  <a:pt x="30" y="222"/>
                  <a:pt x="39" y="214"/>
                  <a:pt x="39" y="203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56"/>
                  <a:pt x="30" y="48"/>
                  <a:pt x="19" y="48"/>
                </a:cubicBezTo>
                <a:close/>
                <a:moveTo>
                  <a:pt x="404" y="48"/>
                </a:moveTo>
                <a:cubicBezTo>
                  <a:pt x="393" y="48"/>
                  <a:pt x="385" y="56"/>
                  <a:pt x="385" y="67"/>
                </a:cubicBezTo>
                <a:cubicBezTo>
                  <a:pt x="385" y="203"/>
                  <a:pt x="385" y="203"/>
                  <a:pt x="385" y="203"/>
                </a:cubicBezTo>
                <a:cubicBezTo>
                  <a:pt x="385" y="214"/>
                  <a:pt x="393" y="222"/>
                  <a:pt x="404" y="222"/>
                </a:cubicBezTo>
                <a:cubicBezTo>
                  <a:pt x="415" y="222"/>
                  <a:pt x="423" y="214"/>
                  <a:pt x="423" y="203"/>
                </a:cubicBezTo>
                <a:cubicBezTo>
                  <a:pt x="423" y="67"/>
                  <a:pt x="423" y="67"/>
                  <a:pt x="423" y="67"/>
                </a:cubicBezTo>
                <a:cubicBezTo>
                  <a:pt x="423" y="56"/>
                  <a:pt x="415" y="48"/>
                  <a:pt x="40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5" name="Freeform 1048">
            <a:extLst>
              <a:ext uri="{FF2B5EF4-FFF2-40B4-BE49-F238E27FC236}">
                <a16:creationId xmlns:a16="http://schemas.microsoft.com/office/drawing/2014/main" id="{F66F7692-3465-4FCE-8A7A-88F15934FFA4}"/>
              </a:ext>
            </a:extLst>
          </p:cNvPr>
          <p:cNvSpPr>
            <a:spLocks noEditPoints="1"/>
          </p:cNvSpPr>
          <p:nvPr/>
        </p:nvSpPr>
        <p:spPr bwMode="auto">
          <a:xfrm>
            <a:off x="5705749" y="3921085"/>
            <a:ext cx="230712" cy="230712"/>
          </a:xfrm>
          <a:custGeom>
            <a:avLst/>
            <a:gdLst>
              <a:gd name="T0" fmla="*/ 390 w 423"/>
              <a:gd name="T1" fmla="*/ 33 h 423"/>
              <a:gd name="T2" fmla="*/ 310 w 423"/>
              <a:gd name="T3" fmla="*/ 0 h 423"/>
              <a:gd name="T4" fmla="*/ 231 w 423"/>
              <a:gd name="T5" fmla="*/ 33 h 423"/>
              <a:gd name="T6" fmla="*/ 33 w 423"/>
              <a:gd name="T7" fmla="*/ 231 h 423"/>
              <a:gd name="T8" fmla="*/ 0 w 423"/>
              <a:gd name="T9" fmla="*/ 311 h 423"/>
              <a:gd name="T10" fmla="*/ 33 w 423"/>
              <a:gd name="T11" fmla="*/ 390 h 423"/>
              <a:gd name="T12" fmla="*/ 113 w 423"/>
              <a:gd name="T13" fmla="*/ 423 h 423"/>
              <a:gd name="T14" fmla="*/ 193 w 423"/>
              <a:gd name="T15" fmla="*/ 390 h 423"/>
              <a:gd name="T16" fmla="*/ 390 w 423"/>
              <a:gd name="T17" fmla="*/ 193 h 423"/>
              <a:gd name="T18" fmla="*/ 423 w 423"/>
              <a:gd name="T19" fmla="*/ 113 h 423"/>
              <a:gd name="T20" fmla="*/ 390 w 423"/>
              <a:gd name="T21" fmla="*/ 33 h 423"/>
              <a:gd name="T22" fmla="*/ 166 w 423"/>
              <a:gd name="T23" fmla="*/ 363 h 423"/>
              <a:gd name="T24" fmla="*/ 113 w 423"/>
              <a:gd name="T25" fmla="*/ 385 h 423"/>
              <a:gd name="T26" fmla="*/ 61 w 423"/>
              <a:gd name="T27" fmla="*/ 363 h 423"/>
              <a:gd name="T28" fmla="*/ 39 w 423"/>
              <a:gd name="T29" fmla="*/ 311 h 423"/>
              <a:gd name="T30" fmla="*/ 61 w 423"/>
              <a:gd name="T31" fmla="*/ 258 h 423"/>
              <a:gd name="T32" fmla="*/ 141 w 423"/>
              <a:gd name="T33" fmla="*/ 178 h 423"/>
              <a:gd name="T34" fmla="*/ 246 w 423"/>
              <a:gd name="T35" fmla="*/ 282 h 423"/>
              <a:gd name="T36" fmla="*/ 166 w 423"/>
              <a:gd name="T37" fmla="*/ 363 h 423"/>
              <a:gd name="T38" fmla="*/ 363 w 423"/>
              <a:gd name="T39" fmla="*/ 166 h 423"/>
              <a:gd name="T40" fmla="*/ 271 w 423"/>
              <a:gd name="T41" fmla="*/ 258 h 423"/>
              <a:gd name="T42" fmla="*/ 165 w 423"/>
              <a:gd name="T43" fmla="*/ 153 h 423"/>
              <a:gd name="T44" fmla="*/ 258 w 423"/>
              <a:gd name="T45" fmla="*/ 61 h 423"/>
              <a:gd name="T46" fmla="*/ 310 w 423"/>
              <a:gd name="T47" fmla="*/ 39 h 423"/>
              <a:gd name="T48" fmla="*/ 363 w 423"/>
              <a:gd name="T49" fmla="*/ 61 h 423"/>
              <a:gd name="T50" fmla="*/ 363 w 423"/>
              <a:gd name="T51" fmla="*/ 61 h 423"/>
              <a:gd name="T52" fmla="*/ 385 w 423"/>
              <a:gd name="T53" fmla="*/ 113 h 423"/>
              <a:gd name="T54" fmla="*/ 363 w 423"/>
              <a:gd name="T55" fmla="*/ 166 h 423"/>
              <a:gd name="T56" fmla="*/ 267 w 423"/>
              <a:gd name="T57" fmla="*/ 109 h 423"/>
              <a:gd name="T58" fmla="*/ 267 w 423"/>
              <a:gd name="T59" fmla="*/ 133 h 423"/>
              <a:gd name="T60" fmla="*/ 244 w 423"/>
              <a:gd name="T61" fmla="*/ 156 h 423"/>
              <a:gd name="T62" fmla="*/ 232 w 423"/>
              <a:gd name="T63" fmla="*/ 161 h 423"/>
              <a:gd name="T64" fmla="*/ 220 w 423"/>
              <a:gd name="T65" fmla="*/ 156 h 423"/>
              <a:gd name="T66" fmla="*/ 220 w 423"/>
              <a:gd name="T67" fmla="*/ 132 h 423"/>
              <a:gd name="T68" fmla="*/ 243 w 423"/>
              <a:gd name="T69" fmla="*/ 109 h 423"/>
              <a:gd name="T70" fmla="*/ 267 w 423"/>
              <a:gd name="T71" fmla="*/ 109 h 423"/>
              <a:gd name="T72" fmla="*/ 306 w 423"/>
              <a:gd name="T73" fmla="*/ 71 h 423"/>
              <a:gd name="T74" fmla="*/ 311 w 423"/>
              <a:gd name="T75" fmla="*/ 84 h 423"/>
              <a:gd name="T76" fmla="*/ 306 w 423"/>
              <a:gd name="T77" fmla="*/ 98 h 423"/>
              <a:gd name="T78" fmla="*/ 292 w 423"/>
              <a:gd name="T79" fmla="*/ 103 h 423"/>
              <a:gd name="T80" fmla="*/ 279 w 423"/>
              <a:gd name="T81" fmla="*/ 98 h 423"/>
              <a:gd name="T82" fmla="*/ 273 w 423"/>
              <a:gd name="T83" fmla="*/ 84 h 423"/>
              <a:gd name="T84" fmla="*/ 279 w 423"/>
              <a:gd name="T85" fmla="*/ 71 h 423"/>
              <a:gd name="T86" fmla="*/ 292 w 423"/>
              <a:gd name="T87" fmla="*/ 65 h 423"/>
              <a:gd name="T88" fmla="*/ 306 w 423"/>
              <a:gd name="T89" fmla="*/ 7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3" h="423">
                <a:moveTo>
                  <a:pt x="390" y="33"/>
                </a:moveTo>
                <a:cubicBezTo>
                  <a:pt x="369" y="12"/>
                  <a:pt x="341" y="0"/>
                  <a:pt x="310" y="0"/>
                </a:cubicBezTo>
                <a:cubicBezTo>
                  <a:pt x="280" y="0"/>
                  <a:pt x="252" y="12"/>
                  <a:pt x="231" y="33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12" y="252"/>
                  <a:pt x="0" y="280"/>
                  <a:pt x="0" y="311"/>
                </a:cubicBezTo>
                <a:cubicBezTo>
                  <a:pt x="0" y="341"/>
                  <a:pt x="12" y="369"/>
                  <a:pt x="33" y="390"/>
                </a:cubicBezTo>
                <a:cubicBezTo>
                  <a:pt x="55" y="412"/>
                  <a:pt x="83" y="423"/>
                  <a:pt x="113" y="423"/>
                </a:cubicBezTo>
                <a:cubicBezTo>
                  <a:pt x="143" y="423"/>
                  <a:pt x="172" y="412"/>
                  <a:pt x="193" y="390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12" y="172"/>
                  <a:pt x="423" y="143"/>
                  <a:pt x="423" y="113"/>
                </a:cubicBezTo>
                <a:cubicBezTo>
                  <a:pt x="423" y="83"/>
                  <a:pt x="412" y="55"/>
                  <a:pt x="390" y="33"/>
                </a:cubicBezTo>
                <a:close/>
                <a:moveTo>
                  <a:pt x="166" y="363"/>
                </a:moveTo>
                <a:cubicBezTo>
                  <a:pt x="152" y="377"/>
                  <a:pt x="133" y="385"/>
                  <a:pt x="113" y="385"/>
                </a:cubicBezTo>
                <a:cubicBezTo>
                  <a:pt x="93" y="385"/>
                  <a:pt x="75" y="377"/>
                  <a:pt x="61" y="363"/>
                </a:cubicBezTo>
                <a:cubicBezTo>
                  <a:pt x="46" y="349"/>
                  <a:pt x="39" y="330"/>
                  <a:pt x="39" y="311"/>
                </a:cubicBezTo>
                <a:cubicBezTo>
                  <a:pt x="39" y="291"/>
                  <a:pt x="46" y="272"/>
                  <a:pt x="61" y="258"/>
                </a:cubicBezTo>
                <a:cubicBezTo>
                  <a:pt x="141" y="178"/>
                  <a:pt x="141" y="178"/>
                  <a:pt x="141" y="178"/>
                </a:cubicBezTo>
                <a:cubicBezTo>
                  <a:pt x="163" y="192"/>
                  <a:pt x="218" y="231"/>
                  <a:pt x="246" y="282"/>
                </a:cubicBezTo>
                <a:lnTo>
                  <a:pt x="166" y="363"/>
                </a:lnTo>
                <a:close/>
                <a:moveTo>
                  <a:pt x="363" y="166"/>
                </a:moveTo>
                <a:cubicBezTo>
                  <a:pt x="271" y="258"/>
                  <a:pt x="271" y="258"/>
                  <a:pt x="271" y="258"/>
                </a:cubicBezTo>
                <a:cubicBezTo>
                  <a:pt x="240" y="208"/>
                  <a:pt x="191" y="171"/>
                  <a:pt x="165" y="153"/>
                </a:cubicBezTo>
                <a:cubicBezTo>
                  <a:pt x="258" y="61"/>
                  <a:pt x="258" y="61"/>
                  <a:pt x="258" y="61"/>
                </a:cubicBezTo>
                <a:cubicBezTo>
                  <a:pt x="272" y="47"/>
                  <a:pt x="291" y="39"/>
                  <a:pt x="310" y="39"/>
                </a:cubicBezTo>
                <a:cubicBezTo>
                  <a:pt x="330" y="39"/>
                  <a:pt x="349" y="47"/>
                  <a:pt x="363" y="61"/>
                </a:cubicBezTo>
                <a:cubicBezTo>
                  <a:pt x="363" y="61"/>
                  <a:pt x="363" y="61"/>
                  <a:pt x="363" y="61"/>
                </a:cubicBezTo>
                <a:cubicBezTo>
                  <a:pt x="377" y="75"/>
                  <a:pt x="385" y="93"/>
                  <a:pt x="385" y="113"/>
                </a:cubicBezTo>
                <a:cubicBezTo>
                  <a:pt x="385" y="133"/>
                  <a:pt x="377" y="152"/>
                  <a:pt x="363" y="166"/>
                </a:cubicBezTo>
                <a:close/>
                <a:moveTo>
                  <a:pt x="267" y="109"/>
                </a:moveTo>
                <a:cubicBezTo>
                  <a:pt x="274" y="116"/>
                  <a:pt x="274" y="127"/>
                  <a:pt x="267" y="133"/>
                </a:cubicBezTo>
                <a:cubicBezTo>
                  <a:pt x="244" y="156"/>
                  <a:pt x="244" y="156"/>
                  <a:pt x="244" y="156"/>
                </a:cubicBezTo>
                <a:cubicBezTo>
                  <a:pt x="241" y="159"/>
                  <a:pt x="236" y="161"/>
                  <a:pt x="232" y="161"/>
                </a:cubicBezTo>
                <a:cubicBezTo>
                  <a:pt x="228" y="161"/>
                  <a:pt x="223" y="159"/>
                  <a:pt x="220" y="156"/>
                </a:cubicBezTo>
                <a:cubicBezTo>
                  <a:pt x="214" y="150"/>
                  <a:pt x="214" y="139"/>
                  <a:pt x="220" y="132"/>
                </a:cubicBezTo>
                <a:cubicBezTo>
                  <a:pt x="243" y="109"/>
                  <a:pt x="243" y="109"/>
                  <a:pt x="243" y="109"/>
                </a:cubicBezTo>
                <a:cubicBezTo>
                  <a:pt x="250" y="103"/>
                  <a:pt x="260" y="103"/>
                  <a:pt x="267" y="109"/>
                </a:cubicBezTo>
                <a:close/>
                <a:moveTo>
                  <a:pt x="306" y="71"/>
                </a:moveTo>
                <a:cubicBezTo>
                  <a:pt x="309" y="74"/>
                  <a:pt x="311" y="79"/>
                  <a:pt x="311" y="84"/>
                </a:cubicBezTo>
                <a:cubicBezTo>
                  <a:pt x="311" y="89"/>
                  <a:pt x="309" y="94"/>
                  <a:pt x="306" y="98"/>
                </a:cubicBezTo>
                <a:cubicBezTo>
                  <a:pt x="302" y="101"/>
                  <a:pt x="297" y="103"/>
                  <a:pt x="292" y="103"/>
                </a:cubicBezTo>
                <a:cubicBezTo>
                  <a:pt x="287" y="103"/>
                  <a:pt x="282" y="101"/>
                  <a:pt x="279" y="98"/>
                </a:cubicBezTo>
                <a:cubicBezTo>
                  <a:pt x="275" y="94"/>
                  <a:pt x="273" y="89"/>
                  <a:pt x="273" y="84"/>
                </a:cubicBezTo>
                <a:cubicBezTo>
                  <a:pt x="273" y="79"/>
                  <a:pt x="275" y="74"/>
                  <a:pt x="279" y="71"/>
                </a:cubicBezTo>
                <a:cubicBezTo>
                  <a:pt x="282" y="67"/>
                  <a:pt x="287" y="65"/>
                  <a:pt x="292" y="65"/>
                </a:cubicBezTo>
                <a:cubicBezTo>
                  <a:pt x="297" y="65"/>
                  <a:pt x="302" y="67"/>
                  <a:pt x="306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6" name="Freeform 1049">
            <a:extLst>
              <a:ext uri="{FF2B5EF4-FFF2-40B4-BE49-F238E27FC236}">
                <a16:creationId xmlns:a16="http://schemas.microsoft.com/office/drawing/2014/main" id="{18D1A278-FA91-458E-84D6-D4977FFD6384}"/>
              </a:ext>
            </a:extLst>
          </p:cNvPr>
          <p:cNvSpPr>
            <a:spLocks noEditPoints="1"/>
          </p:cNvSpPr>
          <p:nvPr/>
        </p:nvSpPr>
        <p:spPr bwMode="auto">
          <a:xfrm>
            <a:off x="6450387" y="3951461"/>
            <a:ext cx="47733" cy="177916"/>
          </a:xfrm>
          <a:custGeom>
            <a:avLst/>
            <a:gdLst>
              <a:gd name="T0" fmla="*/ 74 w 88"/>
              <a:gd name="T1" fmla="*/ 83 h 327"/>
              <a:gd name="T2" fmla="*/ 78 w 88"/>
              <a:gd name="T3" fmla="*/ 100 h 327"/>
              <a:gd name="T4" fmla="*/ 43 w 88"/>
              <a:gd name="T5" fmla="*/ 282 h 327"/>
              <a:gd name="T6" fmla="*/ 66 w 88"/>
              <a:gd name="T7" fmla="*/ 291 h 327"/>
              <a:gd name="T8" fmla="*/ 59 w 88"/>
              <a:gd name="T9" fmla="*/ 317 h 327"/>
              <a:gd name="T10" fmla="*/ 47 w 88"/>
              <a:gd name="T11" fmla="*/ 324 h 327"/>
              <a:gd name="T12" fmla="*/ 32 w 88"/>
              <a:gd name="T13" fmla="*/ 327 h 327"/>
              <a:gd name="T14" fmla="*/ 14 w 88"/>
              <a:gd name="T15" fmla="*/ 321 h 327"/>
              <a:gd name="T16" fmla="*/ 2 w 88"/>
              <a:gd name="T17" fmla="*/ 290 h 327"/>
              <a:gd name="T18" fmla="*/ 36 w 88"/>
              <a:gd name="T19" fmla="*/ 114 h 327"/>
              <a:gd name="T20" fmla="*/ 28 w 88"/>
              <a:gd name="T21" fmla="*/ 114 h 327"/>
              <a:gd name="T22" fmla="*/ 9 w 88"/>
              <a:gd name="T23" fmla="*/ 94 h 327"/>
              <a:gd name="T24" fmla="*/ 28 w 88"/>
              <a:gd name="T25" fmla="*/ 75 h 327"/>
              <a:gd name="T26" fmla="*/ 60 w 88"/>
              <a:gd name="T27" fmla="*/ 75 h 327"/>
              <a:gd name="T28" fmla="*/ 74 w 88"/>
              <a:gd name="T29" fmla="*/ 83 h 327"/>
              <a:gd name="T30" fmla="*/ 66 w 88"/>
              <a:gd name="T31" fmla="*/ 0 h 327"/>
              <a:gd name="T32" fmla="*/ 43 w 88"/>
              <a:gd name="T33" fmla="*/ 23 h 327"/>
              <a:gd name="T34" fmla="*/ 66 w 88"/>
              <a:gd name="T35" fmla="*/ 46 h 327"/>
              <a:gd name="T36" fmla="*/ 88 w 88"/>
              <a:gd name="T37" fmla="*/ 23 h 327"/>
              <a:gd name="T38" fmla="*/ 66 w 88"/>
              <a:gd name="T39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8" h="327">
                <a:moveTo>
                  <a:pt x="74" y="83"/>
                </a:moveTo>
                <a:cubicBezTo>
                  <a:pt x="78" y="87"/>
                  <a:pt x="80" y="94"/>
                  <a:pt x="78" y="100"/>
                </a:cubicBezTo>
                <a:cubicBezTo>
                  <a:pt x="43" y="282"/>
                  <a:pt x="43" y="282"/>
                  <a:pt x="43" y="282"/>
                </a:cubicBezTo>
                <a:cubicBezTo>
                  <a:pt x="52" y="279"/>
                  <a:pt x="62" y="282"/>
                  <a:pt x="66" y="291"/>
                </a:cubicBezTo>
                <a:cubicBezTo>
                  <a:pt x="71" y="300"/>
                  <a:pt x="68" y="312"/>
                  <a:pt x="59" y="317"/>
                </a:cubicBezTo>
                <a:cubicBezTo>
                  <a:pt x="47" y="324"/>
                  <a:pt x="47" y="324"/>
                  <a:pt x="47" y="324"/>
                </a:cubicBezTo>
                <a:cubicBezTo>
                  <a:pt x="42" y="326"/>
                  <a:pt x="37" y="327"/>
                  <a:pt x="32" y="327"/>
                </a:cubicBezTo>
                <a:cubicBezTo>
                  <a:pt x="26" y="327"/>
                  <a:pt x="20" y="325"/>
                  <a:pt x="14" y="321"/>
                </a:cubicBezTo>
                <a:cubicBezTo>
                  <a:pt x="5" y="314"/>
                  <a:pt x="0" y="302"/>
                  <a:pt x="2" y="29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17" y="114"/>
                  <a:pt x="9" y="105"/>
                  <a:pt x="9" y="94"/>
                </a:cubicBezTo>
                <a:cubicBezTo>
                  <a:pt x="9" y="84"/>
                  <a:pt x="17" y="75"/>
                  <a:pt x="28" y="75"/>
                </a:cubicBezTo>
                <a:cubicBezTo>
                  <a:pt x="60" y="75"/>
                  <a:pt x="60" y="75"/>
                  <a:pt x="60" y="75"/>
                </a:cubicBezTo>
                <a:cubicBezTo>
                  <a:pt x="65" y="75"/>
                  <a:pt x="71" y="79"/>
                  <a:pt x="74" y="83"/>
                </a:cubicBezTo>
                <a:close/>
                <a:moveTo>
                  <a:pt x="66" y="0"/>
                </a:moveTo>
                <a:cubicBezTo>
                  <a:pt x="53" y="0"/>
                  <a:pt x="43" y="11"/>
                  <a:pt x="43" y="23"/>
                </a:cubicBezTo>
                <a:cubicBezTo>
                  <a:pt x="43" y="36"/>
                  <a:pt x="53" y="46"/>
                  <a:pt x="66" y="46"/>
                </a:cubicBezTo>
                <a:cubicBezTo>
                  <a:pt x="78" y="46"/>
                  <a:pt x="88" y="36"/>
                  <a:pt x="88" y="23"/>
                </a:cubicBezTo>
                <a:cubicBezTo>
                  <a:pt x="88" y="11"/>
                  <a:pt x="7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7" name="Freeform 1050">
            <a:extLst>
              <a:ext uri="{FF2B5EF4-FFF2-40B4-BE49-F238E27FC236}">
                <a16:creationId xmlns:a16="http://schemas.microsoft.com/office/drawing/2014/main" id="{50B98FC8-F313-44A5-9515-987B734449D7}"/>
              </a:ext>
            </a:extLst>
          </p:cNvPr>
          <p:cNvSpPr>
            <a:spLocks noEditPoints="1"/>
          </p:cNvSpPr>
          <p:nvPr/>
        </p:nvSpPr>
        <p:spPr bwMode="auto">
          <a:xfrm>
            <a:off x="7050818" y="3942781"/>
            <a:ext cx="130905" cy="188765"/>
          </a:xfrm>
          <a:custGeom>
            <a:avLst/>
            <a:gdLst>
              <a:gd name="T0" fmla="*/ 188 w 240"/>
              <a:gd name="T1" fmla="*/ 164 h 346"/>
              <a:gd name="T2" fmla="*/ 217 w 240"/>
              <a:gd name="T3" fmla="*/ 96 h 346"/>
              <a:gd name="T4" fmla="*/ 121 w 240"/>
              <a:gd name="T5" fmla="*/ 0 h 346"/>
              <a:gd name="T6" fmla="*/ 19 w 240"/>
              <a:gd name="T7" fmla="*/ 0 h 346"/>
              <a:gd name="T8" fmla="*/ 0 w 240"/>
              <a:gd name="T9" fmla="*/ 19 h 346"/>
              <a:gd name="T10" fmla="*/ 0 w 240"/>
              <a:gd name="T11" fmla="*/ 173 h 346"/>
              <a:gd name="T12" fmla="*/ 0 w 240"/>
              <a:gd name="T13" fmla="*/ 327 h 346"/>
              <a:gd name="T14" fmla="*/ 19 w 240"/>
              <a:gd name="T15" fmla="*/ 346 h 346"/>
              <a:gd name="T16" fmla="*/ 144 w 240"/>
              <a:gd name="T17" fmla="*/ 346 h 346"/>
              <a:gd name="T18" fmla="*/ 240 w 240"/>
              <a:gd name="T19" fmla="*/ 250 h 346"/>
              <a:gd name="T20" fmla="*/ 188 w 240"/>
              <a:gd name="T21" fmla="*/ 164 h 346"/>
              <a:gd name="T22" fmla="*/ 38 w 240"/>
              <a:gd name="T23" fmla="*/ 38 h 346"/>
              <a:gd name="T24" fmla="*/ 121 w 240"/>
              <a:gd name="T25" fmla="*/ 38 h 346"/>
              <a:gd name="T26" fmla="*/ 178 w 240"/>
              <a:gd name="T27" fmla="*/ 96 h 346"/>
              <a:gd name="T28" fmla="*/ 121 w 240"/>
              <a:gd name="T29" fmla="*/ 154 h 346"/>
              <a:gd name="T30" fmla="*/ 38 w 240"/>
              <a:gd name="T31" fmla="*/ 154 h 346"/>
              <a:gd name="T32" fmla="*/ 38 w 240"/>
              <a:gd name="T33" fmla="*/ 38 h 346"/>
              <a:gd name="T34" fmla="*/ 144 w 240"/>
              <a:gd name="T35" fmla="*/ 308 h 346"/>
              <a:gd name="T36" fmla="*/ 38 w 240"/>
              <a:gd name="T37" fmla="*/ 308 h 346"/>
              <a:gd name="T38" fmla="*/ 38 w 240"/>
              <a:gd name="T39" fmla="*/ 192 h 346"/>
              <a:gd name="T40" fmla="*/ 121 w 240"/>
              <a:gd name="T41" fmla="*/ 192 h 346"/>
              <a:gd name="T42" fmla="*/ 144 w 240"/>
              <a:gd name="T43" fmla="*/ 192 h 346"/>
              <a:gd name="T44" fmla="*/ 202 w 240"/>
              <a:gd name="T45" fmla="*/ 250 h 346"/>
              <a:gd name="T46" fmla="*/ 144 w 240"/>
              <a:gd name="T47" fmla="*/ 308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0" h="346">
                <a:moveTo>
                  <a:pt x="188" y="164"/>
                </a:moveTo>
                <a:cubicBezTo>
                  <a:pt x="206" y="147"/>
                  <a:pt x="217" y="123"/>
                  <a:pt x="217" y="96"/>
                </a:cubicBezTo>
                <a:cubicBezTo>
                  <a:pt x="217" y="43"/>
                  <a:pt x="174" y="0"/>
                  <a:pt x="1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7"/>
                  <a:pt x="8" y="346"/>
                  <a:pt x="19" y="346"/>
                </a:cubicBezTo>
                <a:cubicBezTo>
                  <a:pt x="144" y="346"/>
                  <a:pt x="144" y="346"/>
                  <a:pt x="144" y="346"/>
                </a:cubicBezTo>
                <a:cubicBezTo>
                  <a:pt x="197" y="346"/>
                  <a:pt x="240" y="303"/>
                  <a:pt x="240" y="250"/>
                </a:cubicBezTo>
                <a:cubicBezTo>
                  <a:pt x="240" y="213"/>
                  <a:pt x="219" y="180"/>
                  <a:pt x="188" y="164"/>
                </a:cubicBezTo>
                <a:close/>
                <a:moveTo>
                  <a:pt x="38" y="38"/>
                </a:moveTo>
                <a:cubicBezTo>
                  <a:pt x="121" y="38"/>
                  <a:pt x="121" y="38"/>
                  <a:pt x="121" y="38"/>
                </a:cubicBezTo>
                <a:cubicBezTo>
                  <a:pt x="152" y="38"/>
                  <a:pt x="178" y="64"/>
                  <a:pt x="178" y="96"/>
                </a:cubicBezTo>
                <a:cubicBezTo>
                  <a:pt x="178" y="128"/>
                  <a:pt x="152" y="154"/>
                  <a:pt x="121" y="154"/>
                </a:cubicBezTo>
                <a:cubicBezTo>
                  <a:pt x="38" y="154"/>
                  <a:pt x="38" y="154"/>
                  <a:pt x="38" y="154"/>
                </a:cubicBezTo>
                <a:lnTo>
                  <a:pt x="38" y="38"/>
                </a:lnTo>
                <a:close/>
                <a:moveTo>
                  <a:pt x="144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192"/>
                  <a:pt x="38" y="192"/>
                  <a:pt x="38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76" y="192"/>
                  <a:pt x="202" y="218"/>
                  <a:pt x="202" y="250"/>
                </a:cubicBezTo>
                <a:cubicBezTo>
                  <a:pt x="202" y="282"/>
                  <a:pt x="176" y="308"/>
                  <a:pt x="144" y="3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8" name="Freeform 1051">
            <a:extLst>
              <a:ext uri="{FF2B5EF4-FFF2-40B4-BE49-F238E27FC236}">
                <a16:creationId xmlns:a16="http://schemas.microsoft.com/office/drawing/2014/main" id="{521C4BB2-8D6C-4FA3-A3D5-7E015DC1C344}"/>
              </a:ext>
            </a:extLst>
          </p:cNvPr>
          <p:cNvSpPr>
            <a:spLocks noEditPoints="1"/>
          </p:cNvSpPr>
          <p:nvPr/>
        </p:nvSpPr>
        <p:spPr bwMode="auto">
          <a:xfrm>
            <a:off x="4403192" y="1614687"/>
            <a:ext cx="235775" cy="210462"/>
          </a:xfrm>
          <a:custGeom>
            <a:avLst/>
            <a:gdLst>
              <a:gd name="T0" fmla="*/ 343 w 433"/>
              <a:gd name="T1" fmla="*/ 209 h 385"/>
              <a:gd name="T2" fmla="*/ 353 w 433"/>
              <a:gd name="T3" fmla="*/ 232 h 385"/>
              <a:gd name="T4" fmla="*/ 343 w 433"/>
              <a:gd name="T5" fmla="*/ 256 h 385"/>
              <a:gd name="T6" fmla="*/ 319 w 433"/>
              <a:gd name="T7" fmla="*/ 266 h 385"/>
              <a:gd name="T8" fmla="*/ 295 w 433"/>
              <a:gd name="T9" fmla="*/ 256 h 385"/>
              <a:gd name="T10" fmla="*/ 286 w 433"/>
              <a:gd name="T11" fmla="*/ 232 h 385"/>
              <a:gd name="T12" fmla="*/ 295 w 433"/>
              <a:gd name="T13" fmla="*/ 209 h 385"/>
              <a:gd name="T14" fmla="*/ 319 w 433"/>
              <a:gd name="T15" fmla="*/ 199 h 385"/>
              <a:gd name="T16" fmla="*/ 343 w 433"/>
              <a:gd name="T17" fmla="*/ 209 h 385"/>
              <a:gd name="T18" fmla="*/ 433 w 433"/>
              <a:gd name="T19" fmla="*/ 133 h 385"/>
              <a:gd name="T20" fmla="*/ 433 w 433"/>
              <a:gd name="T21" fmla="*/ 346 h 385"/>
              <a:gd name="T22" fmla="*/ 394 w 433"/>
              <a:gd name="T23" fmla="*/ 385 h 385"/>
              <a:gd name="T24" fmla="*/ 46 w 433"/>
              <a:gd name="T25" fmla="*/ 385 h 385"/>
              <a:gd name="T26" fmla="*/ 0 w 433"/>
              <a:gd name="T27" fmla="*/ 339 h 385"/>
              <a:gd name="T28" fmla="*/ 0 w 433"/>
              <a:gd name="T29" fmla="*/ 166 h 385"/>
              <a:gd name="T30" fmla="*/ 0 w 433"/>
              <a:gd name="T31" fmla="*/ 126 h 385"/>
              <a:gd name="T32" fmla="*/ 0 w 433"/>
              <a:gd name="T33" fmla="*/ 58 h 385"/>
              <a:gd name="T34" fmla="*/ 58 w 433"/>
              <a:gd name="T35" fmla="*/ 0 h 385"/>
              <a:gd name="T36" fmla="*/ 324 w 433"/>
              <a:gd name="T37" fmla="*/ 0 h 385"/>
              <a:gd name="T38" fmla="*/ 370 w 433"/>
              <a:gd name="T39" fmla="*/ 48 h 385"/>
              <a:gd name="T40" fmla="*/ 370 w 433"/>
              <a:gd name="T41" fmla="*/ 77 h 385"/>
              <a:gd name="T42" fmla="*/ 379 w 433"/>
              <a:gd name="T43" fmla="*/ 77 h 385"/>
              <a:gd name="T44" fmla="*/ 433 w 433"/>
              <a:gd name="T45" fmla="*/ 133 h 385"/>
              <a:gd name="T46" fmla="*/ 36 w 433"/>
              <a:gd name="T47" fmla="*/ 58 h 385"/>
              <a:gd name="T48" fmla="*/ 55 w 433"/>
              <a:gd name="T49" fmla="*/ 77 h 385"/>
              <a:gd name="T50" fmla="*/ 332 w 433"/>
              <a:gd name="T51" fmla="*/ 77 h 385"/>
              <a:gd name="T52" fmla="*/ 332 w 433"/>
              <a:gd name="T53" fmla="*/ 47 h 385"/>
              <a:gd name="T54" fmla="*/ 323 w 433"/>
              <a:gd name="T55" fmla="*/ 39 h 385"/>
              <a:gd name="T56" fmla="*/ 55 w 433"/>
              <a:gd name="T57" fmla="*/ 39 h 385"/>
              <a:gd name="T58" fmla="*/ 36 w 433"/>
              <a:gd name="T59" fmla="*/ 58 h 385"/>
              <a:gd name="T60" fmla="*/ 394 w 433"/>
              <a:gd name="T61" fmla="*/ 133 h 385"/>
              <a:gd name="T62" fmla="*/ 379 w 433"/>
              <a:gd name="T63" fmla="*/ 116 h 385"/>
              <a:gd name="T64" fmla="*/ 47 w 433"/>
              <a:gd name="T65" fmla="*/ 116 h 385"/>
              <a:gd name="T66" fmla="*/ 39 w 433"/>
              <a:gd name="T67" fmla="*/ 126 h 385"/>
              <a:gd name="T68" fmla="*/ 39 w 433"/>
              <a:gd name="T69" fmla="*/ 166 h 385"/>
              <a:gd name="T70" fmla="*/ 39 w 433"/>
              <a:gd name="T71" fmla="*/ 339 h 385"/>
              <a:gd name="T72" fmla="*/ 46 w 433"/>
              <a:gd name="T73" fmla="*/ 347 h 385"/>
              <a:gd name="T74" fmla="*/ 394 w 433"/>
              <a:gd name="T75" fmla="*/ 347 h 385"/>
              <a:gd name="T76" fmla="*/ 394 w 433"/>
              <a:gd name="T77" fmla="*/ 346 h 385"/>
              <a:gd name="T78" fmla="*/ 394 w 433"/>
              <a:gd name="T79" fmla="*/ 133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3" h="385">
                <a:moveTo>
                  <a:pt x="343" y="209"/>
                </a:moveTo>
                <a:cubicBezTo>
                  <a:pt x="349" y="215"/>
                  <a:pt x="353" y="223"/>
                  <a:pt x="353" y="232"/>
                </a:cubicBezTo>
                <a:cubicBezTo>
                  <a:pt x="353" y="241"/>
                  <a:pt x="349" y="250"/>
                  <a:pt x="343" y="256"/>
                </a:cubicBezTo>
                <a:cubicBezTo>
                  <a:pt x="337" y="262"/>
                  <a:pt x="328" y="266"/>
                  <a:pt x="319" y="266"/>
                </a:cubicBezTo>
                <a:cubicBezTo>
                  <a:pt x="310" y="266"/>
                  <a:pt x="302" y="262"/>
                  <a:pt x="295" y="256"/>
                </a:cubicBezTo>
                <a:cubicBezTo>
                  <a:pt x="289" y="250"/>
                  <a:pt x="286" y="241"/>
                  <a:pt x="286" y="232"/>
                </a:cubicBezTo>
                <a:cubicBezTo>
                  <a:pt x="286" y="223"/>
                  <a:pt x="289" y="215"/>
                  <a:pt x="295" y="209"/>
                </a:cubicBezTo>
                <a:cubicBezTo>
                  <a:pt x="302" y="202"/>
                  <a:pt x="310" y="199"/>
                  <a:pt x="319" y="199"/>
                </a:cubicBezTo>
                <a:cubicBezTo>
                  <a:pt x="328" y="199"/>
                  <a:pt x="337" y="202"/>
                  <a:pt x="343" y="209"/>
                </a:cubicBezTo>
                <a:close/>
                <a:moveTo>
                  <a:pt x="433" y="133"/>
                </a:moveTo>
                <a:cubicBezTo>
                  <a:pt x="433" y="346"/>
                  <a:pt x="433" y="346"/>
                  <a:pt x="433" y="346"/>
                </a:cubicBezTo>
                <a:cubicBezTo>
                  <a:pt x="433" y="368"/>
                  <a:pt x="415" y="385"/>
                  <a:pt x="394" y="385"/>
                </a:cubicBezTo>
                <a:cubicBezTo>
                  <a:pt x="46" y="385"/>
                  <a:pt x="46" y="385"/>
                  <a:pt x="46" y="385"/>
                </a:cubicBezTo>
                <a:cubicBezTo>
                  <a:pt x="21" y="385"/>
                  <a:pt x="0" y="364"/>
                  <a:pt x="0" y="339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6"/>
                  <a:pt x="26" y="0"/>
                  <a:pt x="58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50" y="0"/>
                  <a:pt x="370" y="22"/>
                  <a:pt x="370" y="48"/>
                </a:cubicBezTo>
                <a:cubicBezTo>
                  <a:pt x="370" y="77"/>
                  <a:pt x="370" y="77"/>
                  <a:pt x="370" y="77"/>
                </a:cubicBezTo>
                <a:cubicBezTo>
                  <a:pt x="379" y="77"/>
                  <a:pt x="379" y="77"/>
                  <a:pt x="379" y="77"/>
                </a:cubicBezTo>
                <a:cubicBezTo>
                  <a:pt x="409" y="77"/>
                  <a:pt x="433" y="104"/>
                  <a:pt x="433" y="133"/>
                </a:cubicBezTo>
                <a:close/>
                <a:moveTo>
                  <a:pt x="36" y="58"/>
                </a:moveTo>
                <a:cubicBezTo>
                  <a:pt x="36" y="69"/>
                  <a:pt x="45" y="77"/>
                  <a:pt x="55" y="77"/>
                </a:cubicBezTo>
                <a:cubicBezTo>
                  <a:pt x="332" y="77"/>
                  <a:pt x="332" y="77"/>
                  <a:pt x="332" y="77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32" y="43"/>
                  <a:pt x="328" y="39"/>
                  <a:pt x="323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45" y="39"/>
                  <a:pt x="36" y="48"/>
                  <a:pt x="36" y="58"/>
                </a:cubicBezTo>
                <a:close/>
                <a:moveTo>
                  <a:pt x="394" y="133"/>
                </a:moveTo>
                <a:cubicBezTo>
                  <a:pt x="394" y="125"/>
                  <a:pt x="388" y="116"/>
                  <a:pt x="379" y="116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2" y="116"/>
                  <a:pt x="39" y="122"/>
                  <a:pt x="39" y="126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9" y="339"/>
                  <a:pt x="39" y="339"/>
                  <a:pt x="39" y="339"/>
                </a:cubicBezTo>
                <a:cubicBezTo>
                  <a:pt x="39" y="343"/>
                  <a:pt x="42" y="347"/>
                  <a:pt x="46" y="347"/>
                </a:cubicBezTo>
                <a:cubicBezTo>
                  <a:pt x="394" y="347"/>
                  <a:pt x="394" y="347"/>
                  <a:pt x="394" y="347"/>
                </a:cubicBezTo>
                <a:cubicBezTo>
                  <a:pt x="394" y="347"/>
                  <a:pt x="394" y="346"/>
                  <a:pt x="394" y="346"/>
                </a:cubicBezTo>
                <a:lnTo>
                  <a:pt x="394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59" name="Freeform 1052">
            <a:extLst>
              <a:ext uri="{FF2B5EF4-FFF2-40B4-BE49-F238E27FC236}">
                <a16:creationId xmlns:a16="http://schemas.microsoft.com/office/drawing/2014/main" id="{80E8FF8B-3FB1-4F26-B630-CAA4A00FE9C4}"/>
              </a:ext>
            </a:extLst>
          </p:cNvPr>
          <p:cNvSpPr>
            <a:spLocks noEditPoints="1"/>
          </p:cNvSpPr>
          <p:nvPr/>
        </p:nvSpPr>
        <p:spPr bwMode="auto">
          <a:xfrm>
            <a:off x="5053243" y="2787051"/>
            <a:ext cx="242284" cy="193827"/>
          </a:xfrm>
          <a:custGeom>
            <a:avLst/>
            <a:gdLst>
              <a:gd name="T0" fmla="*/ 361 w 445"/>
              <a:gd name="T1" fmla="*/ 72 h 356"/>
              <a:gd name="T2" fmla="*/ 85 w 445"/>
              <a:gd name="T3" fmla="*/ 72 h 356"/>
              <a:gd name="T4" fmla="*/ 65 w 445"/>
              <a:gd name="T5" fmla="*/ 91 h 356"/>
              <a:gd name="T6" fmla="*/ 63 w 445"/>
              <a:gd name="T7" fmla="*/ 336 h 356"/>
              <a:gd name="T8" fmla="*/ 68 w 445"/>
              <a:gd name="T9" fmla="*/ 350 h 356"/>
              <a:gd name="T10" fmla="*/ 82 w 445"/>
              <a:gd name="T11" fmla="*/ 356 h 356"/>
              <a:gd name="T12" fmla="*/ 362 w 445"/>
              <a:gd name="T13" fmla="*/ 356 h 356"/>
              <a:gd name="T14" fmla="*/ 376 w 445"/>
              <a:gd name="T15" fmla="*/ 350 h 356"/>
              <a:gd name="T16" fmla="*/ 382 w 445"/>
              <a:gd name="T17" fmla="*/ 336 h 356"/>
              <a:gd name="T18" fmla="*/ 380 w 445"/>
              <a:gd name="T19" fmla="*/ 91 h 356"/>
              <a:gd name="T20" fmla="*/ 361 w 445"/>
              <a:gd name="T21" fmla="*/ 72 h 356"/>
              <a:gd name="T22" fmla="*/ 223 w 445"/>
              <a:gd name="T23" fmla="*/ 317 h 356"/>
              <a:gd name="T24" fmla="*/ 101 w 445"/>
              <a:gd name="T25" fmla="*/ 317 h 356"/>
              <a:gd name="T26" fmla="*/ 104 w 445"/>
              <a:gd name="T27" fmla="*/ 111 h 356"/>
              <a:gd name="T28" fmla="*/ 342 w 445"/>
              <a:gd name="T29" fmla="*/ 111 h 356"/>
              <a:gd name="T30" fmla="*/ 343 w 445"/>
              <a:gd name="T31" fmla="*/ 317 h 356"/>
              <a:gd name="T32" fmla="*/ 223 w 445"/>
              <a:gd name="T33" fmla="*/ 317 h 356"/>
              <a:gd name="T34" fmla="*/ 284 w 445"/>
              <a:gd name="T35" fmla="*/ 164 h 356"/>
              <a:gd name="T36" fmla="*/ 265 w 445"/>
              <a:gd name="T37" fmla="*/ 183 h 356"/>
              <a:gd name="T38" fmla="*/ 181 w 445"/>
              <a:gd name="T39" fmla="*/ 183 h 356"/>
              <a:gd name="T40" fmla="*/ 161 w 445"/>
              <a:gd name="T41" fmla="*/ 164 h 356"/>
              <a:gd name="T42" fmla="*/ 181 w 445"/>
              <a:gd name="T43" fmla="*/ 144 h 356"/>
              <a:gd name="T44" fmla="*/ 265 w 445"/>
              <a:gd name="T45" fmla="*/ 144 h 356"/>
              <a:gd name="T46" fmla="*/ 284 w 445"/>
              <a:gd name="T47" fmla="*/ 164 h 356"/>
              <a:gd name="T48" fmla="*/ 428 w 445"/>
              <a:gd name="T49" fmla="*/ 86 h 356"/>
              <a:gd name="T50" fmla="*/ 425 w 445"/>
              <a:gd name="T51" fmla="*/ 87 h 356"/>
              <a:gd name="T52" fmla="*/ 406 w 445"/>
              <a:gd name="T53" fmla="*/ 71 h 356"/>
              <a:gd name="T54" fmla="*/ 399 w 445"/>
              <a:gd name="T55" fmla="*/ 39 h 356"/>
              <a:gd name="T56" fmla="*/ 46 w 445"/>
              <a:gd name="T57" fmla="*/ 39 h 356"/>
              <a:gd name="T58" fmla="*/ 40 w 445"/>
              <a:gd name="T59" fmla="*/ 71 h 356"/>
              <a:gd name="T60" fmla="*/ 17 w 445"/>
              <a:gd name="T61" fmla="*/ 86 h 356"/>
              <a:gd name="T62" fmla="*/ 2 w 445"/>
              <a:gd name="T63" fmla="*/ 64 h 356"/>
              <a:gd name="T64" fmla="*/ 11 w 445"/>
              <a:gd name="T65" fmla="*/ 16 h 356"/>
              <a:gd name="T66" fmla="*/ 30 w 445"/>
              <a:gd name="T67" fmla="*/ 0 h 356"/>
              <a:gd name="T68" fmla="*/ 415 w 445"/>
              <a:gd name="T69" fmla="*/ 0 h 356"/>
              <a:gd name="T70" fmla="*/ 434 w 445"/>
              <a:gd name="T71" fmla="*/ 16 h 356"/>
              <a:gd name="T72" fmla="*/ 443 w 445"/>
              <a:gd name="T73" fmla="*/ 64 h 356"/>
              <a:gd name="T74" fmla="*/ 428 w 445"/>
              <a:gd name="T75" fmla="*/ 8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356">
                <a:moveTo>
                  <a:pt x="361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74" y="72"/>
                  <a:pt x="65" y="81"/>
                  <a:pt x="65" y="91"/>
                </a:cubicBezTo>
                <a:cubicBezTo>
                  <a:pt x="63" y="336"/>
                  <a:pt x="63" y="336"/>
                  <a:pt x="63" y="336"/>
                </a:cubicBezTo>
                <a:cubicBezTo>
                  <a:pt x="63" y="341"/>
                  <a:pt x="65" y="346"/>
                  <a:pt x="68" y="350"/>
                </a:cubicBezTo>
                <a:cubicBezTo>
                  <a:pt x="72" y="354"/>
                  <a:pt x="77" y="356"/>
                  <a:pt x="82" y="356"/>
                </a:cubicBezTo>
                <a:cubicBezTo>
                  <a:pt x="362" y="356"/>
                  <a:pt x="362" y="356"/>
                  <a:pt x="362" y="356"/>
                </a:cubicBezTo>
                <a:cubicBezTo>
                  <a:pt x="368" y="356"/>
                  <a:pt x="373" y="354"/>
                  <a:pt x="376" y="350"/>
                </a:cubicBezTo>
                <a:cubicBezTo>
                  <a:pt x="380" y="346"/>
                  <a:pt x="382" y="342"/>
                  <a:pt x="382" y="336"/>
                </a:cubicBezTo>
                <a:cubicBezTo>
                  <a:pt x="380" y="91"/>
                  <a:pt x="380" y="91"/>
                  <a:pt x="380" y="91"/>
                </a:cubicBezTo>
                <a:cubicBezTo>
                  <a:pt x="380" y="81"/>
                  <a:pt x="371" y="72"/>
                  <a:pt x="361" y="72"/>
                </a:cubicBezTo>
                <a:close/>
                <a:moveTo>
                  <a:pt x="223" y="317"/>
                </a:moveTo>
                <a:cubicBezTo>
                  <a:pt x="101" y="317"/>
                  <a:pt x="101" y="317"/>
                  <a:pt x="101" y="317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342" y="111"/>
                  <a:pt x="342" y="111"/>
                  <a:pt x="342" y="111"/>
                </a:cubicBezTo>
                <a:cubicBezTo>
                  <a:pt x="343" y="317"/>
                  <a:pt x="343" y="317"/>
                  <a:pt x="343" y="317"/>
                </a:cubicBezTo>
                <a:lnTo>
                  <a:pt x="223" y="317"/>
                </a:lnTo>
                <a:close/>
                <a:moveTo>
                  <a:pt x="284" y="164"/>
                </a:moveTo>
                <a:cubicBezTo>
                  <a:pt x="284" y="174"/>
                  <a:pt x="275" y="183"/>
                  <a:pt x="265" y="183"/>
                </a:cubicBezTo>
                <a:cubicBezTo>
                  <a:pt x="181" y="183"/>
                  <a:pt x="181" y="183"/>
                  <a:pt x="181" y="183"/>
                </a:cubicBezTo>
                <a:cubicBezTo>
                  <a:pt x="170" y="183"/>
                  <a:pt x="161" y="174"/>
                  <a:pt x="161" y="164"/>
                </a:cubicBezTo>
                <a:cubicBezTo>
                  <a:pt x="161" y="153"/>
                  <a:pt x="170" y="144"/>
                  <a:pt x="181" y="144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75" y="144"/>
                  <a:pt x="284" y="153"/>
                  <a:pt x="284" y="164"/>
                </a:cubicBezTo>
                <a:close/>
                <a:moveTo>
                  <a:pt x="428" y="86"/>
                </a:moveTo>
                <a:cubicBezTo>
                  <a:pt x="427" y="87"/>
                  <a:pt x="426" y="87"/>
                  <a:pt x="425" y="87"/>
                </a:cubicBezTo>
                <a:cubicBezTo>
                  <a:pt x="416" y="87"/>
                  <a:pt x="407" y="80"/>
                  <a:pt x="406" y="71"/>
                </a:cubicBezTo>
                <a:cubicBezTo>
                  <a:pt x="399" y="39"/>
                  <a:pt x="399" y="39"/>
                  <a:pt x="399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0" y="71"/>
                  <a:pt x="40" y="71"/>
                  <a:pt x="40" y="71"/>
                </a:cubicBezTo>
                <a:cubicBezTo>
                  <a:pt x="38" y="82"/>
                  <a:pt x="28" y="88"/>
                  <a:pt x="17" y="86"/>
                </a:cubicBezTo>
                <a:cubicBezTo>
                  <a:pt x="7" y="84"/>
                  <a:pt x="0" y="74"/>
                  <a:pt x="2" y="64"/>
                </a:cubicBezTo>
                <a:cubicBezTo>
                  <a:pt x="11" y="16"/>
                  <a:pt x="11" y="16"/>
                  <a:pt x="11" y="16"/>
                </a:cubicBezTo>
                <a:cubicBezTo>
                  <a:pt x="13" y="7"/>
                  <a:pt x="21" y="0"/>
                  <a:pt x="30" y="0"/>
                </a:cubicBezTo>
                <a:cubicBezTo>
                  <a:pt x="415" y="0"/>
                  <a:pt x="415" y="0"/>
                  <a:pt x="415" y="0"/>
                </a:cubicBezTo>
                <a:cubicBezTo>
                  <a:pt x="425" y="0"/>
                  <a:pt x="432" y="7"/>
                  <a:pt x="434" y="16"/>
                </a:cubicBezTo>
                <a:cubicBezTo>
                  <a:pt x="443" y="64"/>
                  <a:pt x="443" y="64"/>
                  <a:pt x="443" y="64"/>
                </a:cubicBezTo>
                <a:cubicBezTo>
                  <a:pt x="445" y="74"/>
                  <a:pt x="439" y="84"/>
                  <a:pt x="428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0" name="Freeform 1053">
            <a:extLst>
              <a:ext uri="{FF2B5EF4-FFF2-40B4-BE49-F238E27FC236}">
                <a16:creationId xmlns:a16="http://schemas.microsoft.com/office/drawing/2014/main" id="{4A32BB42-B3DB-4E13-9C72-E262746A5C8C}"/>
              </a:ext>
            </a:extLst>
          </p:cNvPr>
          <p:cNvSpPr>
            <a:spLocks noEditPoints="1"/>
          </p:cNvSpPr>
          <p:nvPr/>
        </p:nvSpPr>
        <p:spPr bwMode="auto">
          <a:xfrm>
            <a:off x="3753153" y="1643617"/>
            <a:ext cx="241561" cy="152603"/>
          </a:xfrm>
          <a:custGeom>
            <a:avLst/>
            <a:gdLst>
              <a:gd name="T0" fmla="*/ 206 w 443"/>
              <a:gd name="T1" fmla="*/ 140 h 279"/>
              <a:gd name="T2" fmla="*/ 192 w 443"/>
              <a:gd name="T3" fmla="*/ 154 h 279"/>
              <a:gd name="T4" fmla="*/ 155 w 443"/>
              <a:gd name="T5" fmla="*/ 154 h 279"/>
              <a:gd name="T6" fmla="*/ 141 w 443"/>
              <a:gd name="T7" fmla="*/ 140 h 279"/>
              <a:gd name="T8" fmla="*/ 155 w 443"/>
              <a:gd name="T9" fmla="*/ 125 h 279"/>
              <a:gd name="T10" fmla="*/ 192 w 443"/>
              <a:gd name="T11" fmla="*/ 125 h 279"/>
              <a:gd name="T12" fmla="*/ 206 w 443"/>
              <a:gd name="T13" fmla="*/ 140 h 279"/>
              <a:gd name="T14" fmla="*/ 443 w 443"/>
              <a:gd name="T15" fmla="*/ 28 h 279"/>
              <a:gd name="T16" fmla="*/ 443 w 443"/>
              <a:gd name="T17" fmla="*/ 252 h 279"/>
              <a:gd name="T18" fmla="*/ 415 w 443"/>
              <a:gd name="T19" fmla="*/ 279 h 279"/>
              <a:gd name="T20" fmla="*/ 369 w 443"/>
              <a:gd name="T21" fmla="*/ 279 h 279"/>
              <a:gd name="T22" fmla="*/ 226 w 443"/>
              <a:gd name="T23" fmla="*/ 217 h 279"/>
              <a:gd name="T24" fmla="*/ 28 w 443"/>
              <a:gd name="T25" fmla="*/ 217 h 279"/>
              <a:gd name="T26" fmla="*/ 0 w 443"/>
              <a:gd name="T27" fmla="*/ 189 h 279"/>
              <a:gd name="T28" fmla="*/ 0 w 443"/>
              <a:gd name="T29" fmla="*/ 90 h 279"/>
              <a:gd name="T30" fmla="*/ 28 w 443"/>
              <a:gd name="T31" fmla="*/ 63 h 279"/>
              <a:gd name="T32" fmla="*/ 226 w 443"/>
              <a:gd name="T33" fmla="*/ 63 h 279"/>
              <a:gd name="T34" fmla="*/ 369 w 443"/>
              <a:gd name="T35" fmla="*/ 0 h 279"/>
              <a:gd name="T36" fmla="*/ 415 w 443"/>
              <a:gd name="T37" fmla="*/ 0 h 279"/>
              <a:gd name="T38" fmla="*/ 443 w 443"/>
              <a:gd name="T39" fmla="*/ 28 h 279"/>
              <a:gd name="T40" fmla="*/ 39 w 443"/>
              <a:gd name="T41" fmla="*/ 178 h 279"/>
              <a:gd name="T42" fmla="*/ 72 w 443"/>
              <a:gd name="T43" fmla="*/ 178 h 279"/>
              <a:gd name="T44" fmla="*/ 72 w 443"/>
              <a:gd name="T45" fmla="*/ 101 h 279"/>
              <a:gd name="T46" fmla="*/ 39 w 443"/>
              <a:gd name="T47" fmla="*/ 101 h 279"/>
              <a:gd name="T48" fmla="*/ 39 w 443"/>
              <a:gd name="T49" fmla="*/ 178 h 279"/>
              <a:gd name="T50" fmla="*/ 342 w 443"/>
              <a:gd name="T51" fmla="*/ 239 h 279"/>
              <a:gd name="T52" fmla="*/ 342 w 443"/>
              <a:gd name="T53" fmla="*/ 41 h 279"/>
              <a:gd name="T54" fmla="*/ 250 w 443"/>
              <a:gd name="T55" fmla="*/ 93 h 279"/>
              <a:gd name="T56" fmla="*/ 235 w 443"/>
              <a:gd name="T57" fmla="*/ 101 h 279"/>
              <a:gd name="T58" fmla="*/ 101 w 443"/>
              <a:gd name="T59" fmla="*/ 101 h 279"/>
              <a:gd name="T60" fmla="*/ 101 w 443"/>
              <a:gd name="T61" fmla="*/ 178 h 279"/>
              <a:gd name="T62" fmla="*/ 235 w 443"/>
              <a:gd name="T63" fmla="*/ 178 h 279"/>
              <a:gd name="T64" fmla="*/ 250 w 443"/>
              <a:gd name="T65" fmla="*/ 186 h 279"/>
              <a:gd name="T66" fmla="*/ 342 w 443"/>
              <a:gd name="T67" fmla="*/ 239 h 279"/>
              <a:gd name="T68" fmla="*/ 404 w 443"/>
              <a:gd name="T69" fmla="*/ 39 h 279"/>
              <a:gd name="T70" fmla="*/ 370 w 443"/>
              <a:gd name="T71" fmla="*/ 39 h 279"/>
              <a:gd name="T72" fmla="*/ 370 w 443"/>
              <a:gd name="T73" fmla="*/ 241 h 279"/>
              <a:gd name="T74" fmla="*/ 404 w 443"/>
              <a:gd name="T75" fmla="*/ 241 h 279"/>
              <a:gd name="T76" fmla="*/ 404 w 443"/>
              <a:gd name="T77" fmla="*/ 3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3" h="279">
                <a:moveTo>
                  <a:pt x="206" y="140"/>
                </a:moveTo>
                <a:cubicBezTo>
                  <a:pt x="206" y="148"/>
                  <a:pt x="200" y="154"/>
                  <a:pt x="192" y="154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47" y="154"/>
                  <a:pt x="141" y="148"/>
                  <a:pt x="141" y="140"/>
                </a:cubicBezTo>
                <a:cubicBezTo>
                  <a:pt x="141" y="132"/>
                  <a:pt x="147" y="125"/>
                  <a:pt x="155" y="125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200" y="125"/>
                  <a:pt x="206" y="132"/>
                  <a:pt x="206" y="140"/>
                </a:cubicBezTo>
                <a:close/>
                <a:moveTo>
                  <a:pt x="443" y="28"/>
                </a:moveTo>
                <a:cubicBezTo>
                  <a:pt x="443" y="252"/>
                  <a:pt x="443" y="252"/>
                  <a:pt x="443" y="252"/>
                </a:cubicBezTo>
                <a:cubicBezTo>
                  <a:pt x="443" y="267"/>
                  <a:pt x="430" y="279"/>
                  <a:pt x="415" y="279"/>
                </a:cubicBezTo>
                <a:cubicBezTo>
                  <a:pt x="369" y="279"/>
                  <a:pt x="369" y="279"/>
                  <a:pt x="369" y="279"/>
                </a:cubicBezTo>
                <a:cubicBezTo>
                  <a:pt x="290" y="279"/>
                  <a:pt x="243" y="236"/>
                  <a:pt x="226" y="217"/>
                </a:cubicBezTo>
                <a:cubicBezTo>
                  <a:pt x="28" y="217"/>
                  <a:pt x="28" y="217"/>
                  <a:pt x="28" y="217"/>
                </a:cubicBezTo>
                <a:cubicBezTo>
                  <a:pt x="13" y="217"/>
                  <a:pt x="0" y="204"/>
                  <a:pt x="0" y="18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3" y="63"/>
                  <a:pt x="28" y="63"/>
                </a:cubicBezTo>
                <a:cubicBezTo>
                  <a:pt x="226" y="63"/>
                  <a:pt x="226" y="63"/>
                  <a:pt x="226" y="63"/>
                </a:cubicBezTo>
                <a:cubicBezTo>
                  <a:pt x="243" y="44"/>
                  <a:pt x="290" y="0"/>
                  <a:pt x="369" y="0"/>
                </a:cubicBezTo>
                <a:cubicBezTo>
                  <a:pt x="415" y="0"/>
                  <a:pt x="415" y="0"/>
                  <a:pt x="415" y="0"/>
                </a:cubicBezTo>
                <a:cubicBezTo>
                  <a:pt x="430" y="0"/>
                  <a:pt x="443" y="13"/>
                  <a:pt x="443" y="28"/>
                </a:cubicBezTo>
                <a:close/>
                <a:moveTo>
                  <a:pt x="39" y="178"/>
                </a:moveTo>
                <a:cubicBezTo>
                  <a:pt x="72" y="178"/>
                  <a:pt x="72" y="178"/>
                  <a:pt x="72" y="178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39" y="101"/>
                  <a:pt x="39" y="101"/>
                  <a:pt x="39" y="101"/>
                </a:cubicBezTo>
                <a:lnTo>
                  <a:pt x="39" y="178"/>
                </a:lnTo>
                <a:close/>
                <a:moveTo>
                  <a:pt x="342" y="239"/>
                </a:moveTo>
                <a:cubicBezTo>
                  <a:pt x="342" y="41"/>
                  <a:pt x="342" y="41"/>
                  <a:pt x="342" y="41"/>
                </a:cubicBezTo>
                <a:cubicBezTo>
                  <a:pt x="284" y="50"/>
                  <a:pt x="250" y="92"/>
                  <a:pt x="250" y="93"/>
                </a:cubicBezTo>
                <a:cubicBezTo>
                  <a:pt x="246" y="98"/>
                  <a:pt x="241" y="101"/>
                  <a:pt x="235" y="101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235" y="178"/>
                  <a:pt x="235" y="178"/>
                  <a:pt x="235" y="178"/>
                </a:cubicBezTo>
                <a:cubicBezTo>
                  <a:pt x="241" y="178"/>
                  <a:pt x="246" y="181"/>
                  <a:pt x="250" y="186"/>
                </a:cubicBezTo>
                <a:cubicBezTo>
                  <a:pt x="251" y="188"/>
                  <a:pt x="284" y="229"/>
                  <a:pt x="342" y="239"/>
                </a:cubicBezTo>
                <a:close/>
                <a:moveTo>
                  <a:pt x="404" y="39"/>
                </a:moveTo>
                <a:cubicBezTo>
                  <a:pt x="370" y="39"/>
                  <a:pt x="370" y="39"/>
                  <a:pt x="370" y="39"/>
                </a:cubicBezTo>
                <a:cubicBezTo>
                  <a:pt x="370" y="241"/>
                  <a:pt x="370" y="241"/>
                  <a:pt x="370" y="241"/>
                </a:cubicBezTo>
                <a:cubicBezTo>
                  <a:pt x="404" y="241"/>
                  <a:pt x="404" y="241"/>
                  <a:pt x="404" y="241"/>
                </a:cubicBezTo>
                <a:lnTo>
                  <a:pt x="404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1" name="Freeform 1054">
            <a:extLst>
              <a:ext uri="{FF2B5EF4-FFF2-40B4-BE49-F238E27FC236}">
                <a16:creationId xmlns:a16="http://schemas.microsoft.com/office/drawing/2014/main" id="{6FF35D48-2B76-460D-AEEC-1A21CB59A5FF}"/>
              </a:ext>
            </a:extLst>
          </p:cNvPr>
          <p:cNvSpPr>
            <a:spLocks noEditPoints="1"/>
          </p:cNvSpPr>
          <p:nvPr/>
        </p:nvSpPr>
        <p:spPr bwMode="auto">
          <a:xfrm>
            <a:off x="5095915" y="1599500"/>
            <a:ext cx="157665" cy="241561"/>
          </a:xfrm>
          <a:custGeom>
            <a:avLst/>
            <a:gdLst>
              <a:gd name="T0" fmla="*/ 145 w 289"/>
              <a:gd name="T1" fmla="*/ 0 h 442"/>
              <a:gd name="T2" fmla="*/ 0 w 289"/>
              <a:gd name="T3" fmla="*/ 145 h 442"/>
              <a:gd name="T4" fmla="*/ 58 w 289"/>
              <a:gd name="T5" fmla="*/ 260 h 442"/>
              <a:gd name="T6" fmla="*/ 58 w 289"/>
              <a:gd name="T7" fmla="*/ 307 h 442"/>
              <a:gd name="T8" fmla="*/ 65 w 289"/>
              <a:gd name="T9" fmla="*/ 321 h 442"/>
              <a:gd name="T10" fmla="*/ 79 w 289"/>
              <a:gd name="T11" fmla="*/ 327 h 442"/>
              <a:gd name="T12" fmla="*/ 80 w 289"/>
              <a:gd name="T13" fmla="*/ 326 h 442"/>
              <a:gd name="T14" fmla="*/ 213 w 289"/>
              <a:gd name="T15" fmla="*/ 316 h 442"/>
              <a:gd name="T16" fmla="*/ 231 w 289"/>
              <a:gd name="T17" fmla="*/ 297 h 442"/>
              <a:gd name="T18" fmla="*/ 231 w 289"/>
              <a:gd name="T19" fmla="*/ 261 h 442"/>
              <a:gd name="T20" fmla="*/ 289 w 289"/>
              <a:gd name="T21" fmla="*/ 145 h 442"/>
              <a:gd name="T22" fmla="*/ 145 w 289"/>
              <a:gd name="T23" fmla="*/ 0 h 442"/>
              <a:gd name="T24" fmla="*/ 202 w 289"/>
              <a:gd name="T25" fmla="*/ 233 h 442"/>
              <a:gd name="T26" fmla="*/ 193 w 289"/>
              <a:gd name="T27" fmla="*/ 250 h 442"/>
              <a:gd name="T28" fmla="*/ 193 w 289"/>
              <a:gd name="T29" fmla="*/ 279 h 442"/>
              <a:gd name="T30" fmla="*/ 97 w 289"/>
              <a:gd name="T31" fmla="*/ 286 h 442"/>
              <a:gd name="T32" fmla="*/ 97 w 289"/>
              <a:gd name="T33" fmla="*/ 250 h 442"/>
              <a:gd name="T34" fmla="*/ 88 w 289"/>
              <a:gd name="T35" fmla="*/ 233 h 442"/>
              <a:gd name="T36" fmla="*/ 39 w 289"/>
              <a:gd name="T37" fmla="*/ 145 h 442"/>
              <a:gd name="T38" fmla="*/ 144 w 289"/>
              <a:gd name="T39" fmla="*/ 38 h 442"/>
              <a:gd name="T40" fmla="*/ 250 w 289"/>
              <a:gd name="T41" fmla="*/ 145 h 442"/>
              <a:gd name="T42" fmla="*/ 202 w 289"/>
              <a:gd name="T43" fmla="*/ 233 h 442"/>
              <a:gd name="T44" fmla="*/ 229 w 289"/>
              <a:gd name="T45" fmla="*/ 357 h 442"/>
              <a:gd name="T46" fmla="*/ 212 w 289"/>
              <a:gd name="T47" fmla="*/ 377 h 442"/>
              <a:gd name="T48" fmla="*/ 81 w 289"/>
              <a:gd name="T49" fmla="*/ 387 h 442"/>
              <a:gd name="T50" fmla="*/ 79 w 289"/>
              <a:gd name="T51" fmla="*/ 387 h 442"/>
              <a:gd name="T52" fmla="*/ 60 w 289"/>
              <a:gd name="T53" fmla="*/ 369 h 442"/>
              <a:gd name="T54" fmla="*/ 78 w 289"/>
              <a:gd name="T55" fmla="*/ 349 h 442"/>
              <a:gd name="T56" fmla="*/ 209 w 289"/>
              <a:gd name="T57" fmla="*/ 339 h 442"/>
              <a:gd name="T58" fmla="*/ 229 w 289"/>
              <a:gd name="T59" fmla="*/ 357 h 442"/>
              <a:gd name="T60" fmla="*/ 188 w 289"/>
              <a:gd name="T61" fmla="*/ 417 h 442"/>
              <a:gd name="T62" fmla="*/ 170 w 289"/>
              <a:gd name="T63" fmla="*/ 438 h 442"/>
              <a:gd name="T64" fmla="*/ 122 w 289"/>
              <a:gd name="T65" fmla="*/ 442 h 442"/>
              <a:gd name="T66" fmla="*/ 121 w 289"/>
              <a:gd name="T67" fmla="*/ 442 h 442"/>
              <a:gd name="T68" fmla="*/ 102 w 289"/>
              <a:gd name="T69" fmla="*/ 424 h 442"/>
              <a:gd name="T70" fmla="*/ 119 w 289"/>
              <a:gd name="T71" fmla="*/ 403 h 442"/>
              <a:gd name="T72" fmla="*/ 167 w 289"/>
              <a:gd name="T73" fmla="*/ 400 h 442"/>
              <a:gd name="T74" fmla="*/ 188 w 289"/>
              <a:gd name="T75" fmla="*/ 417 h 442"/>
              <a:gd name="T76" fmla="*/ 221 w 289"/>
              <a:gd name="T77" fmla="*/ 145 h 442"/>
              <a:gd name="T78" fmla="*/ 205 w 289"/>
              <a:gd name="T79" fmla="*/ 160 h 442"/>
              <a:gd name="T80" fmla="*/ 203 w 289"/>
              <a:gd name="T81" fmla="*/ 160 h 442"/>
              <a:gd name="T82" fmla="*/ 188 w 289"/>
              <a:gd name="T83" fmla="*/ 142 h 442"/>
              <a:gd name="T84" fmla="*/ 164 w 289"/>
              <a:gd name="T85" fmla="*/ 103 h 442"/>
              <a:gd name="T86" fmla="*/ 154 w 289"/>
              <a:gd name="T87" fmla="*/ 82 h 442"/>
              <a:gd name="T88" fmla="*/ 175 w 289"/>
              <a:gd name="T89" fmla="*/ 72 h 442"/>
              <a:gd name="T90" fmla="*/ 221 w 289"/>
              <a:gd name="T91" fmla="*/ 145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9" h="442">
                <a:moveTo>
                  <a:pt x="145" y="0"/>
                </a:moveTo>
                <a:cubicBezTo>
                  <a:pt x="66" y="0"/>
                  <a:pt x="0" y="65"/>
                  <a:pt x="0" y="145"/>
                </a:cubicBezTo>
                <a:cubicBezTo>
                  <a:pt x="0" y="194"/>
                  <a:pt x="20" y="234"/>
                  <a:pt x="58" y="260"/>
                </a:cubicBezTo>
                <a:cubicBezTo>
                  <a:pt x="58" y="307"/>
                  <a:pt x="58" y="307"/>
                  <a:pt x="58" y="307"/>
                </a:cubicBezTo>
                <a:cubicBezTo>
                  <a:pt x="58" y="313"/>
                  <a:pt x="61" y="318"/>
                  <a:pt x="65" y="321"/>
                </a:cubicBezTo>
                <a:cubicBezTo>
                  <a:pt x="69" y="325"/>
                  <a:pt x="74" y="327"/>
                  <a:pt x="79" y="327"/>
                </a:cubicBezTo>
                <a:cubicBezTo>
                  <a:pt x="79" y="327"/>
                  <a:pt x="80" y="327"/>
                  <a:pt x="80" y="326"/>
                </a:cubicBezTo>
                <a:cubicBezTo>
                  <a:pt x="213" y="316"/>
                  <a:pt x="213" y="316"/>
                  <a:pt x="213" y="316"/>
                </a:cubicBezTo>
                <a:cubicBezTo>
                  <a:pt x="223" y="315"/>
                  <a:pt x="231" y="307"/>
                  <a:pt x="231" y="297"/>
                </a:cubicBezTo>
                <a:cubicBezTo>
                  <a:pt x="231" y="261"/>
                  <a:pt x="231" y="261"/>
                  <a:pt x="231" y="261"/>
                </a:cubicBezTo>
                <a:cubicBezTo>
                  <a:pt x="265" y="236"/>
                  <a:pt x="289" y="194"/>
                  <a:pt x="289" y="145"/>
                </a:cubicBezTo>
                <a:cubicBezTo>
                  <a:pt x="289" y="65"/>
                  <a:pt x="224" y="0"/>
                  <a:pt x="145" y="0"/>
                </a:cubicBezTo>
                <a:close/>
                <a:moveTo>
                  <a:pt x="202" y="233"/>
                </a:moveTo>
                <a:cubicBezTo>
                  <a:pt x="196" y="236"/>
                  <a:pt x="193" y="242"/>
                  <a:pt x="193" y="250"/>
                </a:cubicBezTo>
                <a:cubicBezTo>
                  <a:pt x="193" y="279"/>
                  <a:pt x="193" y="279"/>
                  <a:pt x="193" y="279"/>
                </a:cubicBezTo>
                <a:cubicBezTo>
                  <a:pt x="97" y="286"/>
                  <a:pt x="97" y="286"/>
                  <a:pt x="97" y="286"/>
                </a:cubicBezTo>
                <a:cubicBezTo>
                  <a:pt x="97" y="250"/>
                  <a:pt x="97" y="250"/>
                  <a:pt x="97" y="250"/>
                </a:cubicBezTo>
                <a:cubicBezTo>
                  <a:pt x="97" y="243"/>
                  <a:pt x="94" y="236"/>
                  <a:pt x="88" y="233"/>
                </a:cubicBezTo>
                <a:cubicBezTo>
                  <a:pt x="55" y="214"/>
                  <a:pt x="39" y="185"/>
                  <a:pt x="39" y="145"/>
                </a:cubicBezTo>
                <a:cubicBezTo>
                  <a:pt x="39" y="86"/>
                  <a:pt x="87" y="38"/>
                  <a:pt x="144" y="38"/>
                </a:cubicBezTo>
                <a:cubicBezTo>
                  <a:pt x="202" y="38"/>
                  <a:pt x="250" y="86"/>
                  <a:pt x="250" y="145"/>
                </a:cubicBezTo>
                <a:cubicBezTo>
                  <a:pt x="250" y="184"/>
                  <a:pt x="232" y="216"/>
                  <a:pt x="202" y="233"/>
                </a:cubicBezTo>
                <a:close/>
                <a:moveTo>
                  <a:pt x="229" y="357"/>
                </a:moveTo>
                <a:cubicBezTo>
                  <a:pt x="230" y="367"/>
                  <a:pt x="222" y="377"/>
                  <a:pt x="212" y="377"/>
                </a:cubicBezTo>
                <a:cubicBezTo>
                  <a:pt x="81" y="387"/>
                  <a:pt x="81" y="387"/>
                  <a:pt x="81" y="387"/>
                </a:cubicBezTo>
                <a:cubicBezTo>
                  <a:pt x="80" y="387"/>
                  <a:pt x="80" y="387"/>
                  <a:pt x="79" y="387"/>
                </a:cubicBezTo>
                <a:cubicBezTo>
                  <a:pt x="69" y="387"/>
                  <a:pt x="61" y="379"/>
                  <a:pt x="60" y="369"/>
                </a:cubicBezTo>
                <a:cubicBezTo>
                  <a:pt x="59" y="359"/>
                  <a:pt x="67" y="349"/>
                  <a:pt x="78" y="349"/>
                </a:cubicBezTo>
                <a:cubicBezTo>
                  <a:pt x="209" y="339"/>
                  <a:pt x="209" y="339"/>
                  <a:pt x="209" y="339"/>
                </a:cubicBezTo>
                <a:cubicBezTo>
                  <a:pt x="220" y="338"/>
                  <a:pt x="229" y="346"/>
                  <a:pt x="229" y="357"/>
                </a:cubicBezTo>
                <a:close/>
                <a:moveTo>
                  <a:pt x="188" y="417"/>
                </a:moveTo>
                <a:cubicBezTo>
                  <a:pt x="188" y="428"/>
                  <a:pt x="181" y="437"/>
                  <a:pt x="170" y="438"/>
                </a:cubicBezTo>
                <a:cubicBezTo>
                  <a:pt x="122" y="442"/>
                  <a:pt x="122" y="442"/>
                  <a:pt x="122" y="442"/>
                </a:cubicBezTo>
                <a:cubicBezTo>
                  <a:pt x="122" y="442"/>
                  <a:pt x="121" y="442"/>
                  <a:pt x="121" y="442"/>
                </a:cubicBezTo>
                <a:cubicBezTo>
                  <a:pt x="111" y="442"/>
                  <a:pt x="103" y="434"/>
                  <a:pt x="102" y="424"/>
                </a:cubicBezTo>
                <a:cubicBezTo>
                  <a:pt x="101" y="414"/>
                  <a:pt x="109" y="404"/>
                  <a:pt x="119" y="403"/>
                </a:cubicBezTo>
                <a:cubicBezTo>
                  <a:pt x="167" y="400"/>
                  <a:pt x="167" y="400"/>
                  <a:pt x="167" y="400"/>
                </a:cubicBezTo>
                <a:cubicBezTo>
                  <a:pt x="178" y="399"/>
                  <a:pt x="187" y="407"/>
                  <a:pt x="188" y="417"/>
                </a:cubicBezTo>
                <a:close/>
                <a:moveTo>
                  <a:pt x="221" y="145"/>
                </a:moveTo>
                <a:cubicBezTo>
                  <a:pt x="220" y="154"/>
                  <a:pt x="213" y="160"/>
                  <a:pt x="205" y="160"/>
                </a:cubicBezTo>
                <a:cubicBezTo>
                  <a:pt x="204" y="160"/>
                  <a:pt x="204" y="160"/>
                  <a:pt x="203" y="160"/>
                </a:cubicBezTo>
                <a:cubicBezTo>
                  <a:pt x="194" y="159"/>
                  <a:pt x="187" y="151"/>
                  <a:pt x="188" y="142"/>
                </a:cubicBezTo>
                <a:cubicBezTo>
                  <a:pt x="191" y="114"/>
                  <a:pt x="167" y="104"/>
                  <a:pt x="164" y="103"/>
                </a:cubicBezTo>
                <a:cubicBezTo>
                  <a:pt x="155" y="100"/>
                  <a:pt x="151" y="91"/>
                  <a:pt x="154" y="82"/>
                </a:cubicBezTo>
                <a:cubicBezTo>
                  <a:pt x="157" y="73"/>
                  <a:pt x="166" y="69"/>
                  <a:pt x="175" y="72"/>
                </a:cubicBezTo>
                <a:cubicBezTo>
                  <a:pt x="193" y="78"/>
                  <a:pt x="226" y="101"/>
                  <a:pt x="221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2" name="Freeform 1055">
            <a:extLst>
              <a:ext uri="{FF2B5EF4-FFF2-40B4-BE49-F238E27FC236}">
                <a16:creationId xmlns:a16="http://schemas.microsoft.com/office/drawing/2014/main" id="{643B6485-1CB3-4858-87FD-B6D4F67C7B89}"/>
              </a:ext>
            </a:extLst>
          </p:cNvPr>
          <p:cNvSpPr>
            <a:spLocks noEditPoints="1"/>
          </p:cNvSpPr>
          <p:nvPr/>
        </p:nvSpPr>
        <p:spPr bwMode="auto">
          <a:xfrm>
            <a:off x="1853701" y="2183874"/>
            <a:ext cx="162728" cy="235775"/>
          </a:xfrm>
          <a:custGeom>
            <a:avLst/>
            <a:gdLst>
              <a:gd name="T0" fmla="*/ 298 w 298"/>
              <a:gd name="T1" fmla="*/ 50 h 432"/>
              <a:gd name="T2" fmla="*/ 246 w 298"/>
              <a:gd name="T3" fmla="*/ 0 h 432"/>
              <a:gd name="T4" fmla="*/ 195 w 298"/>
              <a:gd name="T5" fmla="*/ 50 h 432"/>
              <a:gd name="T6" fmla="*/ 227 w 298"/>
              <a:gd name="T7" fmla="*/ 98 h 432"/>
              <a:gd name="T8" fmla="*/ 146 w 298"/>
              <a:gd name="T9" fmla="*/ 187 h 432"/>
              <a:gd name="T10" fmla="*/ 71 w 298"/>
              <a:gd name="T11" fmla="*/ 234 h 432"/>
              <a:gd name="T12" fmla="*/ 71 w 298"/>
              <a:gd name="T13" fmla="*/ 98 h 432"/>
              <a:gd name="T14" fmla="*/ 102 w 298"/>
              <a:gd name="T15" fmla="*/ 50 h 432"/>
              <a:gd name="T16" fmla="*/ 50 w 298"/>
              <a:gd name="T17" fmla="*/ 0 h 432"/>
              <a:gd name="T18" fmla="*/ 0 w 298"/>
              <a:gd name="T19" fmla="*/ 50 h 432"/>
              <a:gd name="T20" fmla="*/ 33 w 298"/>
              <a:gd name="T21" fmla="*/ 98 h 432"/>
              <a:gd name="T22" fmla="*/ 33 w 298"/>
              <a:gd name="T23" fmla="*/ 334 h 432"/>
              <a:gd name="T24" fmla="*/ 0 w 298"/>
              <a:gd name="T25" fmla="*/ 381 h 432"/>
              <a:gd name="T26" fmla="*/ 50 w 298"/>
              <a:gd name="T27" fmla="*/ 432 h 432"/>
              <a:gd name="T28" fmla="*/ 102 w 298"/>
              <a:gd name="T29" fmla="*/ 381 h 432"/>
              <a:gd name="T30" fmla="*/ 71 w 298"/>
              <a:gd name="T31" fmla="*/ 334 h 432"/>
              <a:gd name="T32" fmla="*/ 71 w 298"/>
              <a:gd name="T33" fmla="*/ 319 h 432"/>
              <a:gd name="T34" fmla="*/ 159 w 298"/>
              <a:gd name="T35" fmla="*/ 223 h 432"/>
              <a:gd name="T36" fmla="*/ 266 w 298"/>
              <a:gd name="T37" fmla="*/ 98 h 432"/>
              <a:gd name="T38" fmla="*/ 298 w 298"/>
              <a:gd name="T39" fmla="*/ 50 h 432"/>
              <a:gd name="T40" fmla="*/ 50 w 298"/>
              <a:gd name="T41" fmla="*/ 28 h 432"/>
              <a:gd name="T42" fmla="*/ 72 w 298"/>
              <a:gd name="T43" fmla="*/ 50 h 432"/>
              <a:gd name="T44" fmla="*/ 50 w 298"/>
              <a:gd name="T45" fmla="*/ 73 h 432"/>
              <a:gd name="T46" fmla="*/ 28 w 298"/>
              <a:gd name="T47" fmla="*/ 50 h 432"/>
              <a:gd name="T48" fmla="*/ 50 w 298"/>
              <a:gd name="T49" fmla="*/ 28 h 432"/>
              <a:gd name="T50" fmla="*/ 50 w 298"/>
              <a:gd name="T51" fmla="*/ 403 h 432"/>
              <a:gd name="T52" fmla="*/ 28 w 298"/>
              <a:gd name="T53" fmla="*/ 381 h 432"/>
              <a:gd name="T54" fmla="*/ 50 w 298"/>
              <a:gd name="T55" fmla="*/ 359 h 432"/>
              <a:gd name="T56" fmla="*/ 72 w 298"/>
              <a:gd name="T57" fmla="*/ 381 h 432"/>
              <a:gd name="T58" fmla="*/ 50 w 298"/>
              <a:gd name="T59" fmla="*/ 403 h 432"/>
              <a:gd name="T60" fmla="*/ 246 w 298"/>
              <a:gd name="T61" fmla="*/ 73 h 432"/>
              <a:gd name="T62" fmla="*/ 224 w 298"/>
              <a:gd name="T63" fmla="*/ 50 h 432"/>
              <a:gd name="T64" fmla="*/ 246 w 298"/>
              <a:gd name="T65" fmla="*/ 28 h 432"/>
              <a:gd name="T66" fmla="*/ 269 w 298"/>
              <a:gd name="T67" fmla="*/ 50 h 432"/>
              <a:gd name="T68" fmla="*/ 246 w 298"/>
              <a:gd name="T69" fmla="*/ 73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8" h="432">
                <a:moveTo>
                  <a:pt x="298" y="50"/>
                </a:moveTo>
                <a:cubicBezTo>
                  <a:pt x="298" y="22"/>
                  <a:pt x="275" y="0"/>
                  <a:pt x="246" y="0"/>
                </a:cubicBezTo>
                <a:cubicBezTo>
                  <a:pt x="218" y="0"/>
                  <a:pt x="195" y="22"/>
                  <a:pt x="195" y="50"/>
                </a:cubicBezTo>
                <a:cubicBezTo>
                  <a:pt x="195" y="72"/>
                  <a:pt x="208" y="90"/>
                  <a:pt x="227" y="98"/>
                </a:cubicBezTo>
                <a:cubicBezTo>
                  <a:pt x="227" y="106"/>
                  <a:pt x="221" y="160"/>
                  <a:pt x="146" y="187"/>
                </a:cubicBezTo>
                <a:cubicBezTo>
                  <a:pt x="111" y="200"/>
                  <a:pt x="86" y="217"/>
                  <a:pt x="71" y="234"/>
                </a:cubicBezTo>
                <a:cubicBezTo>
                  <a:pt x="71" y="98"/>
                  <a:pt x="71" y="98"/>
                  <a:pt x="71" y="98"/>
                </a:cubicBezTo>
                <a:cubicBezTo>
                  <a:pt x="90" y="90"/>
                  <a:pt x="102" y="72"/>
                  <a:pt x="102" y="50"/>
                </a:cubicBezTo>
                <a:cubicBezTo>
                  <a:pt x="102" y="22"/>
                  <a:pt x="79" y="0"/>
                  <a:pt x="50" y="0"/>
                </a:cubicBezTo>
                <a:cubicBezTo>
                  <a:pt x="22" y="0"/>
                  <a:pt x="0" y="22"/>
                  <a:pt x="0" y="50"/>
                </a:cubicBezTo>
                <a:cubicBezTo>
                  <a:pt x="0" y="72"/>
                  <a:pt x="14" y="90"/>
                  <a:pt x="33" y="98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14" y="342"/>
                  <a:pt x="0" y="360"/>
                  <a:pt x="0" y="381"/>
                </a:cubicBezTo>
                <a:cubicBezTo>
                  <a:pt x="0" y="409"/>
                  <a:pt x="22" y="432"/>
                  <a:pt x="50" y="432"/>
                </a:cubicBezTo>
                <a:cubicBezTo>
                  <a:pt x="79" y="432"/>
                  <a:pt x="102" y="409"/>
                  <a:pt x="102" y="381"/>
                </a:cubicBezTo>
                <a:cubicBezTo>
                  <a:pt x="102" y="360"/>
                  <a:pt x="90" y="342"/>
                  <a:pt x="71" y="334"/>
                </a:cubicBezTo>
                <a:cubicBezTo>
                  <a:pt x="71" y="319"/>
                  <a:pt x="71" y="319"/>
                  <a:pt x="71" y="319"/>
                </a:cubicBezTo>
                <a:cubicBezTo>
                  <a:pt x="71" y="313"/>
                  <a:pt x="73" y="255"/>
                  <a:pt x="159" y="223"/>
                </a:cubicBezTo>
                <a:cubicBezTo>
                  <a:pt x="261" y="186"/>
                  <a:pt x="266" y="107"/>
                  <a:pt x="266" y="98"/>
                </a:cubicBezTo>
                <a:cubicBezTo>
                  <a:pt x="285" y="90"/>
                  <a:pt x="298" y="72"/>
                  <a:pt x="298" y="50"/>
                </a:cubicBezTo>
                <a:close/>
                <a:moveTo>
                  <a:pt x="50" y="28"/>
                </a:moveTo>
                <a:cubicBezTo>
                  <a:pt x="62" y="28"/>
                  <a:pt x="72" y="38"/>
                  <a:pt x="72" y="50"/>
                </a:cubicBezTo>
                <a:cubicBezTo>
                  <a:pt x="72" y="63"/>
                  <a:pt x="62" y="73"/>
                  <a:pt x="50" y="73"/>
                </a:cubicBezTo>
                <a:cubicBezTo>
                  <a:pt x="38" y="73"/>
                  <a:pt x="28" y="63"/>
                  <a:pt x="28" y="50"/>
                </a:cubicBezTo>
                <a:cubicBezTo>
                  <a:pt x="28" y="38"/>
                  <a:pt x="38" y="28"/>
                  <a:pt x="50" y="28"/>
                </a:cubicBezTo>
                <a:close/>
                <a:moveTo>
                  <a:pt x="50" y="403"/>
                </a:moveTo>
                <a:cubicBezTo>
                  <a:pt x="38" y="403"/>
                  <a:pt x="28" y="393"/>
                  <a:pt x="28" y="381"/>
                </a:cubicBezTo>
                <a:cubicBezTo>
                  <a:pt x="28" y="369"/>
                  <a:pt x="38" y="359"/>
                  <a:pt x="50" y="359"/>
                </a:cubicBezTo>
                <a:cubicBezTo>
                  <a:pt x="62" y="359"/>
                  <a:pt x="72" y="369"/>
                  <a:pt x="72" y="381"/>
                </a:cubicBezTo>
                <a:cubicBezTo>
                  <a:pt x="72" y="393"/>
                  <a:pt x="62" y="403"/>
                  <a:pt x="50" y="403"/>
                </a:cubicBezTo>
                <a:close/>
                <a:moveTo>
                  <a:pt x="246" y="73"/>
                </a:moveTo>
                <a:cubicBezTo>
                  <a:pt x="234" y="73"/>
                  <a:pt x="224" y="63"/>
                  <a:pt x="224" y="50"/>
                </a:cubicBezTo>
                <a:cubicBezTo>
                  <a:pt x="224" y="38"/>
                  <a:pt x="234" y="28"/>
                  <a:pt x="246" y="28"/>
                </a:cubicBezTo>
                <a:cubicBezTo>
                  <a:pt x="259" y="28"/>
                  <a:pt x="269" y="38"/>
                  <a:pt x="269" y="50"/>
                </a:cubicBezTo>
                <a:cubicBezTo>
                  <a:pt x="269" y="63"/>
                  <a:pt x="259" y="73"/>
                  <a:pt x="24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3" name="Freeform 1056">
            <a:extLst>
              <a:ext uri="{FF2B5EF4-FFF2-40B4-BE49-F238E27FC236}">
                <a16:creationId xmlns:a16="http://schemas.microsoft.com/office/drawing/2014/main" id="{B04E8EDA-A249-47FF-AD8F-781A997AFFD1}"/>
              </a:ext>
            </a:extLst>
          </p:cNvPr>
          <p:cNvSpPr>
            <a:spLocks noEditPoints="1"/>
          </p:cNvSpPr>
          <p:nvPr/>
        </p:nvSpPr>
        <p:spPr bwMode="auto">
          <a:xfrm>
            <a:off x="3153589" y="2182427"/>
            <a:ext cx="151879" cy="238668"/>
          </a:xfrm>
          <a:custGeom>
            <a:avLst/>
            <a:gdLst>
              <a:gd name="T0" fmla="*/ 104 w 279"/>
              <a:gd name="T1" fmla="*/ 52 h 438"/>
              <a:gd name="T2" fmla="*/ 54 w 279"/>
              <a:gd name="T3" fmla="*/ 0 h 438"/>
              <a:gd name="T4" fmla="*/ 0 w 279"/>
              <a:gd name="T5" fmla="*/ 52 h 438"/>
              <a:gd name="T6" fmla="*/ 29 w 279"/>
              <a:gd name="T7" fmla="*/ 99 h 438"/>
              <a:gd name="T8" fmla="*/ 29 w 279"/>
              <a:gd name="T9" fmla="*/ 339 h 438"/>
              <a:gd name="T10" fmla="*/ 0 w 279"/>
              <a:gd name="T11" fmla="*/ 386 h 438"/>
              <a:gd name="T12" fmla="*/ 53 w 279"/>
              <a:gd name="T13" fmla="*/ 438 h 438"/>
              <a:gd name="T14" fmla="*/ 104 w 279"/>
              <a:gd name="T15" fmla="*/ 386 h 438"/>
              <a:gd name="T16" fmla="*/ 72 w 279"/>
              <a:gd name="T17" fmla="*/ 339 h 438"/>
              <a:gd name="T18" fmla="*/ 72 w 279"/>
              <a:gd name="T19" fmla="*/ 99 h 438"/>
              <a:gd name="T20" fmla="*/ 104 w 279"/>
              <a:gd name="T21" fmla="*/ 52 h 438"/>
              <a:gd name="T22" fmla="*/ 54 w 279"/>
              <a:gd name="T23" fmla="*/ 29 h 438"/>
              <a:gd name="T24" fmla="*/ 76 w 279"/>
              <a:gd name="T25" fmla="*/ 52 h 438"/>
              <a:gd name="T26" fmla="*/ 54 w 279"/>
              <a:gd name="T27" fmla="*/ 74 h 438"/>
              <a:gd name="T28" fmla="*/ 32 w 279"/>
              <a:gd name="T29" fmla="*/ 52 h 438"/>
              <a:gd name="T30" fmla="*/ 54 w 279"/>
              <a:gd name="T31" fmla="*/ 29 h 438"/>
              <a:gd name="T32" fmla="*/ 54 w 279"/>
              <a:gd name="T33" fmla="*/ 408 h 438"/>
              <a:gd name="T34" fmla="*/ 32 w 279"/>
              <a:gd name="T35" fmla="*/ 386 h 438"/>
              <a:gd name="T36" fmla="*/ 54 w 279"/>
              <a:gd name="T37" fmla="*/ 364 h 438"/>
              <a:gd name="T38" fmla="*/ 76 w 279"/>
              <a:gd name="T39" fmla="*/ 386 h 438"/>
              <a:gd name="T40" fmla="*/ 54 w 279"/>
              <a:gd name="T41" fmla="*/ 408 h 438"/>
              <a:gd name="T42" fmla="*/ 250 w 279"/>
              <a:gd name="T43" fmla="*/ 339 h 438"/>
              <a:gd name="T44" fmla="*/ 250 w 279"/>
              <a:gd name="T45" fmla="*/ 99 h 438"/>
              <a:gd name="T46" fmla="*/ 279 w 279"/>
              <a:gd name="T47" fmla="*/ 52 h 438"/>
              <a:gd name="T48" fmla="*/ 226 w 279"/>
              <a:gd name="T49" fmla="*/ 0 h 438"/>
              <a:gd name="T50" fmla="*/ 175 w 279"/>
              <a:gd name="T51" fmla="*/ 52 h 438"/>
              <a:gd name="T52" fmla="*/ 207 w 279"/>
              <a:gd name="T53" fmla="*/ 99 h 438"/>
              <a:gd name="T54" fmla="*/ 207 w 279"/>
              <a:gd name="T55" fmla="*/ 339 h 438"/>
              <a:gd name="T56" fmla="*/ 174 w 279"/>
              <a:gd name="T57" fmla="*/ 386 h 438"/>
              <a:gd name="T58" fmla="*/ 225 w 279"/>
              <a:gd name="T59" fmla="*/ 438 h 438"/>
              <a:gd name="T60" fmla="*/ 279 w 279"/>
              <a:gd name="T61" fmla="*/ 386 h 438"/>
              <a:gd name="T62" fmla="*/ 250 w 279"/>
              <a:gd name="T63" fmla="*/ 339 h 438"/>
              <a:gd name="T64" fmla="*/ 225 w 279"/>
              <a:gd name="T65" fmla="*/ 29 h 438"/>
              <a:gd name="T66" fmla="*/ 247 w 279"/>
              <a:gd name="T67" fmla="*/ 52 h 438"/>
              <a:gd name="T68" fmla="*/ 225 w 279"/>
              <a:gd name="T69" fmla="*/ 74 h 438"/>
              <a:gd name="T70" fmla="*/ 203 w 279"/>
              <a:gd name="T71" fmla="*/ 52 h 438"/>
              <a:gd name="T72" fmla="*/ 225 w 279"/>
              <a:gd name="T73" fmla="*/ 29 h 438"/>
              <a:gd name="T74" fmla="*/ 225 w 279"/>
              <a:gd name="T75" fmla="*/ 408 h 438"/>
              <a:gd name="T76" fmla="*/ 203 w 279"/>
              <a:gd name="T77" fmla="*/ 386 h 438"/>
              <a:gd name="T78" fmla="*/ 225 w 279"/>
              <a:gd name="T79" fmla="*/ 364 h 438"/>
              <a:gd name="T80" fmla="*/ 247 w 279"/>
              <a:gd name="T81" fmla="*/ 386 h 438"/>
              <a:gd name="T82" fmla="*/ 225 w 279"/>
              <a:gd name="T83" fmla="*/ 40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9" h="438">
                <a:moveTo>
                  <a:pt x="104" y="52"/>
                </a:moveTo>
                <a:cubicBezTo>
                  <a:pt x="104" y="23"/>
                  <a:pt x="82" y="0"/>
                  <a:pt x="54" y="0"/>
                </a:cubicBezTo>
                <a:cubicBezTo>
                  <a:pt x="25" y="0"/>
                  <a:pt x="0" y="23"/>
                  <a:pt x="0" y="52"/>
                </a:cubicBezTo>
                <a:cubicBezTo>
                  <a:pt x="0" y="73"/>
                  <a:pt x="14" y="91"/>
                  <a:pt x="29" y="99"/>
                </a:cubicBezTo>
                <a:cubicBezTo>
                  <a:pt x="29" y="339"/>
                  <a:pt x="29" y="339"/>
                  <a:pt x="29" y="339"/>
                </a:cubicBezTo>
                <a:cubicBezTo>
                  <a:pt x="14" y="346"/>
                  <a:pt x="0" y="365"/>
                  <a:pt x="0" y="386"/>
                </a:cubicBezTo>
                <a:cubicBezTo>
                  <a:pt x="0" y="414"/>
                  <a:pt x="24" y="438"/>
                  <a:pt x="53" y="438"/>
                </a:cubicBezTo>
                <a:cubicBezTo>
                  <a:pt x="81" y="438"/>
                  <a:pt x="104" y="414"/>
                  <a:pt x="104" y="386"/>
                </a:cubicBezTo>
                <a:cubicBezTo>
                  <a:pt x="104" y="365"/>
                  <a:pt x="91" y="346"/>
                  <a:pt x="72" y="339"/>
                </a:cubicBezTo>
                <a:cubicBezTo>
                  <a:pt x="72" y="99"/>
                  <a:pt x="72" y="99"/>
                  <a:pt x="72" y="99"/>
                </a:cubicBezTo>
                <a:cubicBezTo>
                  <a:pt x="91" y="91"/>
                  <a:pt x="104" y="73"/>
                  <a:pt x="104" y="52"/>
                </a:cubicBezTo>
                <a:close/>
                <a:moveTo>
                  <a:pt x="54" y="29"/>
                </a:moveTo>
                <a:cubicBezTo>
                  <a:pt x="66" y="29"/>
                  <a:pt x="76" y="39"/>
                  <a:pt x="76" y="52"/>
                </a:cubicBezTo>
                <a:cubicBezTo>
                  <a:pt x="76" y="64"/>
                  <a:pt x="66" y="74"/>
                  <a:pt x="54" y="74"/>
                </a:cubicBezTo>
                <a:cubicBezTo>
                  <a:pt x="42" y="74"/>
                  <a:pt x="32" y="64"/>
                  <a:pt x="32" y="52"/>
                </a:cubicBezTo>
                <a:cubicBezTo>
                  <a:pt x="32" y="39"/>
                  <a:pt x="42" y="29"/>
                  <a:pt x="54" y="29"/>
                </a:cubicBezTo>
                <a:close/>
                <a:moveTo>
                  <a:pt x="54" y="408"/>
                </a:moveTo>
                <a:cubicBezTo>
                  <a:pt x="42" y="408"/>
                  <a:pt x="32" y="398"/>
                  <a:pt x="32" y="386"/>
                </a:cubicBezTo>
                <a:cubicBezTo>
                  <a:pt x="32" y="374"/>
                  <a:pt x="42" y="364"/>
                  <a:pt x="54" y="364"/>
                </a:cubicBezTo>
                <a:cubicBezTo>
                  <a:pt x="66" y="364"/>
                  <a:pt x="76" y="374"/>
                  <a:pt x="76" y="386"/>
                </a:cubicBezTo>
                <a:cubicBezTo>
                  <a:pt x="76" y="398"/>
                  <a:pt x="66" y="408"/>
                  <a:pt x="54" y="408"/>
                </a:cubicBezTo>
                <a:close/>
                <a:moveTo>
                  <a:pt x="250" y="339"/>
                </a:moveTo>
                <a:cubicBezTo>
                  <a:pt x="250" y="99"/>
                  <a:pt x="250" y="99"/>
                  <a:pt x="250" y="99"/>
                </a:cubicBezTo>
                <a:cubicBezTo>
                  <a:pt x="264" y="91"/>
                  <a:pt x="279" y="73"/>
                  <a:pt x="279" y="52"/>
                </a:cubicBezTo>
                <a:cubicBezTo>
                  <a:pt x="279" y="23"/>
                  <a:pt x="254" y="0"/>
                  <a:pt x="226" y="0"/>
                </a:cubicBezTo>
                <a:cubicBezTo>
                  <a:pt x="198" y="0"/>
                  <a:pt x="175" y="23"/>
                  <a:pt x="175" y="52"/>
                </a:cubicBezTo>
                <a:cubicBezTo>
                  <a:pt x="175" y="73"/>
                  <a:pt x="187" y="91"/>
                  <a:pt x="207" y="9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187" y="346"/>
                  <a:pt x="174" y="365"/>
                  <a:pt x="174" y="386"/>
                </a:cubicBezTo>
                <a:cubicBezTo>
                  <a:pt x="174" y="414"/>
                  <a:pt x="197" y="438"/>
                  <a:pt x="225" y="438"/>
                </a:cubicBezTo>
                <a:cubicBezTo>
                  <a:pt x="253" y="438"/>
                  <a:pt x="279" y="414"/>
                  <a:pt x="279" y="386"/>
                </a:cubicBezTo>
                <a:cubicBezTo>
                  <a:pt x="279" y="365"/>
                  <a:pt x="264" y="346"/>
                  <a:pt x="250" y="339"/>
                </a:cubicBezTo>
                <a:close/>
                <a:moveTo>
                  <a:pt x="225" y="29"/>
                </a:moveTo>
                <a:cubicBezTo>
                  <a:pt x="237" y="29"/>
                  <a:pt x="247" y="39"/>
                  <a:pt x="247" y="52"/>
                </a:cubicBezTo>
                <a:cubicBezTo>
                  <a:pt x="247" y="64"/>
                  <a:pt x="237" y="74"/>
                  <a:pt x="225" y="74"/>
                </a:cubicBezTo>
                <a:cubicBezTo>
                  <a:pt x="213" y="74"/>
                  <a:pt x="203" y="64"/>
                  <a:pt x="203" y="52"/>
                </a:cubicBezTo>
                <a:cubicBezTo>
                  <a:pt x="203" y="39"/>
                  <a:pt x="213" y="29"/>
                  <a:pt x="225" y="29"/>
                </a:cubicBezTo>
                <a:close/>
                <a:moveTo>
                  <a:pt x="225" y="408"/>
                </a:moveTo>
                <a:cubicBezTo>
                  <a:pt x="213" y="408"/>
                  <a:pt x="203" y="398"/>
                  <a:pt x="203" y="386"/>
                </a:cubicBezTo>
                <a:cubicBezTo>
                  <a:pt x="203" y="374"/>
                  <a:pt x="213" y="364"/>
                  <a:pt x="225" y="364"/>
                </a:cubicBezTo>
                <a:cubicBezTo>
                  <a:pt x="237" y="364"/>
                  <a:pt x="247" y="374"/>
                  <a:pt x="247" y="386"/>
                </a:cubicBezTo>
                <a:cubicBezTo>
                  <a:pt x="247" y="398"/>
                  <a:pt x="237" y="408"/>
                  <a:pt x="225" y="4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4" name="Freeform 1057">
            <a:extLst>
              <a:ext uri="{FF2B5EF4-FFF2-40B4-BE49-F238E27FC236}">
                <a16:creationId xmlns:a16="http://schemas.microsoft.com/office/drawing/2014/main" id="{E096C489-D361-4D5A-A331-48C311E37DBF}"/>
              </a:ext>
            </a:extLst>
          </p:cNvPr>
          <p:cNvSpPr>
            <a:spLocks noEditPoints="1"/>
          </p:cNvSpPr>
          <p:nvPr/>
        </p:nvSpPr>
        <p:spPr bwMode="auto">
          <a:xfrm>
            <a:off x="2469843" y="3351176"/>
            <a:ext cx="221310" cy="230712"/>
          </a:xfrm>
          <a:custGeom>
            <a:avLst/>
            <a:gdLst>
              <a:gd name="T0" fmla="*/ 372 w 406"/>
              <a:gd name="T1" fmla="*/ 83 h 423"/>
              <a:gd name="T2" fmla="*/ 385 w 406"/>
              <a:gd name="T3" fmla="*/ 88 h 423"/>
              <a:gd name="T4" fmla="*/ 399 w 406"/>
              <a:gd name="T5" fmla="*/ 82 h 423"/>
              <a:gd name="T6" fmla="*/ 398 w 406"/>
              <a:gd name="T7" fmla="*/ 54 h 423"/>
              <a:gd name="T8" fmla="*/ 373 w 406"/>
              <a:gd name="T9" fmla="*/ 32 h 423"/>
              <a:gd name="T10" fmla="*/ 373 w 406"/>
              <a:gd name="T11" fmla="*/ 32 h 423"/>
              <a:gd name="T12" fmla="*/ 373 w 406"/>
              <a:gd name="T13" fmla="*/ 32 h 423"/>
              <a:gd name="T14" fmla="*/ 348 w 406"/>
              <a:gd name="T15" fmla="*/ 9 h 423"/>
              <a:gd name="T16" fmla="*/ 321 w 406"/>
              <a:gd name="T17" fmla="*/ 10 h 423"/>
              <a:gd name="T18" fmla="*/ 322 w 406"/>
              <a:gd name="T19" fmla="*/ 38 h 423"/>
              <a:gd name="T20" fmla="*/ 333 w 406"/>
              <a:gd name="T21" fmla="*/ 47 h 423"/>
              <a:gd name="T22" fmla="*/ 313 w 406"/>
              <a:gd name="T23" fmla="*/ 69 h 423"/>
              <a:gd name="T24" fmla="*/ 238 w 406"/>
              <a:gd name="T25" fmla="*/ 34 h 423"/>
              <a:gd name="T26" fmla="*/ 230 w 406"/>
              <a:gd name="T27" fmla="*/ 15 h 423"/>
              <a:gd name="T28" fmla="*/ 197 w 406"/>
              <a:gd name="T29" fmla="*/ 0 h 423"/>
              <a:gd name="T30" fmla="*/ 196 w 406"/>
              <a:gd name="T31" fmla="*/ 0 h 423"/>
              <a:gd name="T32" fmla="*/ 165 w 406"/>
              <a:gd name="T33" fmla="*/ 13 h 423"/>
              <a:gd name="T34" fmla="*/ 155 w 406"/>
              <a:gd name="T35" fmla="*/ 34 h 423"/>
              <a:gd name="T36" fmla="*/ 0 w 406"/>
              <a:gd name="T37" fmla="*/ 226 h 423"/>
              <a:gd name="T38" fmla="*/ 196 w 406"/>
              <a:gd name="T39" fmla="*/ 423 h 423"/>
              <a:gd name="T40" fmla="*/ 393 w 406"/>
              <a:gd name="T41" fmla="*/ 226 h 423"/>
              <a:gd name="T42" fmla="*/ 342 w 406"/>
              <a:gd name="T43" fmla="*/ 95 h 423"/>
              <a:gd name="T44" fmla="*/ 361 w 406"/>
              <a:gd name="T45" fmla="*/ 73 h 423"/>
              <a:gd name="T46" fmla="*/ 372 w 406"/>
              <a:gd name="T47" fmla="*/ 83 h 423"/>
              <a:gd name="T48" fmla="*/ 196 w 406"/>
              <a:gd name="T49" fmla="*/ 384 h 423"/>
              <a:gd name="T50" fmla="*/ 39 w 406"/>
              <a:gd name="T51" fmla="*/ 226 h 423"/>
              <a:gd name="T52" fmla="*/ 196 w 406"/>
              <a:gd name="T53" fmla="*/ 69 h 423"/>
              <a:gd name="T54" fmla="*/ 354 w 406"/>
              <a:gd name="T55" fmla="*/ 226 h 423"/>
              <a:gd name="T56" fmla="*/ 196 w 406"/>
              <a:gd name="T57" fmla="*/ 384 h 423"/>
              <a:gd name="T58" fmla="*/ 230 w 406"/>
              <a:gd name="T59" fmla="*/ 226 h 423"/>
              <a:gd name="T60" fmla="*/ 197 w 406"/>
              <a:gd name="T61" fmla="*/ 260 h 423"/>
              <a:gd name="T62" fmla="*/ 164 w 406"/>
              <a:gd name="T63" fmla="*/ 226 h 423"/>
              <a:gd name="T64" fmla="*/ 178 w 406"/>
              <a:gd name="T65" fmla="*/ 199 h 423"/>
              <a:gd name="T66" fmla="*/ 178 w 406"/>
              <a:gd name="T67" fmla="*/ 121 h 423"/>
              <a:gd name="T68" fmla="*/ 197 w 406"/>
              <a:gd name="T69" fmla="*/ 102 h 423"/>
              <a:gd name="T70" fmla="*/ 217 w 406"/>
              <a:gd name="T71" fmla="*/ 121 h 423"/>
              <a:gd name="T72" fmla="*/ 217 w 406"/>
              <a:gd name="T73" fmla="*/ 199 h 423"/>
              <a:gd name="T74" fmla="*/ 230 w 406"/>
              <a:gd name="T75" fmla="*/ 22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6" h="423">
                <a:moveTo>
                  <a:pt x="372" y="83"/>
                </a:moveTo>
                <a:cubicBezTo>
                  <a:pt x="376" y="86"/>
                  <a:pt x="380" y="88"/>
                  <a:pt x="385" y="88"/>
                </a:cubicBezTo>
                <a:cubicBezTo>
                  <a:pt x="390" y="88"/>
                  <a:pt x="395" y="86"/>
                  <a:pt x="399" y="82"/>
                </a:cubicBezTo>
                <a:cubicBezTo>
                  <a:pt x="406" y="74"/>
                  <a:pt x="406" y="61"/>
                  <a:pt x="398" y="54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48" y="9"/>
                  <a:pt x="348" y="9"/>
                  <a:pt x="348" y="9"/>
                </a:cubicBezTo>
                <a:cubicBezTo>
                  <a:pt x="340" y="2"/>
                  <a:pt x="328" y="3"/>
                  <a:pt x="321" y="10"/>
                </a:cubicBezTo>
                <a:cubicBezTo>
                  <a:pt x="314" y="18"/>
                  <a:pt x="314" y="31"/>
                  <a:pt x="322" y="38"/>
                </a:cubicBezTo>
                <a:cubicBezTo>
                  <a:pt x="333" y="47"/>
                  <a:pt x="333" y="47"/>
                  <a:pt x="333" y="47"/>
                </a:cubicBezTo>
                <a:cubicBezTo>
                  <a:pt x="313" y="69"/>
                  <a:pt x="313" y="69"/>
                  <a:pt x="313" y="69"/>
                </a:cubicBezTo>
                <a:cubicBezTo>
                  <a:pt x="291" y="52"/>
                  <a:pt x="266" y="40"/>
                  <a:pt x="238" y="34"/>
                </a:cubicBezTo>
                <a:cubicBezTo>
                  <a:pt x="237" y="28"/>
                  <a:pt x="235" y="21"/>
                  <a:pt x="230" y="15"/>
                </a:cubicBezTo>
                <a:cubicBezTo>
                  <a:pt x="225" y="8"/>
                  <a:pt x="215" y="0"/>
                  <a:pt x="197" y="0"/>
                </a:cubicBezTo>
                <a:cubicBezTo>
                  <a:pt x="197" y="0"/>
                  <a:pt x="197" y="0"/>
                  <a:pt x="196" y="0"/>
                </a:cubicBezTo>
                <a:cubicBezTo>
                  <a:pt x="179" y="0"/>
                  <a:pt x="170" y="7"/>
                  <a:pt x="165" y="13"/>
                </a:cubicBezTo>
                <a:cubicBezTo>
                  <a:pt x="159" y="20"/>
                  <a:pt x="156" y="28"/>
                  <a:pt x="155" y="34"/>
                </a:cubicBezTo>
                <a:cubicBezTo>
                  <a:pt x="67" y="53"/>
                  <a:pt x="0" y="132"/>
                  <a:pt x="0" y="226"/>
                </a:cubicBezTo>
                <a:cubicBezTo>
                  <a:pt x="0" y="335"/>
                  <a:pt x="88" y="423"/>
                  <a:pt x="196" y="423"/>
                </a:cubicBezTo>
                <a:cubicBezTo>
                  <a:pt x="305" y="423"/>
                  <a:pt x="393" y="335"/>
                  <a:pt x="393" y="226"/>
                </a:cubicBezTo>
                <a:cubicBezTo>
                  <a:pt x="393" y="176"/>
                  <a:pt x="373" y="130"/>
                  <a:pt x="342" y="95"/>
                </a:cubicBezTo>
                <a:cubicBezTo>
                  <a:pt x="361" y="73"/>
                  <a:pt x="361" y="73"/>
                  <a:pt x="361" y="73"/>
                </a:cubicBezTo>
                <a:lnTo>
                  <a:pt x="372" y="83"/>
                </a:lnTo>
                <a:close/>
                <a:moveTo>
                  <a:pt x="196" y="384"/>
                </a:moveTo>
                <a:cubicBezTo>
                  <a:pt x="110" y="384"/>
                  <a:pt x="39" y="313"/>
                  <a:pt x="39" y="226"/>
                </a:cubicBezTo>
                <a:cubicBezTo>
                  <a:pt x="39" y="139"/>
                  <a:pt x="110" y="69"/>
                  <a:pt x="196" y="69"/>
                </a:cubicBezTo>
                <a:cubicBezTo>
                  <a:pt x="283" y="69"/>
                  <a:pt x="354" y="139"/>
                  <a:pt x="354" y="226"/>
                </a:cubicBezTo>
                <a:cubicBezTo>
                  <a:pt x="354" y="313"/>
                  <a:pt x="283" y="384"/>
                  <a:pt x="196" y="384"/>
                </a:cubicBezTo>
                <a:close/>
                <a:moveTo>
                  <a:pt x="230" y="226"/>
                </a:moveTo>
                <a:cubicBezTo>
                  <a:pt x="230" y="245"/>
                  <a:pt x="215" y="260"/>
                  <a:pt x="197" y="260"/>
                </a:cubicBezTo>
                <a:cubicBezTo>
                  <a:pt x="178" y="260"/>
                  <a:pt x="164" y="245"/>
                  <a:pt x="164" y="226"/>
                </a:cubicBezTo>
                <a:cubicBezTo>
                  <a:pt x="164" y="215"/>
                  <a:pt x="169" y="205"/>
                  <a:pt x="178" y="199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11"/>
                  <a:pt x="187" y="102"/>
                  <a:pt x="197" y="102"/>
                </a:cubicBezTo>
                <a:cubicBezTo>
                  <a:pt x="208" y="102"/>
                  <a:pt x="217" y="111"/>
                  <a:pt x="217" y="121"/>
                </a:cubicBezTo>
                <a:cubicBezTo>
                  <a:pt x="217" y="199"/>
                  <a:pt x="217" y="199"/>
                  <a:pt x="217" y="199"/>
                </a:cubicBezTo>
                <a:cubicBezTo>
                  <a:pt x="226" y="205"/>
                  <a:pt x="230" y="215"/>
                  <a:pt x="230" y="2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5" name="Freeform 1059">
            <a:extLst>
              <a:ext uri="{FF2B5EF4-FFF2-40B4-BE49-F238E27FC236}">
                <a16:creationId xmlns:a16="http://schemas.microsoft.com/office/drawing/2014/main" id="{83E8471B-F2C7-49AA-BA6E-B488324D36BC}"/>
              </a:ext>
            </a:extLst>
          </p:cNvPr>
          <p:cNvSpPr>
            <a:spLocks noEditPoints="1"/>
          </p:cNvSpPr>
          <p:nvPr/>
        </p:nvSpPr>
        <p:spPr bwMode="auto">
          <a:xfrm>
            <a:off x="6368660" y="2770417"/>
            <a:ext cx="219863" cy="226373"/>
          </a:xfrm>
          <a:custGeom>
            <a:avLst/>
            <a:gdLst>
              <a:gd name="T0" fmla="*/ 377 w 404"/>
              <a:gd name="T1" fmla="*/ 132 h 415"/>
              <a:gd name="T2" fmla="*/ 404 w 404"/>
              <a:gd name="T3" fmla="*/ 78 h 415"/>
              <a:gd name="T4" fmla="*/ 374 w 404"/>
              <a:gd name="T5" fmla="*/ 20 h 415"/>
              <a:gd name="T6" fmla="*/ 373 w 404"/>
              <a:gd name="T7" fmla="*/ 20 h 415"/>
              <a:gd name="T8" fmla="*/ 315 w 404"/>
              <a:gd name="T9" fmla="*/ 2 h 415"/>
              <a:gd name="T10" fmla="*/ 268 w 404"/>
              <a:gd name="T11" fmla="*/ 32 h 415"/>
              <a:gd name="T12" fmla="*/ 202 w 404"/>
              <a:gd name="T13" fmla="*/ 21 h 415"/>
              <a:gd name="T14" fmla="*/ 136 w 404"/>
              <a:gd name="T15" fmla="*/ 32 h 415"/>
              <a:gd name="T16" fmla="*/ 89 w 404"/>
              <a:gd name="T17" fmla="*/ 2 h 415"/>
              <a:gd name="T18" fmla="*/ 31 w 404"/>
              <a:gd name="T19" fmla="*/ 20 h 415"/>
              <a:gd name="T20" fmla="*/ 30 w 404"/>
              <a:gd name="T21" fmla="*/ 20 h 415"/>
              <a:gd name="T22" fmla="*/ 0 w 404"/>
              <a:gd name="T23" fmla="*/ 78 h 415"/>
              <a:gd name="T24" fmla="*/ 27 w 404"/>
              <a:gd name="T25" fmla="*/ 132 h 415"/>
              <a:gd name="T26" fmla="*/ 8 w 404"/>
              <a:gd name="T27" fmla="*/ 214 h 415"/>
              <a:gd name="T28" fmla="*/ 56 w 404"/>
              <a:gd name="T29" fmla="*/ 342 h 415"/>
              <a:gd name="T30" fmla="*/ 56 w 404"/>
              <a:gd name="T31" fmla="*/ 343 h 415"/>
              <a:gd name="T32" fmla="*/ 28 w 404"/>
              <a:gd name="T33" fmla="*/ 385 h 415"/>
              <a:gd name="T34" fmla="*/ 33 w 404"/>
              <a:gd name="T35" fmla="*/ 411 h 415"/>
              <a:gd name="T36" fmla="*/ 44 w 404"/>
              <a:gd name="T37" fmla="*/ 415 h 415"/>
              <a:gd name="T38" fmla="*/ 60 w 404"/>
              <a:gd name="T39" fmla="*/ 406 h 415"/>
              <a:gd name="T40" fmla="*/ 85 w 404"/>
              <a:gd name="T41" fmla="*/ 368 h 415"/>
              <a:gd name="T42" fmla="*/ 202 w 404"/>
              <a:gd name="T43" fmla="*/ 408 h 415"/>
              <a:gd name="T44" fmla="*/ 320 w 404"/>
              <a:gd name="T45" fmla="*/ 368 h 415"/>
              <a:gd name="T46" fmla="*/ 345 w 404"/>
              <a:gd name="T47" fmla="*/ 406 h 415"/>
              <a:gd name="T48" fmla="*/ 361 w 404"/>
              <a:gd name="T49" fmla="*/ 415 h 415"/>
              <a:gd name="T50" fmla="*/ 372 w 404"/>
              <a:gd name="T51" fmla="*/ 411 h 415"/>
              <a:gd name="T52" fmla="*/ 377 w 404"/>
              <a:gd name="T53" fmla="*/ 385 h 415"/>
              <a:gd name="T54" fmla="*/ 349 w 404"/>
              <a:gd name="T55" fmla="*/ 343 h 415"/>
              <a:gd name="T56" fmla="*/ 348 w 404"/>
              <a:gd name="T57" fmla="*/ 341 h 415"/>
              <a:gd name="T58" fmla="*/ 395 w 404"/>
              <a:gd name="T59" fmla="*/ 214 h 415"/>
              <a:gd name="T60" fmla="*/ 377 w 404"/>
              <a:gd name="T61" fmla="*/ 132 h 415"/>
              <a:gd name="T62" fmla="*/ 322 w 404"/>
              <a:gd name="T63" fmla="*/ 40 h 415"/>
              <a:gd name="T64" fmla="*/ 349 w 404"/>
              <a:gd name="T65" fmla="*/ 50 h 415"/>
              <a:gd name="T66" fmla="*/ 365 w 404"/>
              <a:gd name="T67" fmla="*/ 77 h 415"/>
              <a:gd name="T68" fmla="*/ 356 w 404"/>
              <a:gd name="T69" fmla="*/ 98 h 415"/>
              <a:gd name="T70" fmla="*/ 304 w 404"/>
              <a:gd name="T71" fmla="*/ 50 h 415"/>
              <a:gd name="T72" fmla="*/ 322 w 404"/>
              <a:gd name="T73" fmla="*/ 40 h 415"/>
              <a:gd name="T74" fmla="*/ 38 w 404"/>
              <a:gd name="T75" fmla="*/ 77 h 415"/>
              <a:gd name="T76" fmla="*/ 55 w 404"/>
              <a:gd name="T77" fmla="*/ 50 h 415"/>
              <a:gd name="T78" fmla="*/ 82 w 404"/>
              <a:gd name="T79" fmla="*/ 40 h 415"/>
              <a:gd name="T80" fmla="*/ 100 w 404"/>
              <a:gd name="T81" fmla="*/ 50 h 415"/>
              <a:gd name="T82" fmla="*/ 47 w 404"/>
              <a:gd name="T83" fmla="*/ 98 h 415"/>
              <a:gd name="T84" fmla="*/ 38 w 404"/>
              <a:gd name="T85" fmla="*/ 77 h 415"/>
              <a:gd name="T86" fmla="*/ 202 w 404"/>
              <a:gd name="T87" fmla="*/ 370 h 415"/>
              <a:gd name="T88" fmla="*/ 47 w 404"/>
              <a:gd name="T89" fmla="*/ 214 h 415"/>
              <a:gd name="T90" fmla="*/ 202 w 404"/>
              <a:gd name="T91" fmla="*/ 59 h 415"/>
              <a:gd name="T92" fmla="*/ 357 w 404"/>
              <a:gd name="T93" fmla="*/ 214 h 415"/>
              <a:gd name="T94" fmla="*/ 202 w 404"/>
              <a:gd name="T95" fmla="*/ 370 h 415"/>
              <a:gd name="T96" fmla="*/ 272 w 404"/>
              <a:gd name="T97" fmla="*/ 257 h 415"/>
              <a:gd name="T98" fmla="*/ 271 w 404"/>
              <a:gd name="T99" fmla="*/ 284 h 415"/>
              <a:gd name="T100" fmla="*/ 258 w 404"/>
              <a:gd name="T101" fmla="*/ 290 h 415"/>
              <a:gd name="T102" fmla="*/ 244 w 404"/>
              <a:gd name="T103" fmla="*/ 284 h 415"/>
              <a:gd name="T104" fmla="*/ 188 w 404"/>
              <a:gd name="T105" fmla="*/ 228 h 415"/>
              <a:gd name="T106" fmla="*/ 183 w 404"/>
              <a:gd name="T107" fmla="*/ 214 h 415"/>
              <a:gd name="T108" fmla="*/ 183 w 404"/>
              <a:gd name="T109" fmla="*/ 111 h 415"/>
              <a:gd name="T110" fmla="*/ 202 w 404"/>
              <a:gd name="T111" fmla="*/ 92 h 415"/>
              <a:gd name="T112" fmla="*/ 221 w 404"/>
              <a:gd name="T113" fmla="*/ 111 h 415"/>
              <a:gd name="T114" fmla="*/ 221 w 404"/>
              <a:gd name="T115" fmla="*/ 207 h 415"/>
              <a:gd name="T116" fmla="*/ 272 w 404"/>
              <a:gd name="T117" fmla="*/ 257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4" h="415">
                <a:moveTo>
                  <a:pt x="377" y="132"/>
                </a:moveTo>
                <a:cubicBezTo>
                  <a:pt x="382" y="127"/>
                  <a:pt x="403" y="107"/>
                  <a:pt x="404" y="78"/>
                </a:cubicBezTo>
                <a:cubicBezTo>
                  <a:pt x="404" y="57"/>
                  <a:pt x="394" y="38"/>
                  <a:pt x="374" y="20"/>
                </a:cubicBezTo>
                <a:cubicBezTo>
                  <a:pt x="374" y="20"/>
                  <a:pt x="374" y="20"/>
                  <a:pt x="373" y="20"/>
                </a:cubicBezTo>
                <a:cubicBezTo>
                  <a:pt x="349" y="1"/>
                  <a:pt x="328" y="0"/>
                  <a:pt x="315" y="2"/>
                </a:cubicBezTo>
                <a:cubicBezTo>
                  <a:pt x="291" y="7"/>
                  <a:pt x="275" y="23"/>
                  <a:pt x="268" y="32"/>
                </a:cubicBezTo>
                <a:cubicBezTo>
                  <a:pt x="248" y="25"/>
                  <a:pt x="225" y="21"/>
                  <a:pt x="202" y="21"/>
                </a:cubicBezTo>
                <a:cubicBezTo>
                  <a:pt x="179" y="21"/>
                  <a:pt x="156" y="25"/>
                  <a:pt x="136" y="32"/>
                </a:cubicBezTo>
                <a:cubicBezTo>
                  <a:pt x="129" y="23"/>
                  <a:pt x="113" y="7"/>
                  <a:pt x="89" y="2"/>
                </a:cubicBezTo>
                <a:cubicBezTo>
                  <a:pt x="76" y="0"/>
                  <a:pt x="54" y="1"/>
                  <a:pt x="31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10" y="38"/>
                  <a:pt x="0" y="57"/>
                  <a:pt x="0" y="78"/>
                </a:cubicBezTo>
                <a:cubicBezTo>
                  <a:pt x="1" y="107"/>
                  <a:pt x="21" y="127"/>
                  <a:pt x="27" y="132"/>
                </a:cubicBezTo>
                <a:cubicBezTo>
                  <a:pt x="15" y="157"/>
                  <a:pt x="8" y="185"/>
                  <a:pt x="8" y="214"/>
                </a:cubicBezTo>
                <a:cubicBezTo>
                  <a:pt x="8" y="263"/>
                  <a:pt x="27" y="308"/>
                  <a:pt x="56" y="342"/>
                </a:cubicBezTo>
                <a:cubicBezTo>
                  <a:pt x="56" y="342"/>
                  <a:pt x="56" y="343"/>
                  <a:pt x="56" y="343"/>
                </a:cubicBezTo>
                <a:cubicBezTo>
                  <a:pt x="28" y="385"/>
                  <a:pt x="28" y="385"/>
                  <a:pt x="28" y="385"/>
                </a:cubicBezTo>
                <a:cubicBezTo>
                  <a:pt x="22" y="394"/>
                  <a:pt x="24" y="406"/>
                  <a:pt x="33" y="411"/>
                </a:cubicBezTo>
                <a:cubicBezTo>
                  <a:pt x="36" y="414"/>
                  <a:pt x="40" y="415"/>
                  <a:pt x="44" y="415"/>
                </a:cubicBezTo>
                <a:cubicBezTo>
                  <a:pt x="50" y="415"/>
                  <a:pt x="56" y="412"/>
                  <a:pt x="60" y="406"/>
                </a:cubicBezTo>
                <a:cubicBezTo>
                  <a:pt x="85" y="368"/>
                  <a:pt x="85" y="368"/>
                  <a:pt x="85" y="368"/>
                </a:cubicBezTo>
                <a:cubicBezTo>
                  <a:pt x="117" y="393"/>
                  <a:pt x="158" y="408"/>
                  <a:pt x="202" y="408"/>
                </a:cubicBezTo>
                <a:cubicBezTo>
                  <a:pt x="246" y="408"/>
                  <a:pt x="287" y="393"/>
                  <a:pt x="320" y="368"/>
                </a:cubicBezTo>
                <a:cubicBezTo>
                  <a:pt x="345" y="406"/>
                  <a:pt x="345" y="406"/>
                  <a:pt x="345" y="406"/>
                </a:cubicBezTo>
                <a:cubicBezTo>
                  <a:pt x="349" y="412"/>
                  <a:pt x="355" y="415"/>
                  <a:pt x="361" y="415"/>
                </a:cubicBezTo>
                <a:cubicBezTo>
                  <a:pt x="365" y="415"/>
                  <a:pt x="369" y="414"/>
                  <a:pt x="372" y="411"/>
                </a:cubicBezTo>
                <a:cubicBezTo>
                  <a:pt x="381" y="406"/>
                  <a:pt x="383" y="394"/>
                  <a:pt x="377" y="385"/>
                </a:cubicBezTo>
                <a:cubicBezTo>
                  <a:pt x="349" y="343"/>
                  <a:pt x="349" y="343"/>
                  <a:pt x="349" y="343"/>
                </a:cubicBezTo>
                <a:cubicBezTo>
                  <a:pt x="349" y="342"/>
                  <a:pt x="348" y="342"/>
                  <a:pt x="348" y="341"/>
                </a:cubicBezTo>
                <a:cubicBezTo>
                  <a:pt x="377" y="307"/>
                  <a:pt x="395" y="263"/>
                  <a:pt x="395" y="214"/>
                </a:cubicBezTo>
                <a:cubicBezTo>
                  <a:pt x="395" y="185"/>
                  <a:pt x="389" y="157"/>
                  <a:pt x="377" y="132"/>
                </a:cubicBezTo>
                <a:close/>
                <a:moveTo>
                  <a:pt x="322" y="40"/>
                </a:moveTo>
                <a:cubicBezTo>
                  <a:pt x="330" y="39"/>
                  <a:pt x="339" y="42"/>
                  <a:pt x="349" y="50"/>
                </a:cubicBezTo>
                <a:cubicBezTo>
                  <a:pt x="360" y="59"/>
                  <a:pt x="365" y="68"/>
                  <a:pt x="365" y="77"/>
                </a:cubicBezTo>
                <a:cubicBezTo>
                  <a:pt x="365" y="85"/>
                  <a:pt x="361" y="93"/>
                  <a:pt x="356" y="98"/>
                </a:cubicBezTo>
                <a:cubicBezTo>
                  <a:pt x="342" y="79"/>
                  <a:pt x="324" y="63"/>
                  <a:pt x="304" y="50"/>
                </a:cubicBezTo>
                <a:cubicBezTo>
                  <a:pt x="309" y="46"/>
                  <a:pt x="315" y="41"/>
                  <a:pt x="322" y="40"/>
                </a:cubicBezTo>
                <a:close/>
                <a:moveTo>
                  <a:pt x="38" y="77"/>
                </a:moveTo>
                <a:cubicBezTo>
                  <a:pt x="38" y="69"/>
                  <a:pt x="44" y="59"/>
                  <a:pt x="55" y="50"/>
                </a:cubicBezTo>
                <a:cubicBezTo>
                  <a:pt x="65" y="42"/>
                  <a:pt x="74" y="39"/>
                  <a:pt x="82" y="40"/>
                </a:cubicBezTo>
                <a:cubicBezTo>
                  <a:pt x="89" y="41"/>
                  <a:pt x="95" y="46"/>
                  <a:pt x="100" y="50"/>
                </a:cubicBezTo>
                <a:cubicBezTo>
                  <a:pt x="80" y="63"/>
                  <a:pt x="62" y="79"/>
                  <a:pt x="47" y="98"/>
                </a:cubicBezTo>
                <a:cubicBezTo>
                  <a:pt x="44" y="93"/>
                  <a:pt x="39" y="86"/>
                  <a:pt x="38" y="77"/>
                </a:cubicBezTo>
                <a:close/>
                <a:moveTo>
                  <a:pt x="202" y="370"/>
                </a:moveTo>
                <a:cubicBezTo>
                  <a:pt x="116" y="370"/>
                  <a:pt x="47" y="300"/>
                  <a:pt x="47" y="214"/>
                </a:cubicBezTo>
                <a:cubicBezTo>
                  <a:pt x="47" y="129"/>
                  <a:pt x="116" y="59"/>
                  <a:pt x="202" y="59"/>
                </a:cubicBezTo>
                <a:cubicBezTo>
                  <a:pt x="287" y="59"/>
                  <a:pt x="357" y="129"/>
                  <a:pt x="357" y="214"/>
                </a:cubicBezTo>
                <a:cubicBezTo>
                  <a:pt x="357" y="300"/>
                  <a:pt x="287" y="370"/>
                  <a:pt x="202" y="370"/>
                </a:cubicBezTo>
                <a:close/>
                <a:moveTo>
                  <a:pt x="272" y="257"/>
                </a:moveTo>
                <a:cubicBezTo>
                  <a:pt x="279" y="265"/>
                  <a:pt x="279" y="277"/>
                  <a:pt x="271" y="284"/>
                </a:cubicBezTo>
                <a:cubicBezTo>
                  <a:pt x="268" y="288"/>
                  <a:pt x="263" y="290"/>
                  <a:pt x="258" y="290"/>
                </a:cubicBezTo>
                <a:cubicBezTo>
                  <a:pt x="253" y="290"/>
                  <a:pt x="248" y="288"/>
                  <a:pt x="244" y="284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5" y="224"/>
                  <a:pt x="183" y="220"/>
                  <a:pt x="183" y="214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83" y="100"/>
                  <a:pt x="191" y="92"/>
                  <a:pt x="202" y="92"/>
                </a:cubicBezTo>
                <a:cubicBezTo>
                  <a:pt x="213" y="92"/>
                  <a:pt x="221" y="100"/>
                  <a:pt x="221" y="111"/>
                </a:cubicBezTo>
                <a:cubicBezTo>
                  <a:pt x="221" y="207"/>
                  <a:pt x="221" y="207"/>
                  <a:pt x="221" y="207"/>
                </a:cubicBezTo>
                <a:lnTo>
                  <a:pt x="272" y="2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6" name="Freeform 1060">
            <a:extLst>
              <a:ext uri="{FF2B5EF4-FFF2-40B4-BE49-F238E27FC236}">
                <a16:creationId xmlns:a16="http://schemas.microsoft.com/office/drawing/2014/main" id="{A7EFD803-A789-493F-BDB3-403AA7C3E808}"/>
              </a:ext>
            </a:extLst>
          </p:cNvPr>
          <p:cNvSpPr>
            <a:spLocks noEditPoints="1"/>
          </p:cNvSpPr>
          <p:nvPr/>
        </p:nvSpPr>
        <p:spPr bwMode="auto">
          <a:xfrm>
            <a:off x="4399576" y="2781266"/>
            <a:ext cx="242284" cy="204676"/>
          </a:xfrm>
          <a:custGeom>
            <a:avLst/>
            <a:gdLst>
              <a:gd name="T0" fmla="*/ 444 w 444"/>
              <a:gd name="T1" fmla="*/ 188 h 375"/>
              <a:gd name="T2" fmla="*/ 257 w 444"/>
              <a:gd name="T3" fmla="*/ 375 h 375"/>
              <a:gd name="T4" fmla="*/ 151 w 444"/>
              <a:gd name="T5" fmla="*/ 343 h 375"/>
              <a:gd name="T6" fmla="*/ 147 w 444"/>
              <a:gd name="T7" fmla="*/ 316 h 375"/>
              <a:gd name="T8" fmla="*/ 173 w 444"/>
              <a:gd name="T9" fmla="*/ 311 h 375"/>
              <a:gd name="T10" fmla="*/ 257 w 444"/>
              <a:gd name="T11" fmla="*/ 337 h 375"/>
              <a:gd name="T12" fmla="*/ 405 w 444"/>
              <a:gd name="T13" fmla="*/ 188 h 375"/>
              <a:gd name="T14" fmla="*/ 257 w 444"/>
              <a:gd name="T15" fmla="*/ 39 h 375"/>
              <a:gd name="T16" fmla="*/ 109 w 444"/>
              <a:gd name="T17" fmla="*/ 183 h 375"/>
              <a:gd name="T18" fmla="*/ 154 w 444"/>
              <a:gd name="T19" fmla="*/ 137 h 375"/>
              <a:gd name="T20" fmla="*/ 181 w 444"/>
              <a:gd name="T21" fmla="*/ 137 h 375"/>
              <a:gd name="T22" fmla="*/ 181 w 444"/>
              <a:gd name="T23" fmla="*/ 165 h 375"/>
              <a:gd name="T24" fmla="*/ 108 w 444"/>
              <a:gd name="T25" fmla="*/ 238 h 375"/>
              <a:gd name="T26" fmla="*/ 94 w 444"/>
              <a:gd name="T27" fmla="*/ 244 h 375"/>
              <a:gd name="T28" fmla="*/ 80 w 444"/>
              <a:gd name="T29" fmla="*/ 238 h 375"/>
              <a:gd name="T30" fmla="*/ 7 w 444"/>
              <a:gd name="T31" fmla="*/ 165 h 375"/>
              <a:gd name="T32" fmla="*/ 7 w 444"/>
              <a:gd name="T33" fmla="*/ 137 h 375"/>
              <a:gd name="T34" fmla="*/ 34 w 444"/>
              <a:gd name="T35" fmla="*/ 137 h 375"/>
              <a:gd name="T36" fmla="*/ 71 w 444"/>
              <a:gd name="T37" fmla="*/ 174 h 375"/>
              <a:gd name="T38" fmla="*/ 257 w 444"/>
              <a:gd name="T39" fmla="*/ 0 h 375"/>
              <a:gd name="T40" fmla="*/ 444 w 444"/>
              <a:gd name="T41" fmla="*/ 188 h 375"/>
              <a:gd name="T42" fmla="*/ 256 w 444"/>
              <a:gd name="T43" fmla="*/ 79 h 375"/>
              <a:gd name="T44" fmla="*/ 237 w 444"/>
              <a:gd name="T45" fmla="*/ 98 h 375"/>
              <a:gd name="T46" fmla="*/ 237 w 444"/>
              <a:gd name="T47" fmla="*/ 188 h 375"/>
              <a:gd name="T48" fmla="*/ 243 w 444"/>
              <a:gd name="T49" fmla="*/ 202 h 375"/>
              <a:gd name="T50" fmla="*/ 284 w 444"/>
              <a:gd name="T51" fmla="*/ 243 h 375"/>
              <a:gd name="T52" fmla="*/ 298 w 444"/>
              <a:gd name="T53" fmla="*/ 248 h 375"/>
              <a:gd name="T54" fmla="*/ 312 w 444"/>
              <a:gd name="T55" fmla="*/ 243 h 375"/>
              <a:gd name="T56" fmla="*/ 311 w 444"/>
              <a:gd name="T57" fmla="*/ 216 h 375"/>
              <a:gd name="T58" fmla="*/ 275 w 444"/>
              <a:gd name="T59" fmla="*/ 180 h 375"/>
              <a:gd name="T60" fmla="*/ 275 w 444"/>
              <a:gd name="T61" fmla="*/ 98 h 375"/>
              <a:gd name="T62" fmla="*/ 256 w 444"/>
              <a:gd name="T63" fmla="*/ 79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4" h="375">
                <a:moveTo>
                  <a:pt x="444" y="188"/>
                </a:moveTo>
                <a:cubicBezTo>
                  <a:pt x="444" y="291"/>
                  <a:pt x="360" y="375"/>
                  <a:pt x="257" y="375"/>
                </a:cubicBezTo>
                <a:cubicBezTo>
                  <a:pt x="219" y="375"/>
                  <a:pt x="183" y="364"/>
                  <a:pt x="151" y="343"/>
                </a:cubicBezTo>
                <a:cubicBezTo>
                  <a:pt x="143" y="336"/>
                  <a:pt x="140" y="325"/>
                  <a:pt x="147" y="316"/>
                </a:cubicBezTo>
                <a:cubicBezTo>
                  <a:pt x="153" y="307"/>
                  <a:pt x="165" y="305"/>
                  <a:pt x="173" y="311"/>
                </a:cubicBezTo>
                <a:cubicBezTo>
                  <a:pt x="198" y="328"/>
                  <a:pt x="227" y="337"/>
                  <a:pt x="257" y="337"/>
                </a:cubicBezTo>
                <a:cubicBezTo>
                  <a:pt x="339" y="337"/>
                  <a:pt x="405" y="270"/>
                  <a:pt x="405" y="188"/>
                </a:cubicBezTo>
                <a:cubicBezTo>
                  <a:pt x="405" y="106"/>
                  <a:pt x="339" y="39"/>
                  <a:pt x="257" y="39"/>
                </a:cubicBezTo>
                <a:cubicBezTo>
                  <a:pt x="177" y="39"/>
                  <a:pt x="112" y="103"/>
                  <a:pt x="109" y="183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61" y="130"/>
                  <a:pt x="174" y="130"/>
                  <a:pt x="181" y="137"/>
                </a:cubicBezTo>
                <a:cubicBezTo>
                  <a:pt x="189" y="145"/>
                  <a:pt x="189" y="157"/>
                  <a:pt x="181" y="165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4" y="242"/>
                  <a:pt x="99" y="244"/>
                  <a:pt x="94" y="244"/>
                </a:cubicBezTo>
                <a:cubicBezTo>
                  <a:pt x="89" y="244"/>
                  <a:pt x="84" y="242"/>
                  <a:pt x="80" y="238"/>
                </a:cubicBezTo>
                <a:cubicBezTo>
                  <a:pt x="7" y="165"/>
                  <a:pt x="7" y="165"/>
                  <a:pt x="7" y="165"/>
                </a:cubicBezTo>
                <a:cubicBezTo>
                  <a:pt x="0" y="157"/>
                  <a:pt x="0" y="145"/>
                  <a:pt x="7" y="137"/>
                </a:cubicBezTo>
                <a:cubicBezTo>
                  <a:pt x="15" y="130"/>
                  <a:pt x="27" y="130"/>
                  <a:pt x="34" y="137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8" y="77"/>
                  <a:pt x="159" y="0"/>
                  <a:pt x="257" y="0"/>
                </a:cubicBezTo>
                <a:cubicBezTo>
                  <a:pt x="360" y="0"/>
                  <a:pt x="444" y="85"/>
                  <a:pt x="444" y="188"/>
                </a:cubicBezTo>
                <a:close/>
                <a:moveTo>
                  <a:pt x="256" y="79"/>
                </a:moveTo>
                <a:cubicBezTo>
                  <a:pt x="246" y="79"/>
                  <a:pt x="237" y="87"/>
                  <a:pt x="237" y="98"/>
                </a:cubicBezTo>
                <a:cubicBezTo>
                  <a:pt x="237" y="188"/>
                  <a:pt x="237" y="188"/>
                  <a:pt x="237" y="188"/>
                </a:cubicBezTo>
                <a:cubicBezTo>
                  <a:pt x="237" y="193"/>
                  <a:pt x="239" y="198"/>
                  <a:pt x="243" y="202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8" y="247"/>
                  <a:pt x="293" y="248"/>
                  <a:pt x="298" y="248"/>
                </a:cubicBezTo>
                <a:cubicBezTo>
                  <a:pt x="303" y="248"/>
                  <a:pt x="308" y="247"/>
                  <a:pt x="312" y="243"/>
                </a:cubicBezTo>
                <a:cubicBezTo>
                  <a:pt x="319" y="235"/>
                  <a:pt x="319" y="223"/>
                  <a:pt x="311" y="216"/>
                </a:cubicBezTo>
                <a:cubicBezTo>
                  <a:pt x="275" y="180"/>
                  <a:pt x="275" y="180"/>
                  <a:pt x="275" y="180"/>
                </a:cubicBezTo>
                <a:cubicBezTo>
                  <a:pt x="275" y="98"/>
                  <a:pt x="275" y="98"/>
                  <a:pt x="275" y="98"/>
                </a:cubicBezTo>
                <a:cubicBezTo>
                  <a:pt x="275" y="87"/>
                  <a:pt x="267" y="79"/>
                  <a:pt x="256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7" name="Freeform 961">
            <a:extLst>
              <a:ext uri="{FF2B5EF4-FFF2-40B4-BE49-F238E27FC236}">
                <a16:creationId xmlns:a16="http://schemas.microsoft.com/office/drawing/2014/main" id="{96E56301-B6A6-410B-8E08-D58F09E147ED}"/>
              </a:ext>
            </a:extLst>
          </p:cNvPr>
          <p:cNvSpPr>
            <a:spLocks noEditPoints="1"/>
          </p:cNvSpPr>
          <p:nvPr/>
        </p:nvSpPr>
        <p:spPr bwMode="auto">
          <a:xfrm>
            <a:off x="1097196" y="4424064"/>
            <a:ext cx="244454" cy="214078"/>
          </a:xfrm>
          <a:custGeom>
            <a:avLst/>
            <a:gdLst>
              <a:gd name="T0" fmla="*/ 446 w 449"/>
              <a:gd name="T1" fmla="*/ 228 h 393"/>
              <a:gd name="T2" fmla="*/ 346 w 449"/>
              <a:gd name="T3" fmla="*/ 315 h 393"/>
              <a:gd name="T4" fmla="*/ 301 w 449"/>
              <a:gd name="T5" fmla="*/ 315 h 393"/>
              <a:gd name="T6" fmla="*/ 282 w 449"/>
              <a:gd name="T7" fmla="*/ 296 h 393"/>
              <a:gd name="T8" fmla="*/ 301 w 449"/>
              <a:gd name="T9" fmla="*/ 278 h 393"/>
              <a:gd name="T10" fmla="*/ 302 w 449"/>
              <a:gd name="T11" fmla="*/ 278 h 393"/>
              <a:gd name="T12" fmla="*/ 346 w 449"/>
              <a:gd name="T13" fmla="*/ 277 h 393"/>
              <a:gd name="T14" fmla="*/ 408 w 449"/>
              <a:gd name="T15" fmla="*/ 225 h 393"/>
              <a:gd name="T16" fmla="*/ 352 w 449"/>
              <a:gd name="T17" fmla="*/ 163 h 393"/>
              <a:gd name="T18" fmla="*/ 339 w 449"/>
              <a:gd name="T19" fmla="*/ 155 h 393"/>
              <a:gd name="T20" fmla="*/ 336 w 449"/>
              <a:gd name="T21" fmla="*/ 140 h 393"/>
              <a:gd name="T22" fmla="*/ 320 w 449"/>
              <a:gd name="T23" fmla="*/ 91 h 393"/>
              <a:gd name="T24" fmla="*/ 271 w 449"/>
              <a:gd name="T25" fmla="*/ 100 h 393"/>
              <a:gd name="T26" fmla="*/ 255 w 449"/>
              <a:gd name="T27" fmla="*/ 106 h 393"/>
              <a:gd name="T28" fmla="*/ 241 w 449"/>
              <a:gd name="T29" fmla="*/ 96 h 393"/>
              <a:gd name="T30" fmla="*/ 142 w 449"/>
              <a:gd name="T31" fmla="*/ 54 h 393"/>
              <a:gd name="T32" fmla="*/ 109 w 449"/>
              <a:gd name="T33" fmla="*/ 140 h 393"/>
              <a:gd name="T34" fmla="*/ 109 w 449"/>
              <a:gd name="T35" fmla="*/ 156 h 393"/>
              <a:gd name="T36" fmla="*/ 97 w 449"/>
              <a:gd name="T37" fmla="*/ 166 h 393"/>
              <a:gd name="T38" fmla="*/ 43 w 449"/>
              <a:gd name="T39" fmla="*/ 233 h 393"/>
              <a:gd name="T40" fmla="*/ 89 w 449"/>
              <a:gd name="T41" fmla="*/ 276 h 393"/>
              <a:gd name="T42" fmla="*/ 149 w 449"/>
              <a:gd name="T43" fmla="*/ 277 h 393"/>
              <a:gd name="T44" fmla="*/ 168 w 449"/>
              <a:gd name="T45" fmla="*/ 296 h 393"/>
              <a:gd name="T46" fmla="*/ 149 w 449"/>
              <a:gd name="T47" fmla="*/ 317 h 393"/>
              <a:gd name="T48" fmla="*/ 149 w 449"/>
              <a:gd name="T49" fmla="*/ 317 h 393"/>
              <a:gd name="T50" fmla="*/ 89 w 449"/>
              <a:gd name="T51" fmla="*/ 315 h 393"/>
              <a:gd name="T52" fmla="*/ 5 w 449"/>
              <a:gd name="T53" fmla="*/ 239 h 393"/>
              <a:gd name="T54" fmla="*/ 68 w 449"/>
              <a:gd name="T55" fmla="*/ 136 h 393"/>
              <a:gd name="T56" fmla="*/ 125 w 449"/>
              <a:gd name="T57" fmla="*/ 19 h 393"/>
              <a:gd name="T58" fmla="*/ 263 w 449"/>
              <a:gd name="T59" fmla="*/ 59 h 393"/>
              <a:gd name="T60" fmla="*/ 339 w 449"/>
              <a:gd name="T61" fmla="*/ 58 h 393"/>
              <a:gd name="T62" fmla="*/ 376 w 449"/>
              <a:gd name="T63" fmla="*/ 129 h 393"/>
              <a:gd name="T64" fmla="*/ 446 w 449"/>
              <a:gd name="T65" fmla="*/ 228 h 393"/>
              <a:gd name="T66" fmla="*/ 293 w 449"/>
              <a:gd name="T67" fmla="*/ 243 h 393"/>
              <a:gd name="T68" fmla="*/ 306 w 449"/>
              <a:gd name="T69" fmla="*/ 249 h 393"/>
              <a:gd name="T70" fmla="*/ 320 w 449"/>
              <a:gd name="T71" fmla="*/ 243 h 393"/>
              <a:gd name="T72" fmla="*/ 320 w 449"/>
              <a:gd name="T73" fmla="*/ 216 h 393"/>
              <a:gd name="T74" fmla="*/ 239 w 449"/>
              <a:gd name="T75" fmla="*/ 135 h 393"/>
              <a:gd name="T76" fmla="*/ 225 w 449"/>
              <a:gd name="T77" fmla="*/ 129 h 393"/>
              <a:gd name="T78" fmla="*/ 211 w 449"/>
              <a:gd name="T79" fmla="*/ 135 h 393"/>
              <a:gd name="T80" fmla="*/ 130 w 449"/>
              <a:gd name="T81" fmla="*/ 216 h 393"/>
              <a:gd name="T82" fmla="*/ 130 w 449"/>
              <a:gd name="T83" fmla="*/ 243 h 393"/>
              <a:gd name="T84" fmla="*/ 157 w 449"/>
              <a:gd name="T85" fmla="*/ 243 h 393"/>
              <a:gd name="T86" fmla="*/ 206 w 449"/>
              <a:gd name="T87" fmla="*/ 195 h 393"/>
              <a:gd name="T88" fmla="*/ 206 w 449"/>
              <a:gd name="T89" fmla="*/ 374 h 393"/>
              <a:gd name="T90" fmla="*/ 226 w 449"/>
              <a:gd name="T91" fmla="*/ 393 h 393"/>
              <a:gd name="T92" fmla="*/ 226 w 449"/>
              <a:gd name="T93" fmla="*/ 393 h 393"/>
              <a:gd name="T94" fmla="*/ 245 w 449"/>
              <a:gd name="T95" fmla="*/ 374 h 393"/>
              <a:gd name="T96" fmla="*/ 244 w 449"/>
              <a:gd name="T97" fmla="*/ 195 h 393"/>
              <a:gd name="T98" fmla="*/ 293 w 449"/>
              <a:gd name="T99" fmla="*/ 24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49" h="393">
                <a:moveTo>
                  <a:pt x="446" y="228"/>
                </a:moveTo>
                <a:cubicBezTo>
                  <a:pt x="443" y="270"/>
                  <a:pt x="410" y="315"/>
                  <a:pt x="346" y="315"/>
                </a:cubicBezTo>
                <a:cubicBezTo>
                  <a:pt x="317" y="315"/>
                  <a:pt x="301" y="315"/>
                  <a:pt x="301" y="315"/>
                </a:cubicBezTo>
                <a:cubicBezTo>
                  <a:pt x="291" y="315"/>
                  <a:pt x="282" y="307"/>
                  <a:pt x="282" y="296"/>
                </a:cubicBezTo>
                <a:cubicBezTo>
                  <a:pt x="282" y="286"/>
                  <a:pt x="291" y="278"/>
                  <a:pt x="301" y="278"/>
                </a:cubicBezTo>
                <a:cubicBezTo>
                  <a:pt x="301" y="278"/>
                  <a:pt x="302" y="278"/>
                  <a:pt x="302" y="278"/>
                </a:cubicBezTo>
                <a:cubicBezTo>
                  <a:pt x="302" y="278"/>
                  <a:pt x="317" y="277"/>
                  <a:pt x="346" y="277"/>
                </a:cubicBezTo>
                <a:cubicBezTo>
                  <a:pt x="386" y="277"/>
                  <a:pt x="406" y="250"/>
                  <a:pt x="408" y="225"/>
                </a:cubicBezTo>
                <a:cubicBezTo>
                  <a:pt x="409" y="198"/>
                  <a:pt x="393" y="169"/>
                  <a:pt x="352" y="163"/>
                </a:cubicBezTo>
                <a:cubicBezTo>
                  <a:pt x="346" y="163"/>
                  <a:pt x="342" y="160"/>
                  <a:pt x="339" y="155"/>
                </a:cubicBezTo>
                <a:cubicBezTo>
                  <a:pt x="335" y="151"/>
                  <a:pt x="334" y="145"/>
                  <a:pt x="336" y="140"/>
                </a:cubicBezTo>
                <a:cubicBezTo>
                  <a:pt x="341" y="117"/>
                  <a:pt x="335" y="100"/>
                  <a:pt x="320" y="91"/>
                </a:cubicBezTo>
                <a:cubicBezTo>
                  <a:pt x="308" y="84"/>
                  <a:pt x="288" y="84"/>
                  <a:pt x="271" y="100"/>
                </a:cubicBezTo>
                <a:cubicBezTo>
                  <a:pt x="267" y="105"/>
                  <a:pt x="261" y="107"/>
                  <a:pt x="255" y="106"/>
                </a:cubicBezTo>
                <a:cubicBezTo>
                  <a:pt x="249" y="105"/>
                  <a:pt x="244" y="101"/>
                  <a:pt x="241" y="96"/>
                </a:cubicBezTo>
                <a:cubicBezTo>
                  <a:pt x="213" y="43"/>
                  <a:pt x="170" y="41"/>
                  <a:pt x="142" y="54"/>
                </a:cubicBezTo>
                <a:cubicBezTo>
                  <a:pt x="114" y="67"/>
                  <a:pt x="92" y="99"/>
                  <a:pt x="109" y="140"/>
                </a:cubicBezTo>
                <a:cubicBezTo>
                  <a:pt x="111" y="145"/>
                  <a:pt x="111" y="151"/>
                  <a:pt x="109" y="156"/>
                </a:cubicBezTo>
                <a:cubicBezTo>
                  <a:pt x="107" y="160"/>
                  <a:pt x="102" y="164"/>
                  <a:pt x="97" y="166"/>
                </a:cubicBezTo>
                <a:cubicBezTo>
                  <a:pt x="40" y="183"/>
                  <a:pt x="41" y="222"/>
                  <a:pt x="43" y="233"/>
                </a:cubicBezTo>
                <a:cubicBezTo>
                  <a:pt x="46" y="254"/>
                  <a:pt x="63" y="276"/>
                  <a:pt x="89" y="276"/>
                </a:cubicBezTo>
                <a:cubicBezTo>
                  <a:pt x="149" y="277"/>
                  <a:pt x="149" y="277"/>
                  <a:pt x="149" y="277"/>
                </a:cubicBezTo>
                <a:cubicBezTo>
                  <a:pt x="160" y="277"/>
                  <a:pt x="168" y="286"/>
                  <a:pt x="168" y="296"/>
                </a:cubicBezTo>
                <a:cubicBezTo>
                  <a:pt x="168" y="307"/>
                  <a:pt x="159" y="317"/>
                  <a:pt x="149" y="317"/>
                </a:cubicBezTo>
                <a:cubicBezTo>
                  <a:pt x="149" y="317"/>
                  <a:pt x="149" y="317"/>
                  <a:pt x="149" y="317"/>
                </a:cubicBezTo>
                <a:cubicBezTo>
                  <a:pt x="89" y="315"/>
                  <a:pt x="89" y="315"/>
                  <a:pt x="89" y="315"/>
                </a:cubicBezTo>
                <a:cubicBezTo>
                  <a:pt x="47" y="315"/>
                  <a:pt x="11" y="283"/>
                  <a:pt x="5" y="239"/>
                </a:cubicBezTo>
                <a:cubicBezTo>
                  <a:pt x="0" y="205"/>
                  <a:pt x="14" y="160"/>
                  <a:pt x="68" y="136"/>
                </a:cubicBezTo>
                <a:cubicBezTo>
                  <a:pt x="55" y="83"/>
                  <a:pt x="85" y="38"/>
                  <a:pt x="125" y="19"/>
                </a:cubicBezTo>
                <a:cubicBezTo>
                  <a:pt x="167" y="0"/>
                  <a:pt x="225" y="5"/>
                  <a:pt x="263" y="59"/>
                </a:cubicBezTo>
                <a:cubicBezTo>
                  <a:pt x="287" y="45"/>
                  <a:pt x="316" y="44"/>
                  <a:pt x="339" y="58"/>
                </a:cubicBezTo>
                <a:cubicBezTo>
                  <a:pt x="359" y="69"/>
                  <a:pt x="378" y="93"/>
                  <a:pt x="376" y="129"/>
                </a:cubicBezTo>
                <a:cubicBezTo>
                  <a:pt x="428" y="145"/>
                  <a:pt x="449" y="189"/>
                  <a:pt x="446" y="228"/>
                </a:cubicBezTo>
                <a:close/>
                <a:moveTo>
                  <a:pt x="293" y="243"/>
                </a:moveTo>
                <a:cubicBezTo>
                  <a:pt x="297" y="247"/>
                  <a:pt x="301" y="249"/>
                  <a:pt x="306" y="249"/>
                </a:cubicBezTo>
                <a:cubicBezTo>
                  <a:pt x="311" y="249"/>
                  <a:pt x="316" y="247"/>
                  <a:pt x="320" y="243"/>
                </a:cubicBezTo>
                <a:cubicBezTo>
                  <a:pt x="327" y="236"/>
                  <a:pt x="328" y="224"/>
                  <a:pt x="320" y="216"/>
                </a:cubicBezTo>
                <a:cubicBezTo>
                  <a:pt x="239" y="135"/>
                  <a:pt x="239" y="135"/>
                  <a:pt x="239" y="135"/>
                </a:cubicBezTo>
                <a:cubicBezTo>
                  <a:pt x="235" y="131"/>
                  <a:pt x="230" y="129"/>
                  <a:pt x="225" y="129"/>
                </a:cubicBezTo>
                <a:cubicBezTo>
                  <a:pt x="220" y="129"/>
                  <a:pt x="215" y="131"/>
                  <a:pt x="211" y="135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22" y="224"/>
                  <a:pt x="122" y="236"/>
                  <a:pt x="130" y="243"/>
                </a:cubicBezTo>
                <a:cubicBezTo>
                  <a:pt x="138" y="251"/>
                  <a:pt x="150" y="251"/>
                  <a:pt x="157" y="243"/>
                </a:cubicBezTo>
                <a:cubicBezTo>
                  <a:pt x="206" y="195"/>
                  <a:pt x="206" y="195"/>
                  <a:pt x="206" y="195"/>
                </a:cubicBezTo>
                <a:cubicBezTo>
                  <a:pt x="206" y="374"/>
                  <a:pt x="206" y="374"/>
                  <a:pt x="206" y="374"/>
                </a:cubicBezTo>
                <a:cubicBezTo>
                  <a:pt x="206" y="385"/>
                  <a:pt x="215" y="393"/>
                  <a:pt x="226" y="393"/>
                </a:cubicBezTo>
                <a:cubicBezTo>
                  <a:pt x="226" y="393"/>
                  <a:pt x="226" y="393"/>
                  <a:pt x="226" y="393"/>
                </a:cubicBezTo>
                <a:cubicBezTo>
                  <a:pt x="236" y="393"/>
                  <a:pt x="245" y="385"/>
                  <a:pt x="245" y="374"/>
                </a:cubicBezTo>
                <a:cubicBezTo>
                  <a:pt x="244" y="195"/>
                  <a:pt x="244" y="195"/>
                  <a:pt x="244" y="195"/>
                </a:cubicBezTo>
                <a:lnTo>
                  <a:pt x="293" y="2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8" name="Freeform 962">
            <a:extLst>
              <a:ext uri="{FF2B5EF4-FFF2-40B4-BE49-F238E27FC236}">
                <a16:creationId xmlns:a16="http://schemas.microsoft.com/office/drawing/2014/main" id="{10535420-CF03-41ED-8015-320C24E41CEE}"/>
              </a:ext>
            </a:extLst>
          </p:cNvPr>
          <p:cNvSpPr>
            <a:spLocks noEditPoints="1"/>
          </p:cNvSpPr>
          <p:nvPr/>
        </p:nvSpPr>
        <p:spPr bwMode="auto">
          <a:xfrm>
            <a:off x="1783548" y="4418279"/>
            <a:ext cx="188765" cy="230712"/>
          </a:xfrm>
          <a:custGeom>
            <a:avLst/>
            <a:gdLst>
              <a:gd name="T0" fmla="*/ 327 w 346"/>
              <a:gd name="T1" fmla="*/ 384 h 423"/>
              <a:gd name="T2" fmla="*/ 308 w 346"/>
              <a:gd name="T3" fmla="*/ 384 h 423"/>
              <a:gd name="T4" fmla="*/ 308 w 346"/>
              <a:gd name="T5" fmla="*/ 334 h 423"/>
              <a:gd name="T6" fmla="*/ 253 w 346"/>
              <a:gd name="T7" fmla="*/ 260 h 423"/>
              <a:gd name="T8" fmla="*/ 226 w 346"/>
              <a:gd name="T9" fmla="*/ 234 h 423"/>
              <a:gd name="T10" fmla="*/ 226 w 346"/>
              <a:gd name="T11" fmla="*/ 188 h 423"/>
              <a:gd name="T12" fmla="*/ 253 w 346"/>
              <a:gd name="T13" fmla="*/ 163 h 423"/>
              <a:gd name="T14" fmla="*/ 308 w 346"/>
              <a:gd name="T15" fmla="*/ 88 h 423"/>
              <a:gd name="T16" fmla="*/ 308 w 346"/>
              <a:gd name="T17" fmla="*/ 38 h 423"/>
              <a:gd name="T18" fmla="*/ 327 w 346"/>
              <a:gd name="T19" fmla="*/ 38 h 423"/>
              <a:gd name="T20" fmla="*/ 346 w 346"/>
              <a:gd name="T21" fmla="*/ 19 h 423"/>
              <a:gd name="T22" fmla="*/ 327 w 346"/>
              <a:gd name="T23" fmla="*/ 0 h 423"/>
              <a:gd name="T24" fmla="*/ 19 w 346"/>
              <a:gd name="T25" fmla="*/ 0 h 423"/>
              <a:gd name="T26" fmla="*/ 0 w 346"/>
              <a:gd name="T27" fmla="*/ 19 h 423"/>
              <a:gd name="T28" fmla="*/ 19 w 346"/>
              <a:gd name="T29" fmla="*/ 38 h 423"/>
              <a:gd name="T30" fmla="*/ 39 w 346"/>
              <a:gd name="T31" fmla="*/ 38 h 423"/>
              <a:gd name="T32" fmla="*/ 39 w 346"/>
              <a:gd name="T33" fmla="*/ 88 h 423"/>
              <a:gd name="T34" fmla="*/ 93 w 346"/>
              <a:gd name="T35" fmla="*/ 163 h 423"/>
              <a:gd name="T36" fmla="*/ 120 w 346"/>
              <a:gd name="T37" fmla="*/ 188 h 423"/>
              <a:gd name="T38" fmla="*/ 120 w 346"/>
              <a:gd name="T39" fmla="*/ 234 h 423"/>
              <a:gd name="T40" fmla="*/ 93 w 346"/>
              <a:gd name="T41" fmla="*/ 260 h 423"/>
              <a:gd name="T42" fmla="*/ 39 w 346"/>
              <a:gd name="T43" fmla="*/ 334 h 423"/>
              <a:gd name="T44" fmla="*/ 39 w 346"/>
              <a:gd name="T45" fmla="*/ 384 h 423"/>
              <a:gd name="T46" fmla="*/ 19 w 346"/>
              <a:gd name="T47" fmla="*/ 384 h 423"/>
              <a:gd name="T48" fmla="*/ 0 w 346"/>
              <a:gd name="T49" fmla="*/ 403 h 423"/>
              <a:gd name="T50" fmla="*/ 19 w 346"/>
              <a:gd name="T51" fmla="*/ 423 h 423"/>
              <a:gd name="T52" fmla="*/ 327 w 346"/>
              <a:gd name="T53" fmla="*/ 423 h 423"/>
              <a:gd name="T54" fmla="*/ 346 w 346"/>
              <a:gd name="T55" fmla="*/ 403 h 423"/>
              <a:gd name="T56" fmla="*/ 327 w 346"/>
              <a:gd name="T57" fmla="*/ 384 h 423"/>
              <a:gd name="T58" fmla="*/ 77 w 346"/>
              <a:gd name="T59" fmla="*/ 334 h 423"/>
              <a:gd name="T60" fmla="*/ 118 w 346"/>
              <a:gd name="T61" fmla="*/ 289 h 423"/>
              <a:gd name="T62" fmla="*/ 159 w 346"/>
              <a:gd name="T63" fmla="*/ 236 h 423"/>
              <a:gd name="T64" fmla="*/ 159 w 346"/>
              <a:gd name="T65" fmla="*/ 186 h 423"/>
              <a:gd name="T66" fmla="*/ 118 w 346"/>
              <a:gd name="T67" fmla="*/ 134 h 423"/>
              <a:gd name="T68" fmla="*/ 77 w 346"/>
              <a:gd name="T69" fmla="*/ 88 h 423"/>
              <a:gd name="T70" fmla="*/ 77 w 346"/>
              <a:gd name="T71" fmla="*/ 38 h 423"/>
              <a:gd name="T72" fmla="*/ 269 w 346"/>
              <a:gd name="T73" fmla="*/ 38 h 423"/>
              <a:gd name="T74" fmla="*/ 269 w 346"/>
              <a:gd name="T75" fmla="*/ 88 h 423"/>
              <a:gd name="T76" fmla="*/ 228 w 346"/>
              <a:gd name="T77" fmla="*/ 134 h 423"/>
              <a:gd name="T78" fmla="*/ 188 w 346"/>
              <a:gd name="T79" fmla="*/ 186 h 423"/>
              <a:gd name="T80" fmla="*/ 188 w 346"/>
              <a:gd name="T81" fmla="*/ 236 h 423"/>
              <a:gd name="T82" fmla="*/ 228 w 346"/>
              <a:gd name="T83" fmla="*/ 289 h 423"/>
              <a:gd name="T84" fmla="*/ 269 w 346"/>
              <a:gd name="T85" fmla="*/ 334 h 423"/>
              <a:gd name="T86" fmla="*/ 269 w 346"/>
              <a:gd name="T87" fmla="*/ 384 h 423"/>
              <a:gd name="T88" fmla="*/ 77 w 346"/>
              <a:gd name="T89" fmla="*/ 384 h 423"/>
              <a:gd name="T90" fmla="*/ 77 w 346"/>
              <a:gd name="T91" fmla="*/ 334 h 423"/>
              <a:gd name="T92" fmla="*/ 216 w 346"/>
              <a:gd name="T93" fmla="*/ 81 h 423"/>
              <a:gd name="T94" fmla="*/ 216 w 346"/>
              <a:gd name="T95" fmla="*/ 72 h 423"/>
              <a:gd name="T96" fmla="*/ 233 w 346"/>
              <a:gd name="T97" fmla="*/ 55 h 423"/>
              <a:gd name="T98" fmla="*/ 250 w 346"/>
              <a:gd name="T99" fmla="*/ 72 h 423"/>
              <a:gd name="T100" fmla="*/ 250 w 346"/>
              <a:gd name="T101" fmla="*/ 81 h 423"/>
              <a:gd name="T102" fmla="*/ 233 w 346"/>
              <a:gd name="T103" fmla="*/ 98 h 423"/>
              <a:gd name="T104" fmla="*/ 216 w 346"/>
              <a:gd name="T105" fmla="*/ 8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6" h="423">
                <a:moveTo>
                  <a:pt x="327" y="384"/>
                </a:moveTo>
                <a:cubicBezTo>
                  <a:pt x="308" y="384"/>
                  <a:pt x="308" y="384"/>
                  <a:pt x="308" y="384"/>
                </a:cubicBezTo>
                <a:cubicBezTo>
                  <a:pt x="308" y="334"/>
                  <a:pt x="308" y="334"/>
                  <a:pt x="308" y="334"/>
                </a:cubicBezTo>
                <a:cubicBezTo>
                  <a:pt x="308" y="306"/>
                  <a:pt x="280" y="282"/>
                  <a:pt x="253" y="260"/>
                </a:cubicBezTo>
                <a:cubicBezTo>
                  <a:pt x="244" y="252"/>
                  <a:pt x="231" y="240"/>
                  <a:pt x="226" y="234"/>
                </a:cubicBezTo>
                <a:cubicBezTo>
                  <a:pt x="226" y="188"/>
                  <a:pt x="226" y="188"/>
                  <a:pt x="226" y="188"/>
                </a:cubicBezTo>
                <a:cubicBezTo>
                  <a:pt x="231" y="182"/>
                  <a:pt x="244" y="171"/>
                  <a:pt x="253" y="163"/>
                </a:cubicBezTo>
                <a:cubicBezTo>
                  <a:pt x="280" y="140"/>
                  <a:pt x="308" y="116"/>
                  <a:pt x="308" y="88"/>
                </a:cubicBezTo>
                <a:cubicBezTo>
                  <a:pt x="308" y="38"/>
                  <a:pt x="308" y="38"/>
                  <a:pt x="308" y="38"/>
                </a:cubicBezTo>
                <a:cubicBezTo>
                  <a:pt x="327" y="38"/>
                  <a:pt x="327" y="38"/>
                  <a:pt x="327" y="38"/>
                </a:cubicBezTo>
                <a:cubicBezTo>
                  <a:pt x="338" y="38"/>
                  <a:pt x="346" y="30"/>
                  <a:pt x="346" y="19"/>
                </a:cubicBezTo>
                <a:cubicBezTo>
                  <a:pt x="346" y="8"/>
                  <a:pt x="338" y="0"/>
                  <a:pt x="3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0"/>
                  <a:pt x="9" y="38"/>
                  <a:pt x="1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116"/>
                  <a:pt x="67" y="140"/>
                  <a:pt x="93" y="163"/>
                </a:cubicBezTo>
                <a:cubicBezTo>
                  <a:pt x="103" y="171"/>
                  <a:pt x="115" y="182"/>
                  <a:pt x="120" y="188"/>
                </a:cubicBezTo>
                <a:cubicBezTo>
                  <a:pt x="120" y="234"/>
                  <a:pt x="120" y="234"/>
                  <a:pt x="120" y="234"/>
                </a:cubicBezTo>
                <a:cubicBezTo>
                  <a:pt x="115" y="240"/>
                  <a:pt x="103" y="252"/>
                  <a:pt x="93" y="260"/>
                </a:cubicBezTo>
                <a:cubicBezTo>
                  <a:pt x="67" y="282"/>
                  <a:pt x="39" y="306"/>
                  <a:pt x="39" y="334"/>
                </a:cubicBezTo>
                <a:cubicBezTo>
                  <a:pt x="39" y="384"/>
                  <a:pt x="39" y="384"/>
                  <a:pt x="3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9" y="384"/>
                  <a:pt x="0" y="393"/>
                  <a:pt x="0" y="403"/>
                </a:cubicBezTo>
                <a:cubicBezTo>
                  <a:pt x="0" y="414"/>
                  <a:pt x="9" y="423"/>
                  <a:pt x="19" y="423"/>
                </a:cubicBezTo>
                <a:cubicBezTo>
                  <a:pt x="327" y="423"/>
                  <a:pt x="327" y="423"/>
                  <a:pt x="327" y="423"/>
                </a:cubicBezTo>
                <a:cubicBezTo>
                  <a:pt x="338" y="423"/>
                  <a:pt x="346" y="414"/>
                  <a:pt x="346" y="403"/>
                </a:cubicBezTo>
                <a:cubicBezTo>
                  <a:pt x="346" y="393"/>
                  <a:pt x="338" y="384"/>
                  <a:pt x="327" y="384"/>
                </a:cubicBezTo>
                <a:close/>
                <a:moveTo>
                  <a:pt x="77" y="334"/>
                </a:moveTo>
                <a:cubicBezTo>
                  <a:pt x="77" y="324"/>
                  <a:pt x="104" y="301"/>
                  <a:pt x="118" y="289"/>
                </a:cubicBezTo>
                <a:cubicBezTo>
                  <a:pt x="141" y="269"/>
                  <a:pt x="159" y="255"/>
                  <a:pt x="159" y="236"/>
                </a:cubicBezTo>
                <a:cubicBezTo>
                  <a:pt x="159" y="186"/>
                  <a:pt x="159" y="186"/>
                  <a:pt x="159" y="186"/>
                </a:cubicBezTo>
                <a:cubicBezTo>
                  <a:pt x="159" y="168"/>
                  <a:pt x="141" y="153"/>
                  <a:pt x="118" y="134"/>
                </a:cubicBezTo>
                <a:cubicBezTo>
                  <a:pt x="104" y="121"/>
                  <a:pt x="77" y="99"/>
                  <a:pt x="77" y="88"/>
                </a:cubicBezTo>
                <a:cubicBezTo>
                  <a:pt x="77" y="38"/>
                  <a:pt x="77" y="38"/>
                  <a:pt x="77" y="38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88"/>
                  <a:pt x="269" y="88"/>
                  <a:pt x="269" y="88"/>
                </a:cubicBezTo>
                <a:cubicBezTo>
                  <a:pt x="269" y="99"/>
                  <a:pt x="242" y="121"/>
                  <a:pt x="228" y="134"/>
                </a:cubicBezTo>
                <a:cubicBezTo>
                  <a:pt x="205" y="153"/>
                  <a:pt x="188" y="168"/>
                  <a:pt x="188" y="186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88" y="255"/>
                  <a:pt x="205" y="269"/>
                  <a:pt x="228" y="289"/>
                </a:cubicBezTo>
                <a:cubicBezTo>
                  <a:pt x="242" y="301"/>
                  <a:pt x="269" y="324"/>
                  <a:pt x="269" y="334"/>
                </a:cubicBezTo>
                <a:cubicBezTo>
                  <a:pt x="269" y="384"/>
                  <a:pt x="269" y="384"/>
                  <a:pt x="269" y="384"/>
                </a:cubicBezTo>
                <a:cubicBezTo>
                  <a:pt x="77" y="384"/>
                  <a:pt x="77" y="384"/>
                  <a:pt x="77" y="384"/>
                </a:cubicBezTo>
                <a:lnTo>
                  <a:pt x="77" y="334"/>
                </a:lnTo>
                <a:close/>
                <a:moveTo>
                  <a:pt x="216" y="81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62"/>
                  <a:pt x="224" y="55"/>
                  <a:pt x="233" y="55"/>
                </a:cubicBezTo>
                <a:cubicBezTo>
                  <a:pt x="242" y="55"/>
                  <a:pt x="250" y="62"/>
                  <a:pt x="250" y="72"/>
                </a:cubicBezTo>
                <a:cubicBezTo>
                  <a:pt x="250" y="81"/>
                  <a:pt x="250" y="81"/>
                  <a:pt x="250" y="81"/>
                </a:cubicBezTo>
                <a:cubicBezTo>
                  <a:pt x="250" y="91"/>
                  <a:pt x="242" y="98"/>
                  <a:pt x="233" y="98"/>
                </a:cubicBezTo>
                <a:cubicBezTo>
                  <a:pt x="224" y="98"/>
                  <a:pt x="216" y="91"/>
                  <a:pt x="216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69" name="Freeform 963">
            <a:extLst>
              <a:ext uri="{FF2B5EF4-FFF2-40B4-BE49-F238E27FC236}">
                <a16:creationId xmlns:a16="http://schemas.microsoft.com/office/drawing/2014/main" id="{F5158C4B-F2FE-4FBD-AF42-AA3B29C46BF9}"/>
              </a:ext>
            </a:extLst>
          </p:cNvPr>
          <p:cNvSpPr>
            <a:spLocks noEditPoints="1"/>
          </p:cNvSpPr>
          <p:nvPr/>
        </p:nvSpPr>
        <p:spPr bwMode="auto">
          <a:xfrm>
            <a:off x="2424278" y="4419001"/>
            <a:ext cx="196720" cy="228542"/>
          </a:xfrm>
          <a:custGeom>
            <a:avLst/>
            <a:gdLst>
              <a:gd name="T0" fmla="*/ 353 w 360"/>
              <a:gd name="T1" fmla="*/ 4 h 419"/>
              <a:gd name="T2" fmla="*/ 338 w 360"/>
              <a:gd name="T3" fmla="*/ 3 h 419"/>
              <a:gd name="T4" fmla="*/ 236 w 360"/>
              <a:gd name="T5" fmla="*/ 50 h 419"/>
              <a:gd name="T6" fmla="*/ 135 w 360"/>
              <a:gd name="T7" fmla="*/ 3 h 419"/>
              <a:gd name="T8" fmla="*/ 134 w 360"/>
              <a:gd name="T9" fmla="*/ 2 h 419"/>
              <a:gd name="T10" fmla="*/ 132 w 360"/>
              <a:gd name="T11" fmla="*/ 2 h 419"/>
              <a:gd name="T12" fmla="*/ 130 w 360"/>
              <a:gd name="T13" fmla="*/ 1 h 419"/>
              <a:gd name="T14" fmla="*/ 128 w 360"/>
              <a:gd name="T15" fmla="*/ 1 h 419"/>
              <a:gd name="T16" fmla="*/ 126 w 360"/>
              <a:gd name="T17" fmla="*/ 1 h 419"/>
              <a:gd name="T18" fmla="*/ 124 w 360"/>
              <a:gd name="T19" fmla="*/ 2 h 419"/>
              <a:gd name="T20" fmla="*/ 122 w 360"/>
              <a:gd name="T21" fmla="*/ 2 h 419"/>
              <a:gd name="T22" fmla="*/ 121 w 360"/>
              <a:gd name="T23" fmla="*/ 3 h 419"/>
              <a:gd name="T24" fmla="*/ 10 w 360"/>
              <a:gd name="T25" fmla="*/ 54 h 419"/>
              <a:gd name="T26" fmla="*/ 0 w 360"/>
              <a:gd name="T27" fmla="*/ 69 h 419"/>
              <a:gd name="T28" fmla="*/ 0 w 360"/>
              <a:gd name="T29" fmla="*/ 402 h 419"/>
              <a:gd name="T30" fmla="*/ 9 w 360"/>
              <a:gd name="T31" fmla="*/ 417 h 419"/>
              <a:gd name="T32" fmla="*/ 18 w 360"/>
              <a:gd name="T33" fmla="*/ 419 h 419"/>
              <a:gd name="T34" fmla="*/ 26 w 360"/>
              <a:gd name="T35" fmla="*/ 418 h 419"/>
              <a:gd name="T36" fmla="*/ 128 w 360"/>
              <a:gd name="T37" fmla="*/ 370 h 419"/>
              <a:gd name="T38" fmla="*/ 230 w 360"/>
              <a:gd name="T39" fmla="*/ 418 h 419"/>
              <a:gd name="T40" fmla="*/ 230 w 360"/>
              <a:gd name="T41" fmla="*/ 418 h 419"/>
              <a:gd name="T42" fmla="*/ 233 w 360"/>
              <a:gd name="T43" fmla="*/ 419 h 419"/>
              <a:gd name="T44" fmla="*/ 233 w 360"/>
              <a:gd name="T45" fmla="*/ 419 h 419"/>
              <a:gd name="T46" fmla="*/ 237 w 360"/>
              <a:gd name="T47" fmla="*/ 419 h 419"/>
              <a:gd name="T48" fmla="*/ 240 w 360"/>
              <a:gd name="T49" fmla="*/ 419 h 419"/>
              <a:gd name="T50" fmla="*/ 241 w 360"/>
              <a:gd name="T51" fmla="*/ 419 h 419"/>
              <a:gd name="T52" fmla="*/ 244 w 360"/>
              <a:gd name="T53" fmla="*/ 418 h 419"/>
              <a:gd name="T54" fmla="*/ 244 w 360"/>
              <a:gd name="T55" fmla="*/ 418 h 419"/>
              <a:gd name="T56" fmla="*/ 352 w 360"/>
              <a:gd name="T57" fmla="*/ 367 h 419"/>
              <a:gd name="T58" fmla="*/ 360 w 360"/>
              <a:gd name="T59" fmla="*/ 352 h 419"/>
              <a:gd name="T60" fmla="*/ 360 w 360"/>
              <a:gd name="T61" fmla="*/ 18 h 419"/>
              <a:gd name="T62" fmla="*/ 353 w 360"/>
              <a:gd name="T63" fmla="*/ 4 h 419"/>
              <a:gd name="T64" fmla="*/ 221 w 360"/>
              <a:gd name="T65" fmla="*/ 376 h 419"/>
              <a:gd name="T66" fmla="*/ 144 w 360"/>
              <a:gd name="T67" fmla="*/ 341 h 419"/>
              <a:gd name="T68" fmla="*/ 144 w 360"/>
              <a:gd name="T69" fmla="*/ 44 h 419"/>
              <a:gd name="T70" fmla="*/ 221 w 360"/>
              <a:gd name="T71" fmla="*/ 80 h 419"/>
              <a:gd name="T72" fmla="*/ 221 w 360"/>
              <a:gd name="T73" fmla="*/ 376 h 419"/>
              <a:gd name="T74" fmla="*/ 33 w 360"/>
              <a:gd name="T75" fmla="*/ 80 h 419"/>
              <a:gd name="T76" fmla="*/ 110 w 360"/>
              <a:gd name="T77" fmla="*/ 44 h 419"/>
              <a:gd name="T78" fmla="*/ 110 w 360"/>
              <a:gd name="T79" fmla="*/ 341 h 419"/>
              <a:gd name="T80" fmla="*/ 33 w 360"/>
              <a:gd name="T81" fmla="*/ 376 h 419"/>
              <a:gd name="T82" fmla="*/ 33 w 360"/>
              <a:gd name="T83" fmla="*/ 80 h 419"/>
              <a:gd name="T84" fmla="*/ 326 w 360"/>
              <a:gd name="T85" fmla="*/ 341 h 419"/>
              <a:gd name="T86" fmla="*/ 254 w 360"/>
              <a:gd name="T87" fmla="*/ 376 h 419"/>
              <a:gd name="T88" fmla="*/ 254 w 360"/>
              <a:gd name="T89" fmla="*/ 80 h 419"/>
              <a:gd name="T90" fmla="*/ 326 w 360"/>
              <a:gd name="T91" fmla="*/ 44 h 419"/>
              <a:gd name="T92" fmla="*/ 326 w 360"/>
              <a:gd name="T93" fmla="*/ 34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419">
                <a:moveTo>
                  <a:pt x="353" y="4"/>
                </a:moveTo>
                <a:cubicBezTo>
                  <a:pt x="349" y="1"/>
                  <a:pt x="343" y="0"/>
                  <a:pt x="338" y="3"/>
                </a:cubicBezTo>
                <a:cubicBezTo>
                  <a:pt x="236" y="50"/>
                  <a:pt x="236" y="50"/>
                  <a:pt x="236" y="50"/>
                </a:cubicBezTo>
                <a:cubicBezTo>
                  <a:pt x="135" y="3"/>
                  <a:pt x="135" y="3"/>
                  <a:pt x="135" y="3"/>
                </a:cubicBezTo>
                <a:cubicBezTo>
                  <a:pt x="134" y="3"/>
                  <a:pt x="134" y="2"/>
                  <a:pt x="134" y="2"/>
                </a:cubicBezTo>
                <a:cubicBezTo>
                  <a:pt x="133" y="2"/>
                  <a:pt x="133" y="2"/>
                  <a:pt x="132" y="2"/>
                </a:cubicBezTo>
                <a:cubicBezTo>
                  <a:pt x="131" y="2"/>
                  <a:pt x="131" y="1"/>
                  <a:pt x="130" y="1"/>
                </a:cubicBezTo>
                <a:cubicBezTo>
                  <a:pt x="129" y="1"/>
                  <a:pt x="128" y="1"/>
                  <a:pt x="128" y="1"/>
                </a:cubicBezTo>
                <a:cubicBezTo>
                  <a:pt x="127" y="1"/>
                  <a:pt x="126" y="1"/>
                  <a:pt x="126" y="1"/>
                </a:cubicBezTo>
                <a:cubicBezTo>
                  <a:pt x="125" y="1"/>
                  <a:pt x="124" y="2"/>
                  <a:pt x="124" y="2"/>
                </a:cubicBezTo>
                <a:cubicBezTo>
                  <a:pt x="123" y="2"/>
                  <a:pt x="122" y="2"/>
                  <a:pt x="122" y="2"/>
                </a:cubicBezTo>
                <a:cubicBezTo>
                  <a:pt x="121" y="2"/>
                  <a:pt x="121" y="3"/>
                  <a:pt x="121" y="3"/>
                </a:cubicBezTo>
                <a:cubicBezTo>
                  <a:pt x="10" y="54"/>
                  <a:pt x="10" y="54"/>
                  <a:pt x="10" y="54"/>
                </a:cubicBezTo>
                <a:cubicBezTo>
                  <a:pt x="5" y="56"/>
                  <a:pt x="0" y="62"/>
                  <a:pt x="0" y="69"/>
                </a:cubicBezTo>
                <a:cubicBezTo>
                  <a:pt x="0" y="402"/>
                  <a:pt x="0" y="402"/>
                  <a:pt x="0" y="402"/>
                </a:cubicBezTo>
                <a:cubicBezTo>
                  <a:pt x="0" y="408"/>
                  <a:pt x="4" y="414"/>
                  <a:pt x="9" y="417"/>
                </a:cubicBezTo>
                <a:cubicBezTo>
                  <a:pt x="11" y="418"/>
                  <a:pt x="15" y="419"/>
                  <a:pt x="18" y="419"/>
                </a:cubicBezTo>
                <a:cubicBezTo>
                  <a:pt x="21" y="419"/>
                  <a:pt x="23" y="419"/>
                  <a:pt x="26" y="418"/>
                </a:cubicBezTo>
                <a:cubicBezTo>
                  <a:pt x="128" y="370"/>
                  <a:pt x="128" y="370"/>
                  <a:pt x="128" y="370"/>
                </a:cubicBezTo>
                <a:cubicBezTo>
                  <a:pt x="230" y="418"/>
                  <a:pt x="230" y="418"/>
                  <a:pt x="230" y="418"/>
                </a:cubicBezTo>
                <a:cubicBezTo>
                  <a:pt x="230" y="418"/>
                  <a:pt x="230" y="418"/>
                  <a:pt x="230" y="418"/>
                </a:cubicBezTo>
                <a:cubicBezTo>
                  <a:pt x="231" y="418"/>
                  <a:pt x="232" y="419"/>
                  <a:pt x="233" y="419"/>
                </a:cubicBezTo>
                <a:cubicBezTo>
                  <a:pt x="233" y="419"/>
                  <a:pt x="233" y="419"/>
                  <a:pt x="233" y="419"/>
                </a:cubicBezTo>
                <a:cubicBezTo>
                  <a:pt x="235" y="419"/>
                  <a:pt x="236" y="419"/>
                  <a:pt x="237" y="419"/>
                </a:cubicBezTo>
                <a:cubicBezTo>
                  <a:pt x="238" y="419"/>
                  <a:pt x="239" y="419"/>
                  <a:pt x="240" y="419"/>
                </a:cubicBezTo>
                <a:cubicBezTo>
                  <a:pt x="240" y="419"/>
                  <a:pt x="240" y="419"/>
                  <a:pt x="241" y="419"/>
                </a:cubicBezTo>
                <a:cubicBezTo>
                  <a:pt x="242" y="419"/>
                  <a:pt x="243" y="418"/>
                  <a:pt x="244" y="41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352" y="367"/>
                  <a:pt x="352" y="367"/>
                  <a:pt x="352" y="367"/>
                </a:cubicBezTo>
                <a:cubicBezTo>
                  <a:pt x="357" y="364"/>
                  <a:pt x="360" y="358"/>
                  <a:pt x="360" y="352"/>
                </a:cubicBezTo>
                <a:cubicBezTo>
                  <a:pt x="360" y="18"/>
                  <a:pt x="360" y="18"/>
                  <a:pt x="360" y="18"/>
                </a:cubicBezTo>
                <a:cubicBezTo>
                  <a:pt x="360" y="12"/>
                  <a:pt x="358" y="7"/>
                  <a:pt x="353" y="4"/>
                </a:cubicBezTo>
                <a:close/>
                <a:moveTo>
                  <a:pt x="221" y="376"/>
                </a:moveTo>
                <a:cubicBezTo>
                  <a:pt x="144" y="341"/>
                  <a:pt x="144" y="341"/>
                  <a:pt x="144" y="341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221" y="80"/>
                  <a:pt x="221" y="80"/>
                  <a:pt x="221" y="80"/>
                </a:cubicBezTo>
                <a:lnTo>
                  <a:pt x="221" y="376"/>
                </a:lnTo>
                <a:close/>
                <a:moveTo>
                  <a:pt x="33" y="80"/>
                </a:moveTo>
                <a:cubicBezTo>
                  <a:pt x="110" y="44"/>
                  <a:pt x="110" y="44"/>
                  <a:pt x="110" y="44"/>
                </a:cubicBezTo>
                <a:cubicBezTo>
                  <a:pt x="110" y="341"/>
                  <a:pt x="110" y="341"/>
                  <a:pt x="110" y="341"/>
                </a:cubicBezTo>
                <a:cubicBezTo>
                  <a:pt x="33" y="376"/>
                  <a:pt x="33" y="376"/>
                  <a:pt x="33" y="376"/>
                </a:cubicBezTo>
                <a:lnTo>
                  <a:pt x="33" y="80"/>
                </a:lnTo>
                <a:close/>
                <a:moveTo>
                  <a:pt x="326" y="341"/>
                </a:moveTo>
                <a:cubicBezTo>
                  <a:pt x="254" y="376"/>
                  <a:pt x="254" y="376"/>
                  <a:pt x="254" y="376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326" y="44"/>
                  <a:pt x="326" y="44"/>
                  <a:pt x="326" y="44"/>
                </a:cubicBezTo>
                <a:lnTo>
                  <a:pt x="32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0" name="Freeform 964">
            <a:extLst>
              <a:ext uri="{FF2B5EF4-FFF2-40B4-BE49-F238E27FC236}">
                <a16:creationId xmlns:a16="http://schemas.microsoft.com/office/drawing/2014/main" id="{7F0A0ACE-323D-4AF5-9882-26D0D723C108}"/>
              </a:ext>
            </a:extLst>
          </p:cNvPr>
          <p:cNvSpPr>
            <a:spLocks noEditPoints="1"/>
          </p:cNvSpPr>
          <p:nvPr/>
        </p:nvSpPr>
        <p:spPr bwMode="auto">
          <a:xfrm>
            <a:off x="3052334" y="4429126"/>
            <a:ext cx="240838" cy="209015"/>
          </a:xfrm>
          <a:custGeom>
            <a:avLst/>
            <a:gdLst>
              <a:gd name="T0" fmla="*/ 437 w 442"/>
              <a:gd name="T1" fmla="*/ 81 h 384"/>
              <a:gd name="T2" fmla="*/ 423 w 442"/>
              <a:gd name="T3" fmla="*/ 77 h 384"/>
              <a:gd name="T4" fmla="*/ 322 w 442"/>
              <a:gd name="T5" fmla="*/ 77 h 384"/>
              <a:gd name="T6" fmla="*/ 322 w 442"/>
              <a:gd name="T7" fmla="*/ 19 h 384"/>
              <a:gd name="T8" fmla="*/ 302 w 442"/>
              <a:gd name="T9" fmla="*/ 0 h 384"/>
              <a:gd name="T10" fmla="*/ 141 w 442"/>
              <a:gd name="T11" fmla="*/ 0 h 384"/>
              <a:gd name="T12" fmla="*/ 120 w 442"/>
              <a:gd name="T13" fmla="*/ 19 h 384"/>
              <a:gd name="T14" fmla="*/ 120 w 442"/>
              <a:gd name="T15" fmla="*/ 77 h 384"/>
              <a:gd name="T16" fmla="*/ 19 w 442"/>
              <a:gd name="T17" fmla="*/ 77 h 384"/>
              <a:gd name="T18" fmla="*/ 0 w 442"/>
              <a:gd name="T19" fmla="*/ 94 h 384"/>
              <a:gd name="T20" fmla="*/ 0 w 442"/>
              <a:gd name="T21" fmla="*/ 365 h 384"/>
              <a:gd name="T22" fmla="*/ 19 w 442"/>
              <a:gd name="T23" fmla="*/ 384 h 384"/>
              <a:gd name="T24" fmla="*/ 423 w 442"/>
              <a:gd name="T25" fmla="*/ 384 h 384"/>
              <a:gd name="T26" fmla="*/ 442 w 442"/>
              <a:gd name="T27" fmla="*/ 365 h 384"/>
              <a:gd name="T28" fmla="*/ 442 w 442"/>
              <a:gd name="T29" fmla="*/ 94 h 384"/>
              <a:gd name="T30" fmla="*/ 437 w 442"/>
              <a:gd name="T31" fmla="*/ 81 h 384"/>
              <a:gd name="T32" fmla="*/ 159 w 442"/>
              <a:gd name="T33" fmla="*/ 38 h 384"/>
              <a:gd name="T34" fmla="*/ 284 w 442"/>
              <a:gd name="T35" fmla="*/ 38 h 384"/>
              <a:gd name="T36" fmla="*/ 284 w 442"/>
              <a:gd name="T37" fmla="*/ 77 h 384"/>
              <a:gd name="T38" fmla="*/ 159 w 442"/>
              <a:gd name="T39" fmla="*/ 77 h 384"/>
              <a:gd name="T40" fmla="*/ 159 w 442"/>
              <a:gd name="T41" fmla="*/ 38 h 384"/>
              <a:gd name="T42" fmla="*/ 404 w 442"/>
              <a:gd name="T43" fmla="*/ 346 h 384"/>
              <a:gd name="T44" fmla="*/ 39 w 442"/>
              <a:gd name="T45" fmla="*/ 346 h 384"/>
              <a:gd name="T46" fmla="*/ 39 w 442"/>
              <a:gd name="T47" fmla="*/ 115 h 384"/>
              <a:gd name="T48" fmla="*/ 404 w 442"/>
              <a:gd name="T49" fmla="*/ 115 h 384"/>
              <a:gd name="T50" fmla="*/ 404 w 442"/>
              <a:gd name="T51" fmla="*/ 346 h 384"/>
              <a:gd name="T52" fmla="*/ 143 w 442"/>
              <a:gd name="T53" fmla="*/ 228 h 384"/>
              <a:gd name="T54" fmla="*/ 160 w 442"/>
              <a:gd name="T55" fmla="*/ 211 h 384"/>
              <a:gd name="T56" fmla="*/ 202 w 442"/>
              <a:gd name="T57" fmla="*/ 211 h 384"/>
              <a:gd name="T58" fmla="*/ 202 w 442"/>
              <a:gd name="T59" fmla="*/ 169 h 384"/>
              <a:gd name="T60" fmla="*/ 219 w 442"/>
              <a:gd name="T61" fmla="*/ 152 h 384"/>
              <a:gd name="T62" fmla="*/ 236 w 442"/>
              <a:gd name="T63" fmla="*/ 169 h 384"/>
              <a:gd name="T64" fmla="*/ 236 w 442"/>
              <a:gd name="T65" fmla="*/ 211 h 384"/>
              <a:gd name="T66" fmla="*/ 283 w 442"/>
              <a:gd name="T67" fmla="*/ 211 h 384"/>
              <a:gd name="T68" fmla="*/ 300 w 442"/>
              <a:gd name="T69" fmla="*/ 228 h 384"/>
              <a:gd name="T70" fmla="*/ 283 w 442"/>
              <a:gd name="T71" fmla="*/ 245 h 384"/>
              <a:gd name="T72" fmla="*/ 236 w 442"/>
              <a:gd name="T73" fmla="*/ 245 h 384"/>
              <a:gd name="T74" fmla="*/ 236 w 442"/>
              <a:gd name="T75" fmla="*/ 290 h 384"/>
              <a:gd name="T76" fmla="*/ 219 w 442"/>
              <a:gd name="T77" fmla="*/ 307 h 384"/>
              <a:gd name="T78" fmla="*/ 202 w 442"/>
              <a:gd name="T79" fmla="*/ 290 h 384"/>
              <a:gd name="T80" fmla="*/ 202 w 442"/>
              <a:gd name="T81" fmla="*/ 245 h 384"/>
              <a:gd name="T82" fmla="*/ 160 w 442"/>
              <a:gd name="T83" fmla="*/ 245 h 384"/>
              <a:gd name="T84" fmla="*/ 143 w 442"/>
              <a:gd name="T85" fmla="*/ 22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2" h="384">
                <a:moveTo>
                  <a:pt x="437" y="81"/>
                </a:moveTo>
                <a:cubicBezTo>
                  <a:pt x="433" y="78"/>
                  <a:pt x="428" y="77"/>
                  <a:pt x="423" y="77"/>
                </a:cubicBezTo>
                <a:cubicBezTo>
                  <a:pt x="322" y="77"/>
                  <a:pt x="322" y="77"/>
                  <a:pt x="322" y="77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2" y="9"/>
                  <a:pt x="313" y="0"/>
                  <a:pt x="30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30" y="0"/>
                  <a:pt x="120" y="9"/>
                  <a:pt x="120" y="19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9" y="77"/>
                  <a:pt x="19" y="77"/>
                  <a:pt x="19" y="77"/>
                </a:cubicBezTo>
                <a:cubicBezTo>
                  <a:pt x="9" y="77"/>
                  <a:pt x="0" y="83"/>
                  <a:pt x="0" y="94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76"/>
                  <a:pt x="9" y="384"/>
                  <a:pt x="19" y="384"/>
                </a:cubicBezTo>
                <a:cubicBezTo>
                  <a:pt x="423" y="384"/>
                  <a:pt x="423" y="384"/>
                  <a:pt x="423" y="384"/>
                </a:cubicBezTo>
                <a:cubicBezTo>
                  <a:pt x="434" y="384"/>
                  <a:pt x="442" y="376"/>
                  <a:pt x="442" y="365"/>
                </a:cubicBezTo>
                <a:cubicBezTo>
                  <a:pt x="442" y="94"/>
                  <a:pt x="442" y="94"/>
                  <a:pt x="442" y="94"/>
                </a:cubicBezTo>
                <a:cubicBezTo>
                  <a:pt x="442" y="89"/>
                  <a:pt x="440" y="85"/>
                  <a:pt x="437" y="81"/>
                </a:cubicBezTo>
                <a:close/>
                <a:moveTo>
                  <a:pt x="159" y="38"/>
                </a:moveTo>
                <a:cubicBezTo>
                  <a:pt x="284" y="38"/>
                  <a:pt x="284" y="38"/>
                  <a:pt x="284" y="38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159" y="77"/>
                  <a:pt x="159" y="77"/>
                  <a:pt x="159" y="77"/>
                </a:cubicBezTo>
                <a:lnTo>
                  <a:pt x="159" y="38"/>
                </a:lnTo>
                <a:close/>
                <a:moveTo>
                  <a:pt x="404" y="346"/>
                </a:moveTo>
                <a:cubicBezTo>
                  <a:pt x="39" y="346"/>
                  <a:pt x="39" y="346"/>
                  <a:pt x="39" y="346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404" y="115"/>
                  <a:pt x="404" y="115"/>
                  <a:pt x="404" y="115"/>
                </a:cubicBezTo>
                <a:lnTo>
                  <a:pt x="404" y="346"/>
                </a:lnTo>
                <a:close/>
                <a:moveTo>
                  <a:pt x="143" y="228"/>
                </a:moveTo>
                <a:cubicBezTo>
                  <a:pt x="143" y="219"/>
                  <a:pt x="151" y="211"/>
                  <a:pt x="160" y="211"/>
                </a:cubicBezTo>
                <a:cubicBezTo>
                  <a:pt x="202" y="211"/>
                  <a:pt x="202" y="211"/>
                  <a:pt x="202" y="21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2" y="159"/>
                  <a:pt x="210" y="152"/>
                  <a:pt x="219" y="152"/>
                </a:cubicBezTo>
                <a:cubicBezTo>
                  <a:pt x="228" y="152"/>
                  <a:pt x="236" y="159"/>
                  <a:pt x="236" y="169"/>
                </a:cubicBezTo>
                <a:cubicBezTo>
                  <a:pt x="236" y="211"/>
                  <a:pt x="236" y="211"/>
                  <a:pt x="236" y="211"/>
                </a:cubicBezTo>
                <a:cubicBezTo>
                  <a:pt x="283" y="211"/>
                  <a:pt x="283" y="211"/>
                  <a:pt x="283" y="211"/>
                </a:cubicBezTo>
                <a:cubicBezTo>
                  <a:pt x="292" y="211"/>
                  <a:pt x="300" y="219"/>
                  <a:pt x="300" y="228"/>
                </a:cubicBezTo>
                <a:cubicBezTo>
                  <a:pt x="300" y="238"/>
                  <a:pt x="292" y="245"/>
                  <a:pt x="283" y="245"/>
                </a:cubicBezTo>
                <a:cubicBezTo>
                  <a:pt x="236" y="245"/>
                  <a:pt x="236" y="245"/>
                  <a:pt x="236" y="245"/>
                </a:cubicBezTo>
                <a:cubicBezTo>
                  <a:pt x="236" y="290"/>
                  <a:pt x="236" y="290"/>
                  <a:pt x="236" y="290"/>
                </a:cubicBezTo>
                <a:cubicBezTo>
                  <a:pt x="236" y="300"/>
                  <a:pt x="228" y="307"/>
                  <a:pt x="219" y="307"/>
                </a:cubicBezTo>
                <a:cubicBezTo>
                  <a:pt x="210" y="307"/>
                  <a:pt x="202" y="300"/>
                  <a:pt x="202" y="290"/>
                </a:cubicBezTo>
                <a:cubicBezTo>
                  <a:pt x="202" y="245"/>
                  <a:pt x="202" y="245"/>
                  <a:pt x="202" y="245"/>
                </a:cubicBezTo>
                <a:cubicBezTo>
                  <a:pt x="160" y="245"/>
                  <a:pt x="160" y="245"/>
                  <a:pt x="160" y="245"/>
                </a:cubicBezTo>
                <a:cubicBezTo>
                  <a:pt x="151" y="245"/>
                  <a:pt x="143" y="238"/>
                  <a:pt x="143" y="2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1" name="Freeform 965">
            <a:extLst>
              <a:ext uri="{FF2B5EF4-FFF2-40B4-BE49-F238E27FC236}">
                <a16:creationId xmlns:a16="http://schemas.microsoft.com/office/drawing/2014/main" id="{766105FF-00C9-464C-8102-D30A5D67ED8F}"/>
              </a:ext>
            </a:extLst>
          </p:cNvPr>
          <p:cNvSpPr>
            <a:spLocks noEditPoints="1"/>
          </p:cNvSpPr>
          <p:nvPr/>
        </p:nvSpPr>
        <p:spPr bwMode="auto">
          <a:xfrm>
            <a:off x="3697463" y="4435637"/>
            <a:ext cx="238668" cy="195997"/>
          </a:xfrm>
          <a:custGeom>
            <a:avLst/>
            <a:gdLst>
              <a:gd name="T0" fmla="*/ 437 w 437"/>
              <a:gd name="T1" fmla="*/ 31 h 360"/>
              <a:gd name="T2" fmla="*/ 408 w 437"/>
              <a:gd name="T3" fmla="*/ 60 h 360"/>
              <a:gd name="T4" fmla="*/ 143 w 437"/>
              <a:gd name="T5" fmla="*/ 60 h 360"/>
              <a:gd name="T6" fmla="*/ 114 w 437"/>
              <a:gd name="T7" fmla="*/ 31 h 360"/>
              <a:gd name="T8" fmla="*/ 143 w 437"/>
              <a:gd name="T9" fmla="*/ 2 h 360"/>
              <a:gd name="T10" fmla="*/ 408 w 437"/>
              <a:gd name="T11" fmla="*/ 2 h 360"/>
              <a:gd name="T12" fmla="*/ 437 w 437"/>
              <a:gd name="T13" fmla="*/ 31 h 360"/>
              <a:gd name="T14" fmla="*/ 143 w 437"/>
              <a:gd name="T15" fmla="*/ 209 h 360"/>
              <a:gd name="T16" fmla="*/ 294 w 437"/>
              <a:gd name="T17" fmla="*/ 209 h 360"/>
              <a:gd name="T18" fmla="*/ 323 w 437"/>
              <a:gd name="T19" fmla="*/ 180 h 360"/>
              <a:gd name="T20" fmla="*/ 294 w 437"/>
              <a:gd name="T21" fmla="*/ 151 h 360"/>
              <a:gd name="T22" fmla="*/ 143 w 437"/>
              <a:gd name="T23" fmla="*/ 151 h 360"/>
              <a:gd name="T24" fmla="*/ 114 w 437"/>
              <a:gd name="T25" fmla="*/ 180 h 360"/>
              <a:gd name="T26" fmla="*/ 143 w 437"/>
              <a:gd name="T27" fmla="*/ 209 h 360"/>
              <a:gd name="T28" fmla="*/ 356 w 437"/>
              <a:gd name="T29" fmla="*/ 300 h 360"/>
              <a:gd name="T30" fmla="*/ 143 w 437"/>
              <a:gd name="T31" fmla="*/ 300 h 360"/>
              <a:gd name="T32" fmla="*/ 114 w 437"/>
              <a:gd name="T33" fmla="*/ 329 h 360"/>
              <a:gd name="T34" fmla="*/ 143 w 437"/>
              <a:gd name="T35" fmla="*/ 358 h 360"/>
              <a:gd name="T36" fmla="*/ 356 w 437"/>
              <a:gd name="T37" fmla="*/ 358 h 360"/>
              <a:gd name="T38" fmla="*/ 385 w 437"/>
              <a:gd name="T39" fmla="*/ 329 h 360"/>
              <a:gd name="T40" fmla="*/ 356 w 437"/>
              <a:gd name="T41" fmla="*/ 300 h 360"/>
              <a:gd name="T42" fmla="*/ 31 w 437"/>
              <a:gd name="T43" fmla="*/ 0 h 360"/>
              <a:gd name="T44" fmla="*/ 9 w 437"/>
              <a:gd name="T45" fmla="*/ 9 h 360"/>
              <a:gd name="T46" fmla="*/ 0 w 437"/>
              <a:gd name="T47" fmla="*/ 31 h 360"/>
              <a:gd name="T48" fmla="*/ 9 w 437"/>
              <a:gd name="T49" fmla="*/ 53 h 360"/>
              <a:gd name="T50" fmla="*/ 31 w 437"/>
              <a:gd name="T51" fmla="*/ 62 h 360"/>
              <a:gd name="T52" fmla="*/ 53 w 437"/>
              <a:gd name="T53" fmla="*/ 53 h 360"/>
              <a:gd name="T54" fmla="*/ 62 w 437"/>
              <a:gd name="T55" fmla="*/ 31 h 360"/>
              <a:gd name="T56" fmla="*/ 53 w 437"/>
              <a:gd name="T57" fmla="*/ 9 h 360"/>
              <a:gd name="T58" fmla="*/ 31 w 437"/>
              <a:gd name="T59" fmla="*/ 0 h 360"/>
              <a:gd name="T60" fmla="*/ 31 w 437"/>
              <a:gd name="T61" fmla="*/ 149 h 360"/>
              <a:gd name="T62" fmla="*/ 9 w 437"/>
              <a:gd name="T63" fmla="*/ 158 h 360"/>
              <a:gd name="T64" fmla="*/ 0 w 437"/>
              <a:gd name="T65" fmla="*/ 180 h 360"/>
              <a:gd name="T66" fmla="*/ 9 w 437"/>
              <a:gd name="T67" fmla="*/ 202 h 360"/>
              <a:gd name="T68" fmla="*/ 31 w 437"/>
              <a:gd name="T69" fmla="*/ 211 h 360"/>
              <a:gd name="T70" fmla="*/ 53 w 437"/>
              <a:gd name="T71" fmla="*/ 202 h 360"/>
              <a:gd name="T72" fmla="*/ 62 w 437"/>
              <a:gd name="T73" fmla="*/ 180 h 360"/>
              <a:gd name="T74" fmla="*/ 53 w 437"/>
              <a:gd name="T75" fmla="*/ 158 h 360"/>
              <a:gd name="T76" fmla="*/ 31 w 437"/>
              <a:gd name="T77" fmla="*/ 149 h 360"/>
              <a:gd name="T78" fmla="*/ 31 w 437"/>
              <a:gd name="T79" fmla="*/ 298 h 360"/>
              <a:gd name="T80" fmla="*/ 9 w 437"/>
              <a:gd name="T81" fmla="*/ 307 h 360"/>
              <a:gd name="T82" fmla="*/ 0 w 437"/>
              <a:gd name="T83" fmla="*/ 329 h 360"/>
              <a:gd name="T84" fmla="*/ 9 w 437"/>
              <a:gd name="T85" fmla="*/ 351 h 360"/>
              <a:gd name="T86" fmla="*/ 31 w 437"/>
              <a:gd name="T87" fmla="*/ 360 h 360"/>
              <a:gd name="T88" fmla="*/ 53 w 437"/>
              <a:gd name="T89" fmla="*/ 351 h 360"/>
              <a:gd name="T90" fmla="*/ 62 w 437"/>
              <a:gd name="T91" fmla="*/ 329 h 360"/>
              <a:gd name="T92" fmla="*/ 53 w 437"/>
              <a:gd name="T93" fmla="*/ 307 h 360"/>
              <a:gd name="T94" fmla="*/ 31 w 437"/>
              <a:gd name="T95" fmla="*/ 29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7" h="360">
                <a:moveTo>
                  <a:pt x="437" y="31"/>
                </a:moveTo>
                <a:cubicBezTo>
                  <a:pt x="437" y="47"/>
                  <a:pt x="424" y="60"/>
                  <a:pt x="408" y="60"/>
                </a:cubicBezTo>
                <a:cubicBezTo>
                  <a:pt x="143" y="60"/>
                  <a:pt x="143" y="60"/>
                  <a:pt x="143" y="60"/>
                </a:cubicBezTo>
                <a:cubicBezTo>
                  <a:pt x="127" y="60"/>
                  <a:pt x="114" y="47"/>
                  <a:pt x="114" y="31"/>
                </a:cubicBezTo>
                <a:cubicBezTo>
                  <a:pt x="114" y="15"/>
                  <a:pt x="127" y="2"/>
                  <a:pt x="143" y="2"/>
                </a:cubicBezTo>
                <a:cubicBezTo>
                  <a:pt x="408" y="2"/>
                  <a:pt x="408" y="2"/>
                  <a:pt x="408" y="2"/>
                </a:cubicBezTo>
                <a:cubicBezTo>
                  <a:pt x="424" y="2"/>
                  <a:pt x="437" y="15"/>
                  <a:pt x="437" y="31"/>
                </a:cubicBezTo>
                <a:close/>
                <a:moveTo>
                  <a:pt x="143" y="209"/>
                </a:moveTo>
                <a:cubicBezTo>
                  <a:pt x="294" y="209"/>
                  <a:pt x="294" y="209"/>
                  <a:pt x="294" y="209"/>
                </a:cubicBezTo>
                <a:cubicBezTo>
                  <a:pt x="310" y="209"/>
                  <a:pt x="323" y="196"/>
                  <a:pt x="323" y="180"/>
                </a:cubicBezTo>
                <a:cubicBezTo>
                  <a:pt x="323" y="164"/>
                  <a:pt x="310" y="151"/>
                  <a:pt x="294" y="151"/>
                </a:cubicBezTo>
                <a:cubicBezTo>
                  <a:pt x="143" y="151"/>
                  <a:pt x="143" y="151"/>
                  <a:pt x="143" y="151"/>
                </a:cubicBezTo>
                <a:cubicBezTo>
                  <a:pt x="127" y="151"/>
                  <a:pt x="114" y="164"/>
                  <a:pt x="114" y="180"/>
                </a:cubicBezTo>
                <a:cubicBezTo>
                  <a:pt x="114" y="196"/>
                  <a:pt x="127" y="209"/>
                  <a:pt x="143" y="209"/>
                </a:cubicBezTo>
                <a:close/>
                <a:moveTo>
                  <a:pt x="356" y="300"/>
                </a:moveTo>
                <a:cubicBezTo>
                  <a:pt x="143" y="300"/>
                  <a:pt x="143" y="300"/>
                  <a:pt x="143" y="300"/>
                </a:cubicBezTo>
                <a:cubicBezTo>
                  <a:pt x="127" y="300"/>
                  <a:pt x="114" y="313"/>
                  <a:pt x="114" y="329"/>
                </a:cubicBezTo>
                <a:cubicBezTo>
                  <a:pt x="114" y="345"/>
                  <a:pt x="127" y="358"/>
                  <a:pt x="143" y="358"/>
                </a:cubicBezTo>
                <a:cubicBezTo>
                  <a:pt x="356" y="358"/>
                  <a:pt x="356" y="358"/>
                  <a:pt x="356" y="358"/>
                </a:cubicBezTo>
                <a:cubicBezTo>
                  <a:pt x="372" y="358"/>
                  <a:pt x="385" y="345"/>
                  <a:pt x="385" y="329"/>
                </a:cubicBezTo>
                <a:cubicBezTo>
                  <a:pt x="385" y="313"/>
                  <a:pt x="372" y="300"/>
                  <a:pt x="356" y="300"/>
                </a:cubicBezTo>
                <a:close/>
                <a:moveTo>
                  <a:pt x="31" y="0"/>
                </a:moveTo>
                <a:cubicBezTo>
                  <a:pt x="23" y="0"/>
                  <a:pt x="15" y="3"/>
                  <a:pt x="9" y="9"/>
                </a:cubicBezTo>
                <a:cubicBezTo>
                  <a:pt x="3" y="15"/>
                  <a:pt x="0" y="23"/>
                  <a:pt x="0" y="31"/>
                </a:cubicBezTo>
                <a:cubicBezTo>
                  <a:pt x="0" y="39"/>
                  <a:pt x="3" y="47"/>
                  <a:pt x="9" y="53"/>
                </a:cubicBezTo>
                <a:cubicBezTo>
                  <a:pt x="15" y="59"/>
                  <a:pt x="23" y="62"/>
                  <a:pt x="31" y="62"/>
                </a:cubicBezTo>
                <a:cubicBezTo>
                  <a:pt x="39" y="62"/>
                  <a:pt x="47" y="59"/>
                  <a:pt x="53" y="53"/>
                </a:cubicBezTo>
                <a:cubicBezTo>
                  <a:pt x="59" y="47"/>
                  <a:pt x="62" y="39"/>
                  <a:pt x="62" y="31"/>
                </a:cubicBezTo>
                <a:cubicBezTo>
                  <a:pt x="62" y="23"/>
                  <a:pt x="59" y="15"/>
                  <a:pt x="53" y="9"/>
                </a:cubicBezTo>
                <a:cubicBezTo>
                  <a:pt x="47" y="3"/>
                  <a:pt x="39" y="0"/>
                  <a:pt x="31" y="0"/>
                </a:cubicBezTo>
                <a:close/>
                <a:moveTo>
                  <a:pt x="31" y="149"/>
                </a:moveTo>
                <a:cubicBezTo>
                  <a:pt x="23" y="149"/>
                  <a:pt x="15" y="152"/>
                  <a:pt x="9" y="158"/>
                </a:cubicBezTo>
                <a:cubicBezTo>
                  <a:pt x="3" y="164"/>
                  <a:pt x="0" y="172"/>
                  <a:pt x="0" y="180"/>
                </a:cubicBezTo>
                <a:cubicBezTo>
                  <a:pt x="0" y="188"/>
                  <a:pt x="3" y="196"/>
                  <a:pt x="9" y="202"/>
                </a:cubicBezTo>
                <a:cubicBezTo>
                  <a:pt x="15" y="208"/>
                  <a:pt x="23" y="211"/>
                  <a:pt x="31" y="211"/>
                </a:cubicBezTo>
                <a:cubicBezTo>
                  <a:pt x="39" y="211"/>
                  <a:pt x="47" y="208"/>
                  <a:pt x="53" y="202"/>
                </a:cubicBezTo>
                <a:cubicBezTo>
                  <a:pt x="59" y="196"/>
                  <a:pt x="62" y="188"/>
                  <a:pt x="62" y="180"/>
                </a:cubicBezTo>
                <a:cubicBezTo>
                  <a:pt x="62" y="172"/>
                  <a:pt x="59" y="164"/>
                  <a:pt x="53" y="158"/>
                </a:cubicBezTo>
                <a:cubicBezTo>
                  <a:pt x="47" y="152"/>
                  <a:pt x="39" y="149"/>
                  <a:pt x="31" y="149"/>
                </a:cubicBezTo>
                <a:close/>
                <a:moveTo>
                  <a:pt x="31" y="298"/>
                </a:moveTo>
                <a:cubicBezTo>
                  <a:pt x="23" y="298"/>
                  <a:pt x="15" y="301"/>
                  <a:pt x="9" y="307"/>
                </a:cubicBezTo>
                <a:cubicBezTo>
                  <a:pt x="3" y="313"/>
                  <a:pt x="0" y="321"/>
                  <a:pt x="0" y="329"/>
                </a:cubicBezTo>
                <a:cubicBezTo>
                  <a:pt x="0" y="337"/>
                  <a:pt x="3" y="345"/>
                  <a:pt x="9" y="351"/>
                </a:cubicBezTo>
                <a:cubicBezTo>
                  <a:pt x="15" y="357"/>
                  <a:pt x="23" y="360"/>
                  <a:pt x="31" y="360"/>
                </a:cubicBezTo>
                <a:cubicBezTo>
                  <a:pt x="39" y="360"/>
                  <a:pt x="47" y="357"/>
                  <a:pt x="53" y="351"/>
                </a:cubicBezTo>
                <a:cubicBezTo>
                  <a:pt x="59" y="345"/>
                  <a:pt x="62" y="337"/>
                  <a:pt x="62" y="329"/>
                </a:cubicBezTo>
                <a:cubicBezTo>
                  <a:pt x="62" y="321"/>
                  <a:pt x="59" y="313"/>
                  <a:pt x="53" y="307"/>
                </a:cubicBezTo>
                <a:cubicBezTo>
                  <a:pt x="47" y="301"/>
                  <a:pt x="39" y="298"/>
                  <a:pt x="31" y="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2" name="Freeform 966">
            <a:extLst>
              <a:ext uri="{FF2B5EF4-FFF2-40B4-BE49-F238E27FC236}">
                <a16:creationId xmlns:a16="http://schemas.microsoft.com/office/drawing/2014/main" id="{260AD4B8-CDB5-4ABA-91F1-5B79F323E3BA}"/>
              </a:ext>
            </a:extLst>
          </p:cNvPr>
          <p:cNvSpPr>
            <a:spLocks noEditPoints="1"/>
          </p:cNvSpPr>
          <p:nvPr/>
        </p:nvSpPr>
        <p:spPr bwMode="auto">
          <a:xfrm>
            <a:off x="4343887" y="4453717"/>
            <a:ext cx="241561" cy="160558"/>
          </a:xfrm>
          <a:custGeom>
            <a:avLst/>
            <a:gdLst>
              <a:gd name="T0" fmla="*/ 299 w 443"/>
              <a:gd name="T1" fmla="*/ 89 h 294"/>
              <a:gd name="T2" fmla="*/ 278 w 443"/>
              <a:gd name="T3" fmla="*/ 111 h 294"/>
              <a:gd name="T4" fmla="*/ 256 w 443"/>
              <a:gd name="T5" fmla="*/ 89 h 294"/>
              <a:gd name="T6" fmla="*/ 278 w 443"/>
              <a:gd name="T7" fmla="*/ 67 h 294"/>
              <a:gd name="T8" fmla="*/ 326 w 443"/>
              <a:gd name="T9" fmla="*/ 104 h 294"/>
              <a:gd name="T10" fmla="*/ 305 w 443"/>
              <a:gd name="T11" fmla="*/ 126 h 294"/>
              <a:gd name="T12" fmla="*/ 326 w 443"/>
              <a:gd name="T13" fmla="*/ 147 h 294"/>
              <a:gd name="T14" fmla="*/ 348 w 443"/>
              <a:gd name="T15" fmla="*/ 126 h 294"/>
              <a:gd name="T16" fmla="*/ 326 w 443"/>
              <a:gd name="T17" fmla="*/ 104 h 294"/>
              <a:gd name="T18" fmla="*/ 149 w 443"/>
              <a:gd name="T19" fmla="*/ 93 h 294"/>
              <a:gd name="T20" fmla="*/ 137 w 443"/>
              <a:gd name="T21" fmla="*/ 69 h 294"/>
              <a:gd name="T22" fmla="*/ 125 w 443"/>
              <a:gd name="T23" fmla="*/ 93 h 294"/>
              <a:gd name="T24" fmla="*/ 101 w 443"/>
              <a:gd name="T25" fmla="*/ 105 h 294"/>
              <a:gd name="T26" fmla="*/ 125 w 443"/>
              <a:gd name="T27" fmla="*/ 117 h 294"/>
              <a:gd name="T28" fmla="*/ 137 w 443"/>
              <a:gd name="T29" fmla="*/ 142 h 294"/>
              <a:gd name="T30" fmla="*/ 149 w 443"/>
              <a:gd name="T31" fmla="*/ 117 h 294"/>
              <a:gd name="T32" fmla="*/ 175 w 443"/>
              <a:gd name="T33" fmla="*/ 105 h 294"/>
              <a:gd name="T34" fmla="*/ 443 w 443"/>
              <a:gd name="T35" fmla="*/ 243 h 294"/>
              <a:gd name="T36" fmla="*/ 340 w 443"/>
              <a:gd name="T37" fmla="*/ 262 h 294"/>
              <a:gd name="T38" fmla="*/ 149 w 443"/>
              <a:gd name="T39" fmla="*/ 207 h 294"/>
              <a:gd name="T40" fmla="*/ 48 w 443"/>
              <a:gd name="T41" fmla="*/ 290 h 294"/>
              <a:gd name="T42" fmla="*/ 0 w 443"/>
              <a:gd name="T43" fmla="*/ 243 h 294"/>
              <a:gd name="T44" fmla="*/ 53 w 443"/>
              <a:gd name="T45" fmla="*/ 31 h 294"/>
              <a:gd name="T46" fmla="*/ 133 w 443"/>
              <a:gd name="T47" fmla="*/ 14 h 294"/>
              <a:gd name="T48" fmla="*/ 350 w 443"/>
              <a:gd name="T49" fmla="*/ 2 h 294"/>
              <a:gd name="T50" fmla="*/ 395 w 443"/>
              <a:gd name="T51" fmla="*/ 71 h 294"/>
              <a:gd name="T52" fmla="*/ 404 w 443"/>
              <a:gd name="T53" fmla="*/ 243 h 294"/>
              <a:gd name="T54" fmla="*/ 357 w 443"/>
              <a:gd name="T55" fmla="*/ 62 h 294"/>
              <a:gd name="T56" fmla="*/ 347 w 443"/>
              <a:gd name="T57" fmla="*/ 40 h 294"/>
              <a:gd name="T58" fmla="*/ 309 w 443"/>
              <a:gd name="T59" fmla="*/ 53 h 294"/>
              <a:gd name="T60" fmla="*/ 121 w 443"/>
              <a:gd name="T61" fmla="*/ 51 h 294"/>
              <a:gd name="T62" fmla="*/ 86 w 443"/>
              <a:gd name="T63" fmla="*/ 52 h 294"/>
              <a:gd name="T64" fmla="*/ 87 w 443"/>
              <a:gd name="T65" fmla="*/ 79 h 294"/>
              <a:gd name="T66" fmla="*/ 44 w 443"/>
              <a:gd name="T67" fmla="*/ 251 h 294"/>
              <a:gd name="T68" fmla="*/ 127 w 443"/>
              <a:gd name="T69" fmla="*/ 173 h 294"/>
              <a:gd name="T70" fmla="*/ 296 w 443"/>
              <a:gd name="T71" fmla="*/ 167 h 294"/>
              <a:gd name="T72" fmla="*/ 317 w 443"/>
              <a:gd name="T73" fmla="*/ 173 h 294"/>
              <a:gd name="T74" fmla="*/ 399 w 443"/>
              <a:gd name="T75" fmla="*/ 251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3" h="294">
                <a:moveTo>
                  <a:pt x="293" y="74"/>
                </a:moveTo>
                <a:cubicBezTo>
                  <a:pt x="297" y="78"/>
                  <a:pt x="299" y="83"/>
                  <a:pt x="299" y="89"/>
                </a:cubicBezTo>
                <a:cubicBezTo>
                  <a:pt x="299" y="95"/>
                  <a:pt x="297" y="100"/>
                  <a:pt x="293" y="104"/>
                </a:cubicBezTo>
                <a:cubicBezTo>
                  <a:pt x="289" y="108"/>
                  <a:pt x="283" y="111"/>
                  <a:pt x="278" y="111"/>
                </a:cubicBezTo>
                <a:cubicBezTo>
                  <a:pt x="272" y="111"/>
                  <a:pt x="266" y="108"/>
                  <a:pt x="262" y="104"/>
                </a:cubicBezTo>
                <a:cubicBezTo>
                  <a:pt x="258" y="100"/>
                  <a:pt x="256" y="95"/>
                  <a:pt x="256" y="89"/>
                </a:cubicBezTo>
                <a:cubicBezTo>
                  <a:pt x="256" y="83"/>
                  <a:pt x="258" y="78"/>
                  <a:pt x="262" y="74"/>
                </a:cubicBezTo>
                <a:cubicBezTo>
                  <a:pt x="266" y="70"/>
                  <a:pt x="272" y="67"/>
                  <a:pt x="278" y="67"/>
                </a:cubicBezTo>
                <a:cubicBezTo>
                  <a:pt x="283" y="67"/>
                  <a:pt x="289" y="70"/>
                  <a:pt x="293" y="74"/>
                </a:cubicBezTo>
                <a:close/>
                <a:moveTo>
                  <a:pt x="326" y="104"/>
                </a:moveTo>
                <a:cubicBezTo>
                  <a:pt x="321" y="104"/>
                  <a:pt x="315" y="106"/>
                  <a:pt x="311" y="110"/>
                </a:cubicBezTo>
                <a:cubicBezTo>
                  <a:pt x="307" y="114"/>
                  <a:pt x="305" y="120"/>
                  <a:pt x="305" y="126"/>
                </a:cubicBezTo>
                <a:cubicBezTo>
                  <a:pt x="305" y="131"/>
                  <a:pt x="307" y="137"/>
                  <a:pt x="311" y="141"/>
                </a:cubicBezTo>
                <a:cubicBezTo>
                  <a:pt x="315" y="145"/>
                  <a:pt x="321" y="147"/>
                  <a:pt x="326" y="147"/>
                </a:cubicBezTo>
                <a:cubicBezTo>
                  <a:pt x="332" y="147"/>
                  <a:pt x="338" y="145"/>
                  <a:pt x="342" y="141"/>
                </a:cubicBezTo>
                <a:cubicBezTo>
                  <a:pt x="346" y="137"/>
                  <a:pt x="348" y="131"/>
                  <a:pt x="348" y="126"/>
                </a:cubicBezTo>
                <a:cubicBezTo>
                  <a:pt x="348" y="120"/>
                  <a:pt x="346" y="114"/>
                  <a:pt x="342" y="110"/>
                </a:cubicBezTo>
                <a:cubicBezTo>
                  <a:pt x="338" y="106"/>
                  <a:pt x="332" y="104"/>
                  <a:pt x="326" y="104"/>
                </a:cubicBezTo>
                <a:close/>
                <a:moveTo>
                  <a:pt x="163" y="93"/>
                </a:moveTo>
                <a:cubicBezTo>
                  <a:pt x="149" y="93"/>
                  <a:pt x="149" y="93"/>
                  <a:pt x="149" y="93"/>
                </a:cubicBezTo>
                <a:cubicBezTo>
                  <a:pt x="149" y="81"/>
                  <a:pt x="149" y="81"/>
                  <a:pt x="149" y="81"/>
                </a:cubicBezTo>
                <a:cubicBezTo>
                  <a:pt x="149" y="74"/>
                  <a:pt x="144" y="69"/>
                  <a:pt x="137" y="69"/>
                </a:cubicBezTo>
                <a:cubicBezTo>
                  <a:pt x="131" y="69"/>
                  <a:pt x="125" y="74"/>
                  <a:pt x="125" y="8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06" y="93"/>
                  <a:pt x="101" y="99"/>
                  <a:pt x="101" y="105"/>
                </a:cubicBezTo>
                <a:cubicBezTo>
                  <a:pt x="101" y="112"/>
                  <a:pt x="106" y="117"/>
                  <a:pt x="113" y="117"/>
                </a:cubicBezTo>
                <a:cubicBezTo>
                  <a:pt x="125" y="117"/>
                  <a:pt x="125" y="117"/>
                  <a:pt x="125" y="117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25" y="136"/>
                  <a:pt x="131" y="142"/>
                  <a:pt x="137" y="142"/>
                </a:cubicBezTo>
                <a:cubicBezTo>
                  <a:pt x="144" y="142"/>
                  <a:pt x="149" y="136"/>
                  <a:pt x="149" y="130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170" y="117"/>
                  <a:pt x="175" y="112"/>
                  <a:pt x="175" y="105"/>
                </a:cubicBezTo>
                <a:cubicBezTo>
                  <a:pt x="175" y="99"/>
                  <a:pt x="170" y="93"/>
                  <a:pt x="163" y="93"/>
                </a:cubicBezTo>
                <a:close/>
                <a:moveTo>
                  <a:pt x="443" y="243"/>
                </a:moveTo>
                <a:cubicBezTo>
                  <a:pt x="443" y="263"/>
                  <a:pt x="431" y="280"/>
                  <a:pt x="413" y="287"/>
                </a:cubicBezTo>
                <a:cubicBezTo>
                  <a:pt x="394" y="294"/>
                  <a:pt x="365" y="291"/>
                  <a:pt x="340" y="262"/>
                </a:cubicBezTo>
                <a:cubicBezTo>
                  <a:pt x="327" y="247"/>
                  <a:pt x="306" y="221"/>
                  <a:pt x="294" y="207"/>
                </a:cubicBezTo>
                <a:cubicBezTo>
                  <a:pt x="233" y="221"/>
                  <a:pt x="174" y="212"/>
                  <a:pt x="149" y="207"/>
                </a:cubicBezTo>
                <a:cubicBezTo>
                  <a:pt x="137" y="221"/>
                  <a:pt x="116" y="247"/>
                  <a:pt x="104" y="262"/>
                </a:cubicBezTo>
                <a:cubicBezTo>
                  <a:pt x="85" y="283"/>
                  <a:pt x="65" y="290"/>
                  <a:pt x="48" y="290"/>
                </a:cubicBezTo>
                <a:cubicBezTo>
                  <a:pt x="42" y="290"/>
                  <a:pt x="36" y="289"/>
                  <a:pt x="30" y="287"/>
                </a:cubicBezTo>
                <a:cubicBezTo>
                  <a:pt x="12" y="280"/>
                  <a:pt x="0" y="263"/>
                  <a:pt x="0" y="243"/>
                </a:cubicBezTo>
                <a:cubicBezTo>
                  <a:pt x="0" y="186"/>
                  <a:pt x="37" y="97"/>
                  <a:pt x="48" y="71"/>
                </a:cubicBezTo>
                <a:cubicBezTo>
                  <a:pt x="45" y="57"/>
                  <a:pt x="46" y="43"/>
                  <a:pt x="53" y="31"/>
                </a:cubicBezTo>
                <a:cubicBezTo>
                  <a:pt x="62" y="15"/>
                  <a:pt x="79" y="3"/>
                  <a:pt x="93" y="2"/>
                </a:cubicBezTo>
                <a:cubicBezTo>
                  <a:pt x="105" y="1"/>
                  <a:pt x="123" y="8"/>
                  <a:pt x="133" y="14"/>
                </a:cubicBezTo>
                <a:cubicBezTo>
                  <a:pt x="155" y="10"/>
                  <a:pt x="223" y="0"/>
                  <a:pt x="309" y="14"/>
                </a:cubicBezTo>
                <a:cubicBezTo>
                  <a:pt x="320" y="8"/>
                  <a:pt x="338" y="1"/>
                  <a:pt x="350" y="2"/>
                </a:cubicBezTo>
                <a:cubicBezTo>
                  <a:pt x="364" y="3"/>
                  <a:pt x="381" y="15"/>
                  <a:pt x="390" y="31"/>
                </a:cubicBezTo>
                <a:cubicBezTo>
                  <a:pt x="397" y="43"/>
                  <a:pt x="399" y="57"/>
                  <a:pt x="395" y="71"/>
                </a:cubicBezTo>
                <a:cubicBezTo>
                  <a:pt x="406" y="97"/>
                  <a:pt x="443" y="186"/>
                  <a:pt x="443" y="243"/>
                </a:cubicBezTo>
                <a:close/>
                <a:moveTo>
                  <a:pt x="404" y="243"/>
                </a:moveTo>
                <a:cubicBezTo>
                  <a:pt x="404" y="185"/>
                  <a:pt x="357" y="80"/>
                  <a:pt x="356" y="79"/>
                </a:cubicBezTo>
                <a:cubicBezTo>
                  <a:pt x="354" y="74"/>
                  <a:pt x="354" y="68"/>
                  <a:pt x="357" y="62"/>
                </a:cubicBezTo>
                <a:cubicBezTo>
                  <a:pt x="359" y="59"/>
                  <a:pt x="359" y="55"/>
                  <a:pt x="357" y="52"/>
                </a:cubicBezTo>
                <a:cubicBezTo>
                  <a:pt x="355" y="46"/>
                  <a:pt x="349" y="42"/>
                  <a:pt x="347" y="40"/>
                </a:cubicBezTo>
                <a:cubicBezTo>
                  <a:pt x="343" y="41"/>
                  <a:pt x="331" y="46"/>
                  <a:pt x="322" y="51"/>
                </a:cubicBezTo>
                <a:cubicBezTo>
                  <a:pt x="318" y="53"/>
                  <a:pt x="314" y="53"/>
                  <a:pt x="309" y="53"/>
                </a:cubicBezTo>
                <a:cubicBezTo>
                  <a:pt x="211" y="36"/>
                  <a:pt x="136" y="52"/>
                  <a:pt x="135" y="52"/>
                </a:cubicBezTo>
                <a:cubicBezTo>
                  <a:pt x="130" y="54"/>
                  <a:pt x="126" y="53"/>
                  <a:pt x="121" y="51"/>
                </a:cubicBezTo>
                <a:cubicBezTo>
                  <a:pt x="112" y="46"/>
                  <a:pt x="101" y="41"/>
                  <a:pt x="96" y="40"/>
                </a:cubicBezTo>
                <a:cubicBezTo>
                  <a:pt x="94" y="42"/>
                  <a:pt x="88" y="46"/>
                  <a:pt x="86" y="52"/>
                </a:cubicBezTo>
                <a:cubicBezTo>
                  <a:pt x="84" y="55"/>
                  <a:pt x="85" y="59"/>
                  <a:pt x="86" y="62"/>
                </a:cubicBezTo>
                <a:cubicBezTo>
                  <a:pt x="89" y="68"/>
                  <a:pt x="89" y="74"/>
                  <a:pt x="87" y="79"/>
                </a:cubicBezTo>
                <a:cubicBezTo>
                  <a:pt x="86" y="80"/>
                  <a:pt x="39" y="185"/>
                  <a:pt x="39" y="243"/>
                </a:cubicBezTo>
                <a:cubicBezTo>
                  <a:pt x="39" y="247"/>
                  <a:pt x="41" y="250"/>
                  <a:pt x="44" y="251"/>
                </a:cubicBezTo>
                <a:cubicBezTo>
                  <a:pt x="51" y="254"/>
                  <a:pt x="63" y="250"/>
                  <a:pt x="75" y="236"/>
                </a:cubicBezTo>
                <a:cubicBezTo>
                  <a:pt x="91" y="217"/>
                  <a:pt x="126" y="174"/>
                  <a:pt x="127" y="173"/>
                </a:cubicBezTo>
                <a:cubicBezTo>
                  <a:pt x="131" y="167"/>
                  <a:pt x="139" y="164"/>
                  <a:pt x="147" y="167"/>
                </a:cubicBezTo>
                <a:cubicBezTo>
                  <a:pt x="148" y="167"/>
                  <a:pt x="223" y="188"/>
                  <a:pt x="296" y="167"/>
                </a:cubicBezTo>
                <a:cubicBezTo>
                  <a:pt x="298" y="166"/>
                  <a:pt x="300" y="166"/>
                  <a:pt x="302" y="166"/>
                </a:cubicBezTo>
                <a:cubicBezTo>
                  <a:pt x="307" y="166"/>
                  <a:pt x="313" y="168"/>
                  <a:pt x="317" y="173"/>
                </a:cubicBezTo>
                <a:cubicBezTo>
                  <a:pt x="317" y="174"/>
                  <a:pt x="352" y="217"/>
                  <a:pt x="368" y="236"/>
                </a:cubicBezTo>
                <a:cubicBezTo>
                  <a:pt x="381" y="250"/>
                  <a:pt x="393" y="254"/>
                  <a:pt x="399" y="251"/>
                </a:cubicBezTo>
                <a:cubicBezTo>
                  <a:pt x="403" y="250"/>
                  <a:pt x="404" y="247"/>
                  <a:pt x="404" y="2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3" name="Freeform 967">
            <a:extLst>
              <a:ext uri="{FF2B5EF4-FFF2-40B4-BE49-F238E27FC236}">
                <a16:creationId xmlns:a16="http://schemas.microsoft.com/office/drawing/2014/main" id="{E10687A8-730E-4692-AFA7-40936CA651B9}"/>
              </a:ext>
            </a:extLst>
          </p:cNvPr>
          <p:cNvSpPr>
            <a:spLocks noEditPoints="1"/>
          </p:cNvSpPr>
          <p:nvPr/>
        </p:nvSpPr>
        <p:spPr bwMode="auto">
          <a:xfrm>
            <a:off x="4997554" y="4431297"/>
            <a:ext cx="241561" cy="204676"/>
          </a:xfrm>
          <a:custGeom>
            <a:avLst/>
            <a:gdLst>
              <a:gd name="T0" fmla="*/ 221 w 442"/>
              <a:gd name="T1" fmla="*/ 96 h 375"/>
              <a:gd name="T2" fmla="*/ 110 w 442"/>
              <a:gd name="T3" fmla="*/ 208 h 375"/>
              <a:gd name="T4" fmla="*/ 221 w 442"/>
              <a:gd name="T5" fmla="*/ 319 h 375"/>
              <a:gd name="T6" fmla="*/ 331 w 442"/>
              <a:gd name="T7" fmla="*/ 208 h 375"/>
              <a:gd name="T8" fmla="*/ 221 w 442"/>
              <a:gd name="T9" fmla="*/ 96 h 375"/>
              <a:gd name="T10" fmla="*/ 221 w 442"/>
              <a:gd name="T11" fmla="*/ 281 h 375"/>
              <a:gd name="T12" fmla="*/ 149 w 442"/>
              <a:gd name="T13" fmla="*/ 208 h 375"/>
              <a:gd name="T14" fmla="*/ 221 w 442"/>
              <a:gd name="T15" fmla="*/ 134 h 375"/>
              <a:gd name="T16" fmla="*/ 292 w 442"/>
              <a:gd name="T17" fmla="*/ 208 h 375"/>
              <a:gd name="T18" fmla="*/ 221 w 442"/>
              <a:gd name="T19" fmla="*/ 281 h 375"/>
              <a:gd name="T20" fmla="*/ 274 w 442"/>
              <a:gd name="T21" fmla="*/ 212 h 375"/>
              <a:gd name="T22" fmla="*/ 258 w 442"/>
              <a:gd name="T23" fmla="*/ 227 h 375"/>
              <a:gd name="T24" fmla="*/ 255 w 442"/>
              <a:gd name="T25" fmla="*/ 227 h 375"/>
              <a:gd name="T26" fmla="*/ 241 w 442"/>
              <a:gd name="T27" fmla="*/ 208 h 375"/>
              <a:gd name="T28" fmla="*/ 226 w 442"/>
              <a:gd name="T29" fmla="*/ 186 h 375"/>
              <a:gd name="T30" fmla="*/ 217 w 442"/>
              <a:gd name="T31" fmla="*/ 164 h 375"/>
              <a:gd name="T32" fmla="*/ 239 w 442"/>
              <a:gd name="T33" fmla="*/ 155 h 375"/>
              <a:gd name="T34" fmla="*/ 274 w 442"/>
              <a:gd name="T35" fmla="*/ 212 h 375"/>
              <a:gd name="T36" fmla="*/ 237 w 442"/>
              <a:gd name="T37" fmla="*/ 233 h 375"/>
              <a:gd name="T38" fmla="*/ 243 w 442"/>
              <a:gd name="T39" fmla="*/ 247 h 375"/>
              <a:gd name="T40" fmla="*/ 237 w 442"/>
              <a:gd name="T41" fmla="*/ 260 h 375"/>
              <a:gd name="T42" fmla="*/ 224 w 442"/>
              <a:gd name="T43" fmla="*/ 266 h 375"/>
              <a:gd name="T44" fmla="*/ 210 w 442"/>
              <a:gd name="T45" fmla="*/ 260 h 375"/>
              <a:gd name="T46" fmla="*/ 204 w 442"/>
              <a:gd name="T47" fmla="*/ 247 h 375"/>
              <a:gd name="T48" fmla="*/ 210 w 442"/>
              <a:gd name="T49" fmla="*/ 233 h 375"/>
              <a:gd name="T50" fmla="*/ 224 w 442"/>
              <a:gd name="T51" fmla="*/ 228 h 375"/>
              <a:gd name="T52" fmla="*/ 237 w 442"/>
              <a:gd name="T53" fmla="*/ 233 h 375"/>
              <a:gd name="T54" fmla="*/ 423 w 442"/>
              <a:gd name="T55" fmla="*/ 91 h 375"/>
              <a:gd name="T56" fmla="*/ 349 w 442"/>
              <a:gd name="T57" fmla="*/ 91 h 375"/>
              <a:gd name="T58" fmla="*/ 328 w 442"/>
              <a:gd name="T59" fmla="*/ 14 h 375"/>
              <a:gd name="T60" fmla="*/ 309 w 442"/>
              <a:gd name="T61" fmla="*/ 0 h 375"/>
              <a:gd name="T62" fmla="*/ 132 w 442"/>
              <a:gd name="T63" fmla="*/ 0 h 375"/>
              <a:gd name="T64" fmla="*/ 113 w 442"/>
              <a:gd name="T65" fmla="*/ 14 h 375"/>
              <a:gd name="T66" fmla="*/ 93 w 442"/>
              <a:gd name="T67" fmla="*/ 91 h 375"/>
              <a:gd name="T68" fmla="*/ 19 w 442"/>
              <a:gd name="T69" fmla="*/ 91 h 375"/>
              <a:gd name="T70" fmla="*/ 0 w 442"/>
              <a:gd name="T71" fmla="*/ 110 h 375"/>
              <a:gd name="T72" fmla="*/ 0 w 442"/>
              <a:gd name="T73" fmla="*/ 355 h 375"/>
              <a:gd name="T74" fmla="*/ 19 w 442"/>
              <a:gd name="T75" fmla="*/ 375 h 375"/>
              <a:gd name="T76" fmla="*/ 423 w 442"/>
              <a:gd name="T77" fmla="*/ 375 h 375"/>
              <a:gd name="T78" fmla="*/ 442 w 442"/>
              <a:gd name="T79" fmla="*/ 355 h 375"/>
              <a:gd name="T80" fmla="*/ 442 w 442"/>
              <a:gd name="T81" fmla="*/ 110 h 375"/>
              <a:gd name="T82" fmla="*/ 423 w 442"/>
              <a:gd name="T83" fmla="*/ 91 h 375"/>
              <a:gd name="T84" fmla="*/ 403 w 442"/>
              <a:gd name="T85" fmla="*/ 336 h 375"/>
              <a:gd name="T86" fmla="*/ 38 w 442"/>
              <a:gd name="T87" fmla="*/ 336 h 375"/>
              <a:gd name="T88" fmla="*/ 38 w 442"/>
              <a:gd name="T89" fmla="*/ 129 h 375"/>
              <a:gd name="T90" fmla="*/ 107 w 442"/>
              <a:gd name="T91" fmla="*/ 129 h 375"/>
              <a:gd name="T92" fmla="*/ 126 w 442"/>
              <a:gd name="T93" fmla="*/ 115 h 375"/>
              <a:gd name="T94" fmla="*/ 147 w 442"/>
              <a:gd name="T95" fmla="*/ 38 h 375"/>
              <a:gd name="T96" fmla="*/ 295 w 442"/>
              <a:gd name="T97" fmla="*/ 38 h 375"/>
              <a:gd name="T98" fmla="*/ 315 w 442"/>
              <a:gd name="T99" fmla="*/ 115 h 375"/>
              <a:gd name="T100" fmla="*/ 334 w 442"/>
              <a:gd name="T101" fmla="*/ 129 h 375"/>
              <a:gd name="T102" fmla="*/ 403 w 442"/>
              <a:gd name="T103" fmla="*/ 129 h 375"/>
              <a:gd name="T104" fmla="*/ 403 w 442"/>
              <a:gd name="T105" fmla="*/ 33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42" h="375">
                <a:moveTo>
                  <a:pt x="221" y="96"/>
                </a:moveTo>
                <a:cubicBezTo>
                  <a:pt x="160" y="96"/>
                  <a:pt x="110" y="146"/>
                  <a:pt x="110" y="208"/>
                </a:cubicBezTo>
                <a:cubicBezTo>
                  <a:pt x="110" y="269"/>
                  <a:pt x="160" y="319"/>
                  <a:pt x="221" y="319"/>
                </a:cubicBezTo>
                <a:cubicBezTo>
                  <a:pt x="281" y="319"/>
                  <a:pt x="331" y="269"/>
                  <a:pt x="331" y="208"/>
                </a:cubicBezTo>
                <a:cubicBezTo>
                  <a:pt x="331" y="146"/>
                  <a:pt x="281" y="96"/>
                  <a:pt x="221" y="96"/>
                </a:cubicBezTo>
                <a:close/>
                <a:moveTo>
                  <a:pt x="221" y="281"/>
                </a:moveTo>
                <a:cubicBezTo>
                  <a:pt x="181" y="281"/>
                  <a:pt x="149" y="248"/>
                  <a:pt x="149" y="208"/>
                </a:cubicBezTo>
                <a:cubicBezTo>
                  <a:pt x="149" y="167"/>
                  <a:pt x="181" y="134"/>
                  <a:pt x="221" y="134"/>
                </a:cubicBezTo>
                <a:cubicBezTo>
                  <a:pt x="260" y="134"/>
                  <a:pt x="292" y="167"/>
                  <a:pt x="292" y="208"/>
                </a:cubicBezTo>
                <a:cubicBezTo>
                  <a:pt x="292" y="248"/>
                  <a:pt x="260" y="281"/>
                  <a:pt x="221" y="281"/>
                </a:cubicBezTo>
                <a:close/>
                <a:moveTo>
                  <a:pt x="274" y="212"/>
                </a:moveTo>
                <a:cubicBezTo>
                  <a:pt x="273" y="221"/>
                  <a:pt x="266" y="227"/>
                  <a:pt x="258" y="227"/>
                </a:cubicBezTo>
                <a:cubicBezTo>
                  <a:pt x="257" y="227"/>
                  <a:pt x="256" y="227"/>
                  <a:pt x="255" y="227"/>
                </a:cubicBezTo>
                <a:cubicBezTo>
                  <a:pt x="246" y="225"/>
                  <a:pt x="240" y="217"/>
                  <a:pt x="241" y="208"/>
                </a:cubicBezTo>
                <a:cubicBezTo>
                  <a:pt x="243" y="194"/>
                  <a:pt x="226" y="186"/>
                  <a:pt x="226" y="186"/>
                </a:cubicBezTo>
                <a:cubicBezTo>
                  <a:pt x="217" y="182"/>
                  <a:pt x="214" y="172"/>
                  <a:pt x="217" y="164"/>
                </a:cubicBezTo>
                <a:cubicBezTo>
                  <a:pt x="221" y="155"/>
                  <a:pt x="231" y="151"/>
                  <a:pt x="239" y="155"/>
                </a:cubicBezTo>
                <a:cubicBezTo>
                  <a:pt x="254" y="162"/>
                  <a:pt x="278" y="181"/>
                  <a:pt x="274" y="212"/>
                </a:cubicBezTo>
                <a:close/>
                <a:moveTo>
                  <a:pt x="237" y="233"/>
                </a:moveTo>
                <a:cubicBezTo>
                  <a:pt x="241" y="237"/>
                  <a:pt x="243" y="242"/>
                  <a:pt x="243" y="247"/>
                </a:cubicBezTo>
                <a:cubicBezTo>
                  <a:pt x="243" y="252"/>
                  <a:pt x="241" y="257"/>
                  <a:pt x="237" y="260"/>
                </a:cubicBezTo>
                <a:cubicBezTo>
                  <a:pt x="234" y="264"/>
                  <a:pt x="229" y="266"/>
                  <a:pt x="224" y="266"/>
                </a:cubicBezTo>
                <a:cubicBezTo>
                  <a:pt x="218" y="266"/>
                  <a:pt x="214" y="264"/>
                  <a:pt x="210" y="260"/>
                </a:cubicBezTo>
                <a:cubicBezTo>
                  <a:pt x="206" y="257"/>
                  <a:pt x="204" y="252"/>
                  <a:pt x="204" y="247"/>
                </a:cubicBezTo>
                <a:cubicBezTo>
                  <a:pt x="204" y="242"/>
                  <a:pt x="206" y="237"/>
                  <a:pt x="210" y="233"/>
                </a:cubicBezTo>
                <a:cubicBezTo>
                  <a:pt x="214" y="230"/>
                  <a:pt x="218" y="228"/>
                  <a:pt x="224" y="228"/>
                </a:cubicBezTo>
                <a:cubicBezTo>
                  <a:pt x="229" y="228"/>
                  <a:pt x="234" y="230"/>
                  <a:pt x="237" y="233"/>
                </a:cubicBezTo>
                <a:close/>
                <a:moveTo>
                  <a:pt x="423" y="91"/>
                </a:moveTo>
                <a:cubicBezTo>
                  <a:pt x="349" y="91"/>
                  <a:pt x="349" y="91"/>
                  <a:pt x="349" y="91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6" y="6"/>
                  <a:pt x="318" y="0"/>
                  <a:pt x="309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3" y="0"/>
                  <a:pt x="116" y="6"/>
                  <a:pt x="113" y="14"/>
                </a:cubicBezTo>
                <a:cubicBezTo>
                  <a:pt x="93" y="91"/>
                  <a:pt x="93" y="91"/>
                  <a:pt x="93" y="91"/>
                </a:cubicBezTo>
                <a:cubicBezTo>
                  <a:pt x="19" y="91"/>
                  <a:pt x="19" y="91"/>
                  <a:pt x="19" y="91"/>
                </a:cubicBezTo>
                <a:cubicBezTo>
                  <a:pt x="8" y="91"/>
                  <a:pt x="0" y="99"/>
                  <a:pt x="0" y="110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6"/>
                  <a:pt x="8" y="375"/>
                  <a:pt x="19" y="375"/>
                </a:cubicBezTo>
                <a:cubicBezTo>
                  <a:pt x="423" y="375"/>
                  <a:pt x="423" y="375"/>
                  <a:pt x="423" y="375"/>
                </a:cubicBezTo>
                <a:cubicBezTo>
                  <a:pt x="433" y="375"/>
                  <a:pt x="442" y="366"/>
                  <a:pt x="442" y="355"/>
                </a:cubicBezTo>
                <a:cubicBezTo>
                  <a:pt x="442" y="110"/>
                  <a:pt x="442" y="110"/>
                  <a:pt x="442" y="110"/>
                </a:cubicBezTo>
                <a:cubicBezTo>
                  <a:pt x="442" y="99"/>
                  <a:pt x="433" y="91"/>
                  <a:pt x="423" y="91"/>
                </a:cubicBezTo>
                <a:close/>
                <a:moveTo>
                  <a:pt x="403" y="336"/>
                </a:moveTo>
                <a:cubicBezTo>
                  <a:pt x="38" y="336"/>
                  <a:pt x="38" y="336"/>
                  <a:pt x="38" y="336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107" y="129"/>
                  <a:pt x="107" y="129"/>
                  <a:pt x="107" y="129"/>
                </a:cubicBezTo>
                <a:cubicBezTo>
                  <a:pt x="116" y="129"/>
                  <a:pt x="124" y="123"/>
                  <a:pt x="126" y="115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295" y="38"/>
                  <a:pt x="295" y="38"/>
                  <a:pt x="295" y="38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8" y="123"/>
                  <a:pt x="325" y="129"/>
                  <a:pt x="334" y="129"/>
                </a:cubicBezTo>
                <a:cubicBezTo>
                  <a:pt x="403" y="129"/>
                  <a:pt x="403" y="129"/>
                  <a:pt x="403" y="129"/>
                </a:cubicBezTo>
                <a:lnTo>
                  <a:pt x="403" y="3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4" name="Freeform 968">
            <a:extLst>
              <a:ext uri="{FF2B5EF4-FFF2-40B4-BE49-F238E27FC236}">
                <a16:creationId xmlns:a16="http://schemas.microsoft.com/office/drawing/2014/main" id="{2959BE73-6CF2-4A87-8B1B-4527F2CD01F2}"/>
              </a:ext>
            </a:extLst>
          </p:cNvPr>
          <p:cNvSpPr>
            <a:spLocks noEditPoints="1"/>
          </p:cNvSpPr>
          <p:nvPr/>
        </p:nvSpPr>
        <p:spPr bwMode="auto">
          <a:xfrm>
            <a:off x="5644272" y="4423341"/>
            <a:ext cx="240838" cy="217694"/>
          </a:xfrm>
          <a:custGeom>
            <a:avLst/>
            <a:gdLst>
              <a:gd name="T0" fmla="*/ 105 w 442"/>
              <a:gd name="T1" fmla="*/ 86 h 399"/>
              <a:gd name="T2" fmla="*/ 105 w 442"/>
              <a:gd name="T3" fmla="*/ 24 h 399"/>
              <a:gd name="T4" fmla="*/ 129 w 442"/>
              <a:gd name="T5" fmla="*/ 0 h 399"/>
              <a:gd name="T6" fmla="*/ 153 w 442"/>
              <a:gd name="T7" fmla="*/ 24 h 399"/>
              <a:gd name="T8" fmla="*/ 153 w 442"/>
              <a:gd name="T9" fmla="*/ 86 h 399"/>
              <a:gd name="T10" fmla="*/ 129 w 442"/>
              <a:gd name="T11" fmla="*/ 110 h 399"/>
              <a:gd name="T12" fmla="*/ 105 w 442"/>
              <a:gd name="T13" fmla="*/ 86 h 399"/>
              <a:gd name="T14" fmla="*/ 312 w 442"/>
              <a:gd name="T15" fmla="*/ 110 h 399"/>
              <a:gd name="T16" fmla="*/ 336 w 442"/>
              <a:gd name="T17" fmla="*/ 86 h 399"/>
              <a:gd name="T18" fmla="*/ 336 w 442"/>
              <a:gd name="T19" fmla="*/ 24 h 399"/>
              <a:gd name="T20" fmla="*/ 312 w 442"/>
              <a:gd name="T21" fmla="*/ 0 h 399"/>
              <a:gd name="T22" fmla="*/ 288 w 442"/>
              <a:gd name="T23" fmla="*/ 24 h 399"/>
              <a:gd name="T24" fmla="*/ 288 w 442"/>
              <a:gd name="T25" fmla="*/ 86 h 399"/>
              <a:gd name="T26" fmla="*/ 312 w 442"/>
              <a:gd name="T27" fmla="*/ 110 h 399"/>
              <a:gd name="T28" fmla="*/ 442 w 442"/>
              <a:gd name="T29" fmla="*/ 55 h 399"/>
              <a:gd name="T30" fmla="*/ 442 w 442"/>
              <a:gd name="T31" fmla="*/ 380 h 399"/>
              <a:gd name="T32" fmla="*/ 423 w 442"/>
              <a:gd name="T33" fmla="*/ 399 h 399"/>
              <a:gd name="T34" fmla="*/ 19 w 442"/>
              <a:gd name="T35" fmla="*/ 399 h 399"/>
              <a:gd name="T36" fmla="*/ 0 w 442"/>
              <a:gd name="T37" fmla="*/ 380 h 399"/>
              <a:gd name="T38" fmla="*/ 0 w 442"/>
              <a:gd name="T39" fmla="*/ 55 h 399"/>
              <a:gd name="T40" fmla="*/ 19 w 442"/>
              <a:gd name="T41" fmla="*/ 34 h 399"/>
              <a:gd name="T42" fmla="*/ 64 w 442"/>
              <a:gd name="T43" fmla="*/ 34 h 399"/>
              <a:gd name="T44" fmla="*/ 83 w 442"/>
              <a:gd name="T45" fmla="*/ 53 h 399"/>
              <a:gd name="T46" fmla="*/ 64 w 442"/>
              <a:gd name="T47" fmla="*/ 72 h 399"/>
              <a:gd name="T48" fmla="*/ 38 w 442"/>
              <a:gd name="T49" fmla="*/ 72 h 399"/>
              <a:gd name="T50" fmla="*/ 38 w 442"/>
              <a:gd name="T51" fmla="*/ 154 h 399"/>
              <a:gd name="T52" fmla="*/ 403 w 442"/>
              <a:gd name="T53" fmla="*/ 154 h 399"/>
              <a:gd name="T54" fmla="*/ 403 w 442"/>
              <a:gd name="T55" fmla="*/ 72 h 399"/>
              <a:gd name="T56" fmla="*/ 378 w 442"/>
              <a:gd name="T57" fmla="*/ 72 h 399"/>
              <a:gd name="T58" fmla="*/ 359 w 442"/>
              <a:gd name="T59" fmla="*/ 53 h 399"/>
              <a:gd name="T60" fmla="*/ 378 w 442"/>
              <a:gd name="T61" fmla="*/ 34 h 399"/>
              <a:gd name="T62" fmla="*/ 423 w 442"/>
              <a:gd name="T63" fmla="*/ 34 h 399"/>
              <a:gd name="T64" fmla="*/ 442 w 442"/>
              <a:gd name="T65" fmla="*/ 55 h 399"/>
              <a:gd name="T66" fmla="*/ 403 w 442"/>
              <a:gd name="T67" fmla="*/ 361 h 399"/>
              <a:gd name="T68" fmla="*/ 403 w 442"/>
              <a:gd name="T69" fmla="*/ 188 h 399"/>
              <a:gd name="T70" fmla="*/ 38 w 442"/>
              <a:gd name="T71" fmla="*/ 188 h 399"/>
              <a:gd name="T72" fmla="*/ 38 w 442"/>
              <a:gd name="T73" fmla="*/ 361 h 399"/>
              <a:gd name="T74" fmla="*/ 403 w 442"/>
              <a:gd name="T75" fmla="*/ 361 h 399"/>
              <a:gd name="T76" fmla="*/ 190 w 442"/>
              <a:gd name="T77" fmla="*/ 72 h 399"/>
              <a:gd name="T78" fmla="*/ 251 w 442"/>
              <a:gd name="T79" fmla="*/ 72 h 399"/>
              <a:gd name="T80" fmla="*/ 270 w 442"/>
              <a:gd name="T81" fmla="*/ 53 h 399"/>
              <a:gd name="T82" fmla="*/ 251 w 442"/>
              <a:gd name="T83" fmla="*/ 34 h 399"/>
              <a:gd name="T84" fmla="*/ 190 w 442"/>
              <a:gd name="T85" fmla="*/ 34 h 399"/>
              <a:gd name="T86" fmla="*/ 171 w 442"/>
              <a:gd name="T87" fmla="*/ 53 h 399"/>
              <a:gd name="T88" fmla="*/ 190 w 442"/>
              <a:gd name="T89" fmla="*/ 72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2" h="399">
                <a:moveTo>
                  <a:pt x="105" y="86"/>
                </a:moveTo>
                <a:cubicBezTo>
                  <a:pt x="105" y="24"/>
                  <a:pt x="105" y="24"/>
                  <a:pt x="105" y="24"/>
                </a:cubicBezTo>
                <a:cubicBezTo>
                  <a:pt x="105" y="11"/>
                  <a:pt x="116" y="0"/>
                  <a:pt x="129" y="0"/>
                </a:cubicBezTo>
                <a:cubicBezTo>
                  <a:pt x="143" y="0"/>
                  <a:pt x="153" y="11"/>
                  <a:pt x="153" y="24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99"/>
                  <a:pt x="143" y="110"/>
                  <a:pt x="129" y="110"/>
                </a:cubicBezTo>
                <a:cubicBezTo>
                  <a:pt x="116" y="110"/>
                  <a:pt x="105" y="99"/>
                  <a:pt x="105" y="86"/>
                </a:cubicBezTo>
                <a:close/>
                <a:moveTo>
                  <a:pt x="312" y="110"/>
                </a:moveTo>
                <a:cubicBezTo>
                  <a:pt x="325" y="110"/>
                  <a:pt x="336" y="99"/>
                  <a:pt x="336" y="86"/>
                </a:cubicBezTo>
                <a:cubicBezTo>
                  <a:pt x="336" y="24"/>
                  <a:pt x="336" y="24"/>
                  <a:pt x="336" y="24"/>
                </a:cubicBezTo>
                <a:cubicBezTo>
                  <a:pt x="336" y="11"/>
                  <a:pt x="325" y="0"/>
                  <a:pt x="312" y="0"/>
                </a:cubicBezTo>
                <a:cubicBezTo>
                  <a:pt x="299" y="0"/>
                  <a:pt x="288" y="11"/>
                  <a:pt x="288" y="24"/>
                </a:cubicBezTo>
                <a:cubicBezTo>
                  <a:pt x="288" y="86"/>
                  <a:pt x="288" y="86"/>
                  <a:pt x="288" y="86"/>
                </a:cubicBezTo>
                <a:cubicBezTo>
                  <a:pt x="288" y="99"/>
                  <a:pt x="299" y="110"/>
                  <a:pt x="312" y="110"/>
                </a:cubicBezTo>
                <a:close/>
                <a:moveTo>
                  <a:pt x="442" y="55"/>
                </a:moveTo>
                <a:cubicBezTo>
                  <a:pt x="442" y="380"/>
                  <a:pt x="442" y="380"/>
                  <a:pt x="442" y="380"/>
                </a:cubicBezTo>
                <a:cubicBezTo>
                  <a:pt x="442" y="391"/>
                  <a:pt x="433" y="399"/>
                  <a:pt x="423" y="399"/>
                </a:cubicBezTo>
                <a:cubicBezTo>
                  <a:pt x="19" y="399"/>
                  <a:pt x="19" y="399"/>
                  <a:pt x="19" y="399"/>
                </a:cubicBezTo>
                <a:cubicBezTo>
                  <a:pt x="8" y="399"/>
                  <a:pt x="0" y="391"/>
                  <a:pt x="0" y="38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44"/>
                  <a:pt x="8" y="34"/>
                  <a:pt x="19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74" y="34"/>
                  <a:pt x="83" y="43"/>
                  <a:pt x="83" y="53"/>
                </a:cubicBezTo>
                <a:cubicBezTo>
                  <a:pt x="83" y="64"/>
                  <a:pt x="74" y="72"/>
                  <a:pt x="64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154"/>
                  <a:pt x="38" y="154"/>
                  <a:pt x="38" y="154"/>
                </a:cubicBezTo>
                <a:cubicBezTo>
                  <a:pt x="403" y="154"/>
                  <a:pt x="403" y="154"/>
                  <a:pt x="403" y="154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378" y="72"/>
                  <a:pt x="378" y="72"/>
                  <a:pt x="378" y="72"/>
                </a:cubicBezTo>
                <a:cubicBezTo>
                  <a:pt x="367" y="72"/>
                  <a:pt x="359" y="64"/>
                  <a:pt x="359" y="53"/>
                </a:cubicBezTo>
                <a:cubicBezTo>
                  <a:pt x="359" y="43"/>
                  <a:pt x="367" y="34"/>
                  <a:pt x="378" y="34"/>
                </a:cubicBezTo>
                <a:cubicBezTo>
                  <a:pt x="423" y="34"/>
                  <a:pt x="423" y="34"/>
                  <a:pt x="423" y="34"/>
                </a:cubicBezTo>
                <a:cubicBezTo>
                  <a:pt x="433" y="34"/>
                  <a:pt x="442" y="44"/>
                  <a:pt x="442" y="55"/>
                </a:cubicBezTo>
                <a:close/>
                <a:moveTo>
                  <a:pt x="403" y="361"/>
                </a:moveTo>
                <a:cubicBezTo>
                  <a:pt x="403" y="188"/>
                  <a:pt x="403" y="188"/>
                  <a:pt x="403" y="188"/>
                </a:cubicBezTo>
                <a:cubicBezTo>
                  <a:pt x="38" y="188"/>
                  <a:pt x="38" y="188"/>
                  <a:pt x="38" y="188"/>
                </a:cubicBezTo>
                <a:cubicBezTo>
                  <a:pt x="38" y="361"/>
                  <a:pt x="38" y="361"/>
                  <a:pt x="38" y="361"/>
                </a:cubicBezTo>
                <a:lnTo>
                  <a:pt x="403" y="361"/>
                </a:lnTo>
                <a:close/>
                <a:moveTo>
                  <a:pt x="190" y="72"/>
                </a:moveTo>
                <a:cubicBezTo>
                  <a:pt x="251" y="72"/>
                  <a:pt x="251" y="72"/>
                  <a:pt x="251" y="72"/>
                </a:cubicBezTo>
                <a:cubicBezTo>
                  <a:pt x="262" y="72"/>
                  <a:pt x="270" y="64"/>
                  <a:pt x="270" y="53"/>
                </a:cubicBezTo>
                <a:cubicBezTo>
                  <a:pt x="270" y="43"/>
                  <a:pt x="262" y="34"/>
                  <a:pt x="251" y="34"/>
                </a:cubicBezTo>
                <a:cubicBezTo>
                  <a:pt x="190" y="34"/>
                  <a:pt x="190" y="34"/>
                  <a:pt x="190" y="34"/>
                </a:cubicBezTo>
                <a:cubicBezTo>
                  <a:pt x="180" y="34"/>
                  <a:pt x="171" y="43"/>
                  <a:pt x="171" y="53"/>
                </a:cubicBezTo>
                <a:cubicBezTo>
                  <a:pt x="171" y="64"/>
                  <a:pt x="180" y="72"/>
                  <a:pt x="190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5" name="Freeform 969">
            <a:extLst>
              <a:ext uri="{FF2B5EF4-FFF2-40B4-BE49-F238E27FC236}">
                <a16:creationId xmlns:a16="http://schemas.microsoft.com/office/drawing/2014/main" id="{A3DFEF18-D7B3-4054-A381-A27F730457FD}"/>
              </a:ext>
            </a:extLst>
          </p:cNvPr>
          <p:cNvSpPr>
            <a:spLocks noEditPoints="1"/>
          </p:cNvSpPr>
          <p:nvPr/>
        </p:nvSpPr>
        <p:spPr bwMode="auto">
          <a:xfrm>
            <a:off x="6312248" y="4415386"/>
            <a:ext cx="221310" cy="227096"/>
          </a:xfrm>
          <a:custGeom>
            <a:avLst/>
            <a:gdLst>
              <a:gd name="T0" fmla="*/ 276 w 405"/>
              <a:gd name="T1" fmla="*/ 390 h 416"/>
              <a:gd name="T2" fmla="*/ 250 w 405"/>
              <a:gd name="T3" fmla="*/ 416 h 416"/>
              <a:gd name="T4" fmla="*/ 249 w 405"/>
              <a:gd name="T5" fmla="*/ 416 h 416"/>
              <a:gd name="T6" fmla="*/ 224 w 405"/>
              <a:gd name="T7" fmla="*/ 388 h 416"/>
              <a:gd name="T8" fmla="*/ 175 w 405"/>
              <a:gd name="T9" fmla="*/ 236 h 416"/>
              <a:gd name="T10" fmla="*/ 31 w 405"/>
              <a:gd name="T11" fmla="*/ 192 h 416"/>
              <a:gd name="T12" fmla="*/ 2 w 405"/>
              <a:gd name="T13" fmla="*/ 169 h 416"/>
              <a:gd name="T14" fmla="*/ 25 w 405"/>
              <a:gd name="T15" fmla="*/ 139 h 416"/>
              <a:gd name="T16" fmla="*/ 211 w 405"/>
              <a:gd name="T17" fmla="*/ 197 h 416"/>
              <a:gd name="T18" fmla="*/ 276 w 405"/>
              <a:gd name="T19" fmla="*/ 390 h 416"/>
              <a:gd name="T20" fmla="*/ 69 w 405"/>
              <a:gd name="T21" fmla="*/ 288 h 416"/>
              <a:gd name="T22" fmla="*/ 24 w 405"/>
              <a:gd name="T23" fmla="*/ 306 h 416"/>
              <a:gd name="T24" fmla="*/ 6 w 405"/>
              <a:gd name="T25" fmla="*/ 350 h 416"/>
              <a:gd name="T26" fmla="*/ 24 w 405"/>
              <a:gd name="T27" fmla="*/ 395 h 416"/>
              <a:gd name="T28" fmla="*/ 69 w 405"/>
              <a:gd name="T29" fmla="*/ 413 h 416"/>
              <a:gd name="T30" fmla="*/ 113 w 405"/>
              <a:gd name="T31" fmla="*/ 395 h 416"/>
              <a:gd name="T32" fmla="*/ 131 w 405"/>
              <a:gd name="T33" fmla="*/ 350 h 416"/>
              <a:gd name="T34" fmla="*/ 113 w 405"/>
              <a:gd name="T35" fmla="*/ 306 h 416"/>
              <a:gd name="T36" fmla="*/ 69 w 405"/>
              <a:gd name="T37" fmla="*/ 288 h 416"/>
              <a:gd name="T38" fmla="*/ 303 w 405"/>
              <a:gd name="T39" fmla="*/ 102 h 416"/>
              <a:gd name="T40" fmla="*/ 25 w 405"/>
              <a:gd name="T41" fmla="*/ 18 h 416"/>
              <a:gd name="T42" fmla="*/ 2 w 405"/>
              <a:gd name="T43" fmla="*/ 48 h 416"/>
              <a:gd name="T44" fmla="*/ 31 w 405"/>
              <a:gd name="T45" fmla="*/ 71 h 416"/>
              <a:gd name="T46" fmla="*/ 267 w 405"/>
              <a:gd name="T47" fmla="*/ 140 h 416"/>
              <a:gd name="T48" fmla="*/ 347 w 405"/>
              <a:gd name="T49" fmla="*/ 388 h 416"/>
              <a:gd name="T50" fmla="*/ 372 w 405"/>
              <a:gd name="T51" fmla="*/ 416 h 416"/>
              <a:gd name="T52" fmla="*/ 373 w 405"/>
              <a:gd name="T53" fmla="*/ 416 h 416"/>
              <a:gd name="T54" fmla="*/ 400 w 405"/>
              <a:gd name="T55" fmla="*/ 390 h 416"/>
              <a:gd name="T56" fmla="*/ 303 w 405"/>
              <a:gd name="T57" fmla="*/ 102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416">
                <a:moveTo>
                  <a:pt x="276" y="390"/>
                </a:moveTo>
                <a:cubicBezTo>
                  <a:pt x="276" y="405"/>
                  <a:pt x="264" y="416"/>
                  <a:pt x="250" y="416"/>
                </a:cubicBezTo>
                <a:cubicBezTo>
                  <a:pt x="250" y="416"/>
                  <a:pt x="249" y="416"/>
                  <a:pt x="249" y="416"/>
                </a:cubicBezTo>
                <a:cubicBezTo>
                  <a:pt x="234" y="415"/>
                  <a:pt x="223" y="403"/>
                  <a:pt x="224" y="388"/>
                </a:cubicBezTo>
                <a:cubicBezTo>
                  <a:pt x="226" y="320"/>
                  <a:pt x="210" y="269"/>
                  <a:pt x="175" y="236"/>
                </a:cubicBezTo>
                <a:cubicBezTo>
                  <a:pt x="119" y="183"/>
                  <a:pt x="32" y="192"/>
                  <a:pt x="31" y="192"/>
                </a:cubicBezTo>
                <a:cubicBezTo>
                  <a:pt x="16" y="194"/>
                  <a:pt x="3" y="183"/>
                  <a:pt x="2" y="169"/>
                </a:cubicBezTo>
                <a:cubicBezTo>
                  <a:pt x="0" y="154"/>
                  <a:pt x="10" y="141"/>
                  <a:pt x="25" y="139"/>
                </a:cubicBezTo>
                <a:cubicBezTo>
                  <a:pt x="29" y="139"/>
                  <a:pt x="137" y="128"/>
                  <a:pt x="211" y="197"/>
                </a:cubicBezTo>
                <a:cubicBezTo>
                  <a:pt x="258" y="241"/>
                  <a:pt x="280" y="306"/>
                  <a:pt x="276" y="390"/>
                </a:cubicBezTo>
                <a:close/>
                <a:moveTo>
                  <a:pt x="69" y="288"/>
                </a:moveTo>
                <a:cubicBezTo>
                  <a:pt x="52" y="288"/>
                  <a:pt x="36" y="295"/>
                  <a:pt x="24" y="306"/>
                </a:cubicBezTo>
                <a:cubicBezTo>
                  <a:pt x="13" y="318"/>
                  <a:pt x="6" y="334"/>
                  <a:pt x="6" y="350"/>
                </a:cubicBezTo>
                <a:cubicBezTo>
                  <a:pt x="6" y="367"/>
                  <a:pt x="13" y="383"/>
                  <a:pt x="24" y="395"/>
                </a:cubicBezTo>
                <a:cubicBezTo>
                  <a:pt x="36" y="406"/>
                  <a:pt x="52" y="413"/>
                  <a:pt x="69" y="413"/>
                </a:cubicBezTo>
                <a:cubicBezTo>
                  <a:pt x="85" y="413"/>
                  <a:pt x="101" y="406"/>
                  <a:pt x="113" y="395"/>
                </a:cubicBezTo>
                <a:cubicBezTo>
                  <a:pt x="124" y="383"/>
                  <a:pt x="131" y="367"/>
                  <a:pt x="131" y="350"/>
                </a:cubicBezTo>
                <a:cubicBezTo>
                  <a:pt x="131" y="334"/>
                  <a:pt x="124" y="318"/>
                  <a:pt x="113" y="306"/>
                </a:cubicBezTo>
                <a:cubicBezTo>
                  <a:pt x="101" y="295"/>
                  <a:pt x="85" y="288"/>
                  <a:pt x="69" y="288"/>
                </a:cubicBezTo>
                <a:close/>
                <a:moveTo>
                  <a:pt x="303" y="102"/>
                </a:moveTo>
                <a:cubicBezTo>
                  <a:pt x="192" y="0"/>
                  <a:pt x="31" y="18"/>
                  <a:pt x="25" y="18"/>
                </a:cubicBezTo>
                <a:cubicBezTo>
                  <a:pt x="10" y="20"/>
                  <a:pt x="0" y="33"/>
                  <a:pt x="2" y="48"/>
                </a:cubicBezTo>
                <a:cubicBezTo>
                  <a:pt x="3" y="62"/>
                  <a:pt x="17" y="73"/>
                  <a:pt x="31" y="71"/>
                </a:cubicBezTo>
                <a:cubicBezTo>
                  <a:pt x="32" y="71"/>
                  <a:pt x="174" y="55"/>
                  <a:pt x="267" y="140"/>
                </a:cubicBezTo>
                <a:cubicBezTo>
                  <a:pt x="325" y="194"/>
                  <a:pt x="352" y="277"/>
                  <a:pt x="347" y="388"/>
                </a:cubicBezTo>
                <a:cubicBezTo>
                  <a:pt x="346" y="403"/>
                  <a:pt x="358" y="415"/>
                  <a:pt x="372" y="416"/>
                </a:cubicBezTo>
                <a:cubicBezTo>
                  <a:pt x="373" y="416"/>
                  <a:pt x="373" y="416"/>
                  <a:pt x="373" y="416"/>
                </a:cubicBezTo>
                <a:cubicBezTo>
                  <a:pt x="387" y="416"/>
                  <a:pt x="399" y="405"/>
                  <a:pt x="400" y="390"/>
                </a:cubicBezTo>
                <a:cubicBezTo>
                  <a:pt x="405" y="264"/>
                  <a:pt x="372" y="166"/>
                  <a:pt x="303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6" name="Freeform 970">
            <a:extLst>
              <a:ext uri="{FF2B5EF4-FFF2-40B4-BE49-F238E27FC236}">
                <a16:creationId xmlns:a16="http://schemas.microsoft.com/office/drawing/2014/main" id="{C4D5977A-9F52-4F5A-A883-C7B4B0898146}"/>
              </a:ext>
            </a:extLst>
          </p:cNvPr>
          <p:cNvSpPr>
            <a:spLocks noEditPoints="1"/>
          </p:cNvSpPr>
          <p:nvPr/>
        </p:nvSpPr>
        <p:spPr bwMode="auto">
          <a:xfrm>
            <a:off x="10788273" y="1034651"/>
            <a:ext cx="240838" cy="240838"/>
          </a:xfrm>
          <a:custGeom>
            <a:avLst/>
            <a:gdLst>
              <a:gd name="T0" fmla="*/ 221 w 442"/>
              <a:gd name="T1" fmla="*/ 0 h 442"/>
              <a:gd name="T2" fmla="*/ 65 w 442"/>
              <a:gd name="T3" fmla="*/ 65 h 442"/>
              <a:gd name="T4" fmla="*/ 65 w 442"/>
              <a:gd name="T5" fmla="*/ 378 h 442"/>
              <a:gd name="T6" fmla="*/ 377 w 442"/>
              <a:gd name="T7" fmla="*/ 378 h 442"/>
              <a:gd name="T8" fmla="*/ 377 w 442"/>
              <a:gd name="T9" fmla="*/ 65 h 442"/>
              <a:gd name="T10" fmla="*/ 400 w 442"/>
              <a:gd name="T11" fmla="*/ 184 h 442"/>
              <a:gd name="T12" fmla="*/ 400 w 442"/>
              <a:gd name="T13" fmla="*/ 258 h 442"/>
              <a:gd name="T14" fmla="*/ 334 w 442"/>
              <a:gd name="T15" fmla="*/ 194 h 442"/>
              <a:gd name="T16" fmla="*/ 324 w 442"/>
              <a:gd name="T17" fmla="*/ 167 h 442"/>
              <a:gd name="T18" fmla="*/ 276 w 442"/>
              <a:gd name="T19" fmla="*/ 119 h 442"/>
              <a:gd name="T20" fmla="*/ 350 w 442"/>
              <a:gd name="T21" fmla="*/ 92 h 442"/>
              <a:gd name="T22" fmla="*/ 221 w 442"/>
              <a:gd name="T23" fmla="*/ 299 h 442"/>
              <a:gd name="T24" fmla="*/ 143 w 442"/>
              <a:gd name="T25" fmla="*/ 221 h 442"/>
              <a:gd name="T26" fmla="*/ 221 w 442"/>
              <a:gd name="T27" fmla="*/ 143 h 442"/>
              <a:gd name="T28" fmla="*/ 299 w 442"/>
              <a:gd name="T29" fmla="*/ 221 h 442"/>
              <a:gd name="T30" fmla="*/ 221 w 442"/>
              <a:gd name="T31" fmla="*/ 299 h 442"/>
              <a:gd name="T32" fmla="*/ 258 w 442"/>
              <a:gd name="T33" fmla="*/ 42 h 442"/>
              <a:gd name="T34" fmla="*/ 194 w 442"/>
              <a:gd name="T35" fmla="*/ 108 h 442"/>
              <a:gd name="T36" fmla="*/ 221 w 442"/>
              <a:gd name="T37" fmla="*/ 39 h 442"/>
              <a:gd name="T38" fmla="*/ 156 w 442"/>
              <a:gd name="T39" fmla="*/ 50 h 442"/>
              <a:gd name="T40" fmla="*/ 139 w 442"/>
              <a:gd name="T41" fmla="*/ 139 h 442"/>
              <a:gd name="T42" fmla="*/ 50 w 442"/>
              <a:gd name="T43" fmla="*/ 156 h 442"/>
              <a:gd name="T44" fmla="*/ 38 w 442"/>
              <a:gd name="T45" fmla="*/ 221 h 442"/>
              <a:gd name="T46" fmla="*/ 108 w 442"/>
              <a:gd name="T47" fmla="*/ 194 h 442"/>
              <a:gd name="T48" fmla="*/ 108 w 442"/>
              <a:gd name="T49" fmla="*/ 248 h 442"/>
              <a:gd name="T50" fmla="*/ 38 w 442"/>
              <a:gd name="T51" fmla="*/ 221 h 442"/>
              <a:gd name="T52" fmla="*/ 118 w 442"/>
              <a:gd name="T53" fmla="*/ 276 h 442"/>
              <a:gd name="T54" fmla="*/ 166 w 442"/>
              <a:gd name="T55" fmla="*/ 324 h 442"/>
              <a:gd name="T56" fmla="*/ 92 w 442"/>
              <a:gd name="T57" fmla="*/ 350 h 442"/>
              <a:gd name="T58" fmla="*/ 221 w 442"/>
              <a:gd name="T59" fmla="*/ 404 h 442"/>
              <a:gd name="T60" fmla="*/ 194 w 442"/>
              <a:gd name="T61" fmla="*/ 334 h 442"/>
              <a:gd name="T62" fmla="*/ 221 w 442"/>
              <a:gd name="T63" fmla="*/ 337 h 442"/>
              <a:gd name="T64" fmla="*/ 258 w 442"/>
              <a:gd name="T65" fmla="*/ 400 h 442"/>
              <a:gd name="T66" fmla="*/ 350 w 442"/>
              <a:gd name="T67" fmla="*/ 350 h 442"/>
              <a:gd name="T68" fmla="*/ 276 w 442"/>
              <a:gd name="T69" fmla="*/ 324 h 442"/>
              <a:gd name="T70" fmla="*/ 324 w 442"/>
              <a:gd name="T71" fmla="*/ 276 h 442"/>
              <a:gd name="T72" fmla="*/ 350 w 442"/>
              <a:gd name="T73" fmla="*/ 35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2" h="442">
                <a:moveTo>
                  <a:pt x="377" y="65"/>
                </a:moveTo>
                <a:cubicBezTo>
                  <a:pt x="336" y="23"/>
                  <a:pt x="280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162" y="0"/>
                  <a:pt x="106" y="23"/>
                  <a:pt x="65" y="65"/>
                </a:cubicBezTo>
                <a:cubicBezTo>
                  <a:pt x="23" y="107"/>
                  <a:pt x="0" y="162"/>
                  <a:pt x="0" y="221"/>
                </a:cubicBezTo>
                <a:cubicBezTo>
                  <a:pt x="0" y="280"/>
                  <a:pt x="23" y="336"/>
                  <a:pt x="65" y="378"/>
                </a:cubicBezTo>
                <a:cubicBezTo>
                  <a:pt x="106" y="419"/>
                  <a:pt x="162" y="442"/>
                  <a:pt x="221" y="442"/>
                </a:cubicBezTo>
                <a:cubicBezTo>
                  <a:pt x="280" y="442"/>
                  <a:pt x="336" y="419"/>
                  <a:pt x="377" y="378"/>
                </a:cubicBezTo>
                <a:cubicBezTo>
                  <a:pt x="419" y="336"/>
                  <a:pt x="442" y="280"/>
                  <a:pt x="442" y="221"/>
                </a:cubicBezTo>
                <a:cubicBezTo>
                  <a:pt x="442" y="162"/>
                  <a:pt x="419" y="107"/>
                  <a:pt x="377" y="65"/>
                </a:cubicBezTo>
                <a:close/>
                <a:moveTo>
                  <a:pt x="334" y="194"/>
                </a:moveTo>
                <a:cubicBezTo>
                  <a:pt x="400" y="184"/>
                  <a:pt x="400" y="184"/>
                  <a:pt x="400" y="184"/>
                </a:cubicBezTo>
                <a:cubicBezTo>
                  <a:pt x="402" y="196"/>
                  <a:pt x="404" y="209"/>
                  <a:pt x="404" y="221"/>
                </a:cubicBezTo>
                <a:cubicBezTo>
                  <a:pt x="404" y="234"/>
                  <a:pt x="402" y="246"/>
                  <a:pt x="400" y="258"/>
                </a:cubicBezTo>
                <a:cubicBezTo>
                  <a:pt x="334" y="248"/>
                  <a:pt x="334" y="248"/>
                  <a:pt x="334" y="248"/>
                </a:cubicBezTo>
                <a:cubicBezTo>
                  <a:pt x="338" y="230"/>
                  <a:pt x="338" y="212"/>
                  <a:pt x="334" y="194"/>
                </a:cubicBezTo>
                <a:close/>
                <a:moveTo>
                  <a:pt x="392" y="156"/>
                </a:moveTo>
                <a:cubicBezTo>
                  <a:pt x="324" y="167"/>
                  <a:pt x="324" y="167"/>
                  <a:pt x="324" y="167"/>
                </a:cubicBezTo>
                <a:cubicBezTo>
                  <a:pt x="318" y="157"/>
                  <a:pt x="312" y="147"/>
                  <a:pt x="303" y="139"/>
                </a:cubicBezTo>
                <a:cubicBezTo>
                  <a:pt x="295" y="131"/>
                  <a:pt x="285" y="124"/>
                  <a:pt x="276" y="119"/>
                </a:cubicBezTo>
                <a:cubicBezTo>
                  <a:pt x="286" y="50"/>
                  <a:pt x="286" y="50"/>
                  <a:pt x="286" y="50"/>
                </a:cubicBezTo>
                <a:cubicBezTo>
                  <a:pt x="310" y="60"/>
                  <a:pt x="332" y="74"/>
                  <a:pt x="350" y="92"/>
                </a:cubicBezTo>
                <a:cubicBezTo>
                  <a:pt x="369" y="111"/>
                  <a:pt x="383" y="132"/>
                  <a:pt x="392" y="156"/>
                </a:cubicBezTo>
                <a:close/>
                <a:moveTo>
                  <a:pt x="221" y="299"/>
                </a:moveTo>
                <a:cubicBezTo>
                  <a:pt x="200" y="299"/>
                  <a:pt x="181" y="291"/>
                  <a:pt x="166" y="276"/>
                </a:cubicBezTo>
                <a:cubicBezTo>
                  <a:pt x="151" y="261"/>
                  <a:pt x="143" y="242"/>
                  <a:pt x="143" y="221"/>
                </a:cubicBezTo>
                <a:cubicBezTo>
                  <a:pt x="143" y="200"/>
                  <a:pt x="151" y="181"/>
                  <a:pt x="166" y="166"/>
                </a:cubicBezTo>
                <a:cubicBezTo>
                  <a:pt x="181" y="151"/>
                  <a:pt x="201" y="143"/>
                  <a:pt x="221" y="143"/>
                </a:cubicBezTo>
                <a:cubicBezTo>
                  <a:pt x="241" y="143"/>
                  <a:pt x="261" y="151"/>
                  <a:pt x="276" y="166"/>
                </a:cubicBezTo>
                <a:cubicBezTo>
                  <a:pt x="291" y="181"/>
                  <a:pt x="299" y="200"/>
                  <a:pt x="299" y="221"/>
                </a:cubicBezTo>
                <a:cubicBezTo>
                  <a:pt x="299" y="242"/>
                  <a:pt x="291" y="261"/>
                  <a:pt x="276" y="276"/>
                </a:cubicBezTo>
                <a:cubicBezTo>
                  <a:pt x="261" y="291"/>
                  <a:pt x="242" y="299"/>
                  <a:pt x="221" y="299"/>
                </a:cubicBezTo>
                <a:close/>
                <a:moveTo>
                  <a:pt x="221" y="39"/>
                </a:moveTo>
                <a:cubicBezTo>
                  <a:pt x="234" y="39"/>
                  <a:pt x="246" y="40"/>
                  <a:pt x="258" y="42"/>
                </a:cubicBezTo>
                <a:cubicBezTo>
                  <a:pt x="248" y="108"/>
                  <a:pt x="248" y="108"/>
                  <a:pt x="248" y="108"/>
                </a:cubicBezTo>
                <a:cubicBezTo>
                  <a:pt x="230" y="104"/>
                  <a:pt x="212" y="104"/>
                  <a:pt x="194" y="108"/>
                </a:cubicBezTo>
                <a:cubicBezTo>
                  <a:pt x="184" y="42"/>
                  <a:pt x="184" y="42"/>
                  <a:pt x="184" y="42"/>
                </a:cubicBezTo>
                <a:cubicBezTo>
                  <a:pt x="196" y="40"/>
                  <a:pt x="208" y="39"/>
                  <a:pt x="221" y="39"/>
                </a:cubicBezTo>
                <a:close/>
                <a:moveTo>
                  <a:pt x="92" y="92"/>
                </a:moveTo>
                <a:cubicBezTo>
                  <a:pt x="110" y="74"/>
                  <a:pt x="132" y="60"/>
                  <a:pt x="156" y="50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57" y="124"/>
                  <a:pt x="147" y="131"/>
                  <a:pt x="139" y="139"/>
                </a:cubicBezTo>
                <a:cubicBezTo>
                  <a:pt x="131" y="147"/>
                  <a:pt x="124" y="157"/>
                  <a:pt x="118" y="167"/>
                </a:cubicBezTo>
                <a:cubicBezTo>
                  <a:pt x="50" y="156"/>
                  <a:pt x="50" y="156"/>
                  <a:pt x="50" y="156"/>
                </a:cubicBezTo>
                <a:cubicBezTo>
                  <a:pt x="59" y="132"/>
                  <a:pt x="73" y="111"/>
                  <a:pt x="92" y="92"/>
                </a:cubicBezTo>
                <a:close/>
                <a:moveTo>
                  <a:pt x="38" y="221"/>
                </a:moveTo>
                <a:cubicBezTo>
                  <a:pt x="38" y="209"/>
                  <a:pt x="40" y="196"/>
                  <a:pt x="42" y="184"/>
                </a:cubicBezTo>
                <a:cubicBezTo>
                  <a:pt x="108" y="194"/>
                  <a:pt x="108" y="194"/>
                  <a:pt x="108" y="194"/>
                </a:cubicBezTo>
                <a:cubicBezTo>
                  <a:pt x="106" y="203"/>
                  <a:pt x="105" y="212"/>
                  <a:pt x="105" y="221"/>
                </a:cubicBezTo>
                <a:cubicBezTo>
                  <a:pt x="105" y="230"/>
                  <a:pt x="106" y="239"/>
                  <a:pt x="108" y="248"/>
                </a:cubicBezTo>
                <a:cubicBezTo>
                  <a:pt x="42" y="258"/>
                  <a:pt x="42" y="258"/>
                  <a:pt x="42" y="258"/>
                </a:cubicBezTo>
                <a:cubicBezTo>
                  <a:pt x="40" y="246"/>
                  <a:pt x="38" y="234"/>
                  <a:pt x="38" y="221"/>
                </a:cubicBezTo>
                <a:close/>
                <a:moveTo>
                  <a:pt x="50" y="286"/>
                </a:moveTo>
                <a:cubicBezTo>
                  <a:pt x="118" y="276"/>
                  <a:pt x="118" y="276"/>
                  <a:pt x="118" y="276"/>
                </a:cubicBezTo>
                <a:cubicBezTo>
                  <a:pt x="124" y="286"/>
                  <a:pt x="131" y="295"/>
                  <a:pt x="139" y="303"/>
                </a:cubicBezTo>
                <a:cubicBezTo>
                  <a:pt x="147" y="312"/>
                  <a:pt x="156" y="318"/>
                  <a:pt x="166" y="324"/>
                </a:cubicBezTo>
                <a:cubicBezTo>
                  <a:pt x="156" y="392"/>
                  <a:pt x="156" y="392"/>
                  <a:pt x="156" y="392"/>
                </a:cubicBezTo>
                <a:cubicBezTo>
                  <a:pt x="132" y="383"/>
                  <a:pt x="110" y="369"/>
                  <a:pt x="92" y="350"/>
                </a:cubicBezTo>
                <a:cubicBezTo>
                  <a:pt x="73" y="332"/>
                  <a:pt x="59" y="310"/>
                  <a:pt x="50" y="286"/>
                </a:cubicBezTo>
                <a:close/>
                <a:moveTo>
                  <a:pt x="221" y="404"/>
                </a:moveTo>
                <a:cubicBezTo>
                  <a:pt x="208" y="404"/>
                  <a:pt x="196" y="403"/>
                  <a:pt x="184" y="400"/>
                </a:cubicBezTo>
                <a:cubicBezTo>
                  <a:pt x="194" y="334"/>
                  <a:pt x="194" y="334"/>
                  <a:pt x="194" y="334"/>
                </a:cubicBezTo>
                <a:cubicBezTo>
                  <a:pt x="203" y="336"/>
                  <a:pt x="212" y="337"/>
                  <a:pt x="221" y="337"/>
                </a:cubicBezTo>
                <a:cubicBezTo>
                  <a:pt x="221" y="337"/>
                  <a:pt x="221" y="337"/>
                  <a:pt x="221" y="337"/>
                </a:cubicBezTo>
                <a:cubicBezTo>
                  <a:pt x="230" y="337"/>
                  <a:pt x="239" y="336"/>
                  <a:pt x="248" y="334"/>
                </a:cubicBezTo>
                <a:cubicBezTo>
                  <a:pt x="258" y="400"/>
                  <a:pt x="258" y="400"/>
                  <a:pt x="258" y="400"/>
                </a:cubicBezTo>
                <a:cubicBezTo>
                  <a:pt x="246" y="403"/>
                  <a:pt x="234" y="404"/>
                  <a:pt x="221" y="404"/>
                </a:cubicBezTo>
                <a:close/>
                <a:moveTo>
                  <a:pt x="350" y="350"/>
                </a:moveTo>
                <a:cubicBezTo>
                  <a:pt x="332" y="369"/>
                  <a:pt x="310" y="383"/>
                  <a:pt x="286" y="392"/>
                </a:cubicBezTo>
                <a:cubicBezTo>
                  <a:pt x="276" y="324"/>
                  <a:pt x="276" y="324"/>
                  <a:pt x="276" y="324"/>
                </a:cubicBezTo>
                <a:cubicBezTo>
                  <a:pt x="286" y="318"/>
                  <a:pt x="295" y="312"/>
                  <a:pt x="303" y="303"/>
                </a:cubicBezTo>
                <a:cubicBezTo>
                  <a:pt x="312" y="295"/>
                  <a:pt x="318" y="286"/>
                  <a:pt x="324" y="27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83" y="310"/>
                  <a:pt x="369" y="332"/>
                  <a:pt x="350" y="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7" name="Freeform 971">
            <a:extLst>
              <a:ext uri="{FF2B5EF4-FFF2-40B4-BE49-F238E27FC236}">
                <a16:creationId xmlns:a16="http://schemas.microsoft.com/office/drawing/2014/main" id="{330D3C96-D35C-4CE2-860D-F42A50649FCA}"/>
              </a:ext>
            </a:extLst>
          </p:cNvPr>
          <p:cNvSpPr>
            <a:spLocks noEditPoints="1"/>
          </p:cNvSpPr>
          <p:nvPr/>
        </p:nvSpPr>
        <p:spPr bwMode="auto">
          <a:xfrm>
            <a:off x="1098643" y="5044600"/>
            <a:ext cx="242284" cy="141754"/>
          </a:xfrm>
          <a:custGeom>
            <a:avLst/>
            <a:gdLst>
              <a:gd name="T0" fmla="*/ 440 w 444"/>
              <a:gd name="T1" fmla="*/ 119 h 259"/>
              <a:gd name="T2" fmla="*/ 222 w 444"/>
              <a:gd name="T3" fmla="*/ 0 h 259"/>
              <a:gd name="T4" fmla="*/ 4 w 444"/>
              <a:gd name="T5" fmla="*/ 119 h 259"/>
              <a:gd name="T6" fmla="*/ 4 w 444"/>
              <a:gd name="T7" fmla="*/ 140 h 259"/>
              <a:gd name="T8" fmla="*/ 222 w 444"/>
              <a:gd name="T9" fmla="*/ 259 h 259"/>
              <a:gd name="T10" fmla="*/ 440 w 444"/>
              <a:gd name="T11" fmla="*/ 140 h 259"/>
              <a:gd name="T12" fmla="*/ 440 w 444"/>
              <a:gd name="T13" fmla="*/ 119 h 259"/>
              <a:gd name="T14" fmla="*/ 222 w 444"/>
              <a:gd name="T15" fmla="*/ 221 h 259"/>
              <a:gd name="T16" fmla="*/ 44 w 444"/>
              <a:gd name="T17" fmla="*/ 129 h 259"/>
              <a:gd name="T18" fmla="*/ 222 w 444"/>
              <a:gd name="T19" fmla="*/ 38 h 259"/>
              <a:gd name="T20" fmla="*/ 400 w 444"/>
              <a:gd name="T21" fmla="*/ 129 h 259"/>
              <a:gd name="T22" fmla="*/ 222 w 444"/>
              <a:gd name="T23" fmla="*/ 221 h 259"/>
              <a:gd name="T24" fmla="*/ 233 w 444"/>
              <a:gd name="T25" fmla="*/ 50 h 259"/>
              <a:gd name="T26" fmla="*/ 174 w 444"/>
              <a:gd name="T27" fmla="*/ 65 h 259"/>
              <a:gd name="T28" fmla="*/ 174 w 444"/>
              <a:gd name="T29" fmla="*/ 65 h 259"/>
              <a:gd name="T30" fmla="*/ 158 w 444"/>
              <a:gd name="T31" fmla="*/ 177 h 259"/>
              <a:gd name="T32" fmla="*/ 211 w 444"/>
              <a:gd name="T33" fmla="*/ 208 h 259"/>
              <a:gd name="T34" fmla="*/ 222 w 444"/>
              <a:gd name="T35" fmla="*/ 209 h 259"/>
              <a:gd name="T36" fmla="*/ 270 w 444"/>
              <a:gd name="T37" fmla="*/ 193 h 259"/>
              <a:gd name="T38" fmla="*/ 286 w 444"/>
              <a:gd name="T39" fmla="*/ 81 h 259"/>
              <a:gd name="T40" fmla="*/ 233 w 444"/>
              <a:gd name="T41" fmla="*/ 50 h 259"/>
              <a:gd name="T42" fmla="*/ 252 w 444"/>
              <a:gd name="T43" fmla="*/ 170 h 259"/>
              <a:gd name="T44" fmla="*/ 215 w 444"/>
              <a:gd name="T45" fmla="*/ 180 h 259"/>
              <a:gd name="T46" fmla="*/ 182 w 444"/>
              <a:gd name="T47" fmla="*/ 160 h 259"/>
              <a:gd name="T48" fmla="*/ 192 w 444"/>
              <a:gd name="T49" fmla="*/ 89 h 259"/>
              <a:gd name="T50" fmla="*/ 229 w 444"/>
              <a:gd name="T51" fmla="*/ 79 h 259"/>
              <a:gd name="T52" fmla="*/ 263 w 444"/>
              <a:gd name="T53" fmla="*/ 99 h 259"/>
              <a:gd name="T54" fmla="*/ 252 w 444"/>
              <a:gd name="T55" fmla="*/ 170 h 259"/>
              <a:gd name="T56" fmla="*/ 251 w 444"/>
              <a:gd name="T57" fmla="*/ 101 h 259"/>
              <a:gd name="T58" fmla="*/ 256 w 444"/>
              <a:gd name="T59" fmla="*/ 114 h 259"/>
              <a:gd name="T60" fmla="*/ 251 w 444"/>
              <a:gd name="T61" fmla="*/ 128 h 259"/>
              <a:gd name="T62" fmla="*/ 237 w 444"/>
              <a:gd name="T63" fmla="*/ 134 h 259"/>
              <a:gd name="T64" fmla="*/ 223 w 444"/>
              <a:gd name="T65" fmla="*/ 128 h 259"/>
              <a:gd name="T66" fmla="*/ 218 w 444"/>
              <a:gd name="T67" fmla="*/ 114 h 259"/>
              <a:gd name="T68" fmla="*/ 223 w 444"/>
              <a:gd name="T69" fmla="*/ 101 h 259"/>
              <a:gd name="T70" fmla="*/ 237 w 444"/>
              <a:gd name="T71" fmla="*/ 95 h 259"/>
              <a:gd name="T72" fmla="*/ 251 w 444"/>
              <a:gd name="T73" fmla="*/ 10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4" h="259">
                <a:moveTo>
                  <a:pt x="440" y="119"/>
                </a:moveTo>
                <a:cubicBezTo>
                  <a:pt x="437" y="114"/>
                  <a:pt x="358" y="0"/>
                  <a:pt x="222" y="0"/>
                </a:cubicBezTo>
                <a:cubicBezTo>
                  <a:pt x="86" y="0"/>
                  <a:pt x="7" y="114"/>
                  <a:pt x="4" y="119"/>
                </a:cubicBezTo>
                <a:cubicBezTo>
                  <a:pt x="0" y="125"/>
                  <a:pt x="0" y="134"/>
                  <a:pt x="4" y="140"/>
                </a:cubicBezTo>
                <a:cubicBezTo>
                  <a:pt x="7" y="145"/>
                  <a:pt x="86" y="259"/>
                  <a:pt x="222" y="259"/>
                </a:cubicBezTo>
                <a:cubicBezTo>
                  <a:pt x="358" y="259"/>
                  <a:pt x="437" y="145"/>
                  <a:pt x="440" y="140"/>
                </a:cubicBezTo>
                <a:cubicBezTo>
                  <a:pt x="444" y="134"/>
                  <a:pt x="444" y="125"/>
                  <a:pt x="440" y="119"/>
                </a:cubicBezTo>
                <a:close/>
                <a:moveTo>
                  <a:pt x="222" y="221"/>
                </a:moveTo>
                <a:cubicBezTo>
                  <a:pt x="129" y="221"/>
                  <a:pt x="66" y="155"/>
                  <a:pt x="44" y="129"/>
                </a:cubicBezTo>
                <a:cubicBezTo>
                  <a:pt x="66" y="103"/>
                  <a:pt x="129" y="38"/>
                  <a:pt x="222" y="38"/>
                </a:cubicBezTo>
                <a:cubicBezTo>
                  <a:pt x="315" y="38"/>
                  <a:pt x="378" y="103"/>
                  <a:pt x="400" y="129"/>
                </a:cubicBezTo>
                <a:cubicBezTo>
                  <a:pt x="378" y="155"/>
                  <a:pt x="315" y="221"/>
                  <a:pt x="222" y="221"/>
                </a:cubicBezTo>
                <a:close/>
                <a:moveTo>
                  <a:pt x="233" y="50"/>
                </a:moveTo>
                <a:cubicBezTo>
                  <a:pt x="212" y="47"/>
                  <a:pt x="191" y="53"/>
                  <a:pt x="174" y="65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39" y="92"/>
                  <a:pt x="132" y="142"/>
                  <a:pt x="158" y="177"/>
                </a:cubicBezTo>
                <a:cubicBezTo>
                  <a:pt x="171" y="194"/>
                  <a:pt x="190" y="205"/>
                  <a:pt x="211" y="208"/>
                </a:cubicBezTo>
                <a:cubicBezTo>
                  <a:pt x="215" y="209"/>
                  <a:pt x="218" y="209"/>
                  <a:pt x="222" y="209"/>
                </a:cubicBezTo>
                <a:cubicBezTo>
                  <a:pt x="239" y="209"/>
                  <a:pt x="256" y="204"/>
                  <a:pt x="270" y="193"/>
                </a:cubicBezTo>
                <a:cubicBezTo>
                  <a:pt x="305" y="167"/>
                  <a:pt x="312" y="116"/>
                  <a:pt x="286" y="81"/>
                </a:cubicBezTo>
                <a:cubicBezTo>
                  <a:pt x="273" y="64"/>
                  <a:pt x="254" y="53"/>
                  <a:pt x="233" y="50"/>
                </a:cubicBezTo>
                <a:close/>
                <a:moveTo>
                  <a:pt x="252" y="170"/>
                </a:moveTo>
                <a:cubicBezTo>
                  <a:pt x="242" y="178"/>
                  <a:pt x="228" y="182"/>
                  <a:pt x="215" y="180"/>
                </a:cubicBezTo>
                <a:cubicBezTo>
                  <a:pt x="202" y="178"/>
                  <a:pt x="190" y="171"/>
                  <a:pt x="182" y="160"/>
                </a:cubicBezTo>
                <a:cubicBezTo>
                  <a:pt x="165" y="137"/>
                  <a:pt x="169" y="105"/>
                  <a:pt x="192" y="89"/>
                </a:cubicBezTo>
                <a:cubicBezTo>
                  <a:pt x="202" y="80"/>
                  <a:pt x="216" y="77"/>
                  <a:pt x="229" y="79"/>
                </a:cubicBezTo>
                <a:cubicBezTo>
                  <a:pt x="242" y="81"/>
                  <a:pt x="254" y="88"/>
                  <a:pt x="263" y="99"/>
                </a:cubicBezTo>
                <a:cubicBezTo>
                  <a:pt x="279" y="121"/>
                  <a:pt x="275" y="153"/>
                  <a:pt x="252" y="170"/>
                </a:cubicBezTo>
                <a:close/>
                <a:moveTo>
                  <a:pt x="251" y="101"/>
                </a:moveTo>
                <a:cubicBezTo>
                  <a:pt x="254" y="104"/>
                  <a:pt x="256" y="109"/>
                  <a:pt x="256" y="114"/>
                </a:cubicBezTo>
                <a:cubicBezTo>
                  <a:pt x="256" y="119"/>
                  <a:pt x="254" y="124"/>
                  <a:pt x="251" y="128"/>
                </a:cubicBezTo>
                <a:cubicBezTo>
                  <a:pt x="247" y="131"/>
                  <a:pt x="242" y="134"/>
                  <a:pt x="237" y="134"/>
                </a:cubicBezTo>
                <a:cubicBezTo>
                  <a:pt x="232" y="134"/>
                  <a:pt x="227" y="131"/>
                  <a:pt x="223" y="128"/>
                </a:cubicBezTo>
                <a:cubicBezTo>
                  <a:pt x="220" y="124"/>
                  <a:pt x="218" y="119"/>
                  <a:pt x="218" y="114"/>
                </a:cubicBezTo>
                <a:cubicBezTo>
                  <a:pt x="218" y="109"/>
                  <a:pt x="220" y="104"/>
                  <a:pt x="223" y="101"/>
                </a:cubicBezTo>
                <a:cubicBezTo>
                  <a:pt x="227" y="97"/>
                  <a:pt x="232" y="95"/>
                  <a:pt x="237" y="95"/>
                </a:cubicBezTo>
                <a:cubicBezTo>
                  <a:pt x="242" y="95"/>
                  <a:pt x="247" y="97"/>
                  <a:pt x="251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8" name="Freeform 972">
            <a:extLst>
              <a:ext uri="{FF2B5EF4-FFF2-40B4-BE49-F238E27FC236}">
                <a16:creationId xmlns:a16="http://schemas.microsoft.com/office/drawing/2014/main" id="{48CBA4F6-3438-429D-B5EB-543EAC049051}"/>
              </a:ext>
            </a:extLst>
          </p:cNvPr>
          <p:cNvSpPr>
            <a:spLocks noEditPoints="1"/>
          </p:cNvSpPr>
          <p:nvPr/>
        </p:nvSpPr>
        <p:spPr bwMode="auto">
          <a:xfrm>
            <a:off x="1757513" y="5002652"/>
            <a:ext cx="241561" cy="225649"/>
          </a:xfrm>
          <a:custGeom>
            <a:avLst/>
            <a:gdLst>
              <a:gd name="T0" fmla="*/ 221 w 442"/>
              <a:gd name="T1" fmla="*/ 260 h 413"/>
              <a:gd name="T2" fmla="*/ 351 w 442"/>
              <a:gd name="T3" fmla="*/ 130 h 413"/>
              <a:gd name="T4" fmla="*/ 221 w 442"/>
              <a:gd name="T5" fmla="*/ 0 h 413"/>
              <a:gd name="T6" fmla="*/ 92 w 442"/>
              <a:gd name="T7" fmla="*/ 130 h 413"/>
              <a:gd name="T8" fmla="*/ 221 w 442"/>
              <a:gd name="T9" fmla="*/ 260 h 413"/>
              <a:gd name="T10" fmla="*/ 221 w 442"/>
              <a:gd name="T11" fmla="*/ 38 h 413"/>
              <a:gd name="T12" fmla="*/ 312 w 442"/>
              <a:gd name="T13" fmla="*/ 130 h 413"/>
              <a:gd name="T14" fmla="*/ 221 w 442"/>
              <a:gd name="T15" fmla="*/ 221 h 413"/>
              <a:gd name="T16" fmla="*/ 130 w 442"/>
              <a:gd name="T17" fmla="*/ 130 h 413"/>
              <a:gd name="T18" fmla="*/ 221 w 442"/>
              <a:gd name="T19" fmla="*/ 38 h 413"/>
              <a:gd name="T20" fmla="*/ 281 w 442"/>
              <a:gd name="T21" fmla="*/ 272 h 413"/>
              <a:gd name="T22" fmla="*/ 263 w 442"/>
              <a:gd name="T23" fmla="*/ 276 h 413"/>
              <a:gd name="T24" fmla="*/ 221 w 442"/>
              <a:gd name="T25" fmla="*/ 311 h 413"/>
              <a:gd name="T26" fmla="*/ 179 w 442"/>
              <a:gd name="T27" fmla="*/ 276 h 413"/>
              <a:gd name="T28" fmla="*/ 161 w 442"/>
              <a:gd name="T29" fmla="*/ 272 h 413"/>
              <a:gd name="T30" fmla="*/ 0 w 442"/>
              <a:gd name="T31" fmla="*/ 394 h 413"/>
              <a:gd name="T32" fmla="*/ 19 w 442"/>
              <a:gd name="T33" fmla="*/ 413 h 413"/>
              <a:gd name="T34" fmla="*/ 423 w 442"/>
              <a:gd name="T35" fmla="*/ 413 h 413"/>
              <a:gd name="T36" fmla="*/ 442 w 442"/>
              <a:gd name="T37" fmla="*/ 394 h 413"/>
              <a:gd name="T38" fmla="*/ 281 w 442"/>
              <a:gd name="T39" fmla="*/ 272 h 413"/>
              <a:gd name="T40" fmla="*/ 49 w 442"/>
              <a:gd name="T41" fmla="*/ 375 h 413"/>
              <a:gd name="T42" fmla="*/ 163 w 442"/>
              <a:gd name="T43" fmla="*/ 312 h 413"/>
              <a:gd name="T44" fmla="*/ 209 w 442"/>
              <a:gd name="T45" fmla="*/ 351 h 413"/>
              <a:gd name="T46" fmla="*/ 234 w 442"/>
              <a:gd name="T47" fmla="*/ 351 h 413"/>
              <a:gd name="T48" fmla="*/ 279 w 442"/>
              <a:gd name="T49" fmla="*/ 312 h 413"/>
              <a:gd name="T50" fmla="*/ 394 w 442"/>
              <a:gd name="T51" fmla="*/ 375 h 413"/>
              <a:gd name="T52" fmla="*/ 49 w 442"/>
              <a:gd name="T53" fmla="*/ 37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2" h="413">
                <a:moveTo>
                  <a:pt x="221" y="260"/>
                </a:moveTo>
                <a:cubicBezTo>
                  <a:pt x="292" y="260"/>
                  <a:pt x="351" y="201"/>
                  <a:pt x="351" y="130"/>
                </a:cubicBezTo>
                <a:cubicBezTo>
                  <a:pt x="351" y="58"/>
                  <a:pt x="292" y="0"/>
                  <a:pt x="221" y="0"/>
                </a:cubicBezTo>
                <a:cubicBezTo>
                  <a:pt x="150" y="0"/>
                  <a:pt x="92" y="58"/>
                  <a:pt x="92" y="130"/>
                </a:cubicBezTo>
                <a:cubicBezTo>
                  <a:pt x="92" y="201"/>
                  <a:pt x="150" y="260"/>
                  <a:pt x="221" y="260"/>
                </a:cubicBezTo>
                <a:close/>
                <a:moveTo>
                  <a:pt x="221" y="38"/>
                </a:moveTo>
                <a:cubicBezTo>
                  <a:pt x="271" y="38"/>
                  <a:pt x="312" y="79"/>
                  <a:pt x="312" y="130"/>
                </a:cubicBezTo>
                <a:cubicBezTo>
                  <a:pt x="312" y="180"/>
                  <a:pt x="271" y="221"/>
                  <a:pt x="221" y="221"/>
                </a:cubicBezTo>
                <a:cubicBezTo>
                  <a:pt x="171" y="221"/>
                  <a:pt x="130" y="180"/>
                  <a:pt x="130" y="130"/>
                </a:cubicBezTo>
                <a:cubicBezTo>
                  <a:pt x="130" y="79"/>
                  <a:pt x="171" y="38"/>
                  <a:pt x="221" y="38"/>
                </a:cubicBezTo>
                <a:close/>
                <a:moveTo>
                  <a:pt x="281" y="272"/>
                </a:moveTo>
                <a:cubicBezTo>
                  <a:pt x="275" y="270"/>
                  <a:pt x="268" y="272"/>
                  <a:pt x="263" y="276"/>
                </a:cubicBezTo>
                <a:cubicBezTo>
                  <a:pt x="221" y="311"/>
                  <a:pt x="221" y="311"/>
                  <a:pt x="221" y="311"/>
                </a:cubicBezTo>
                <a:cubicBezTo>
                  <a:pt x="179" y="276"/>
                  <a:pt x="179" y="276"/>
                  <a:pt x="179" y="276"/>
                </a:cubicBezTo>
                <a:cubicBezTo>
                  <a:pt x="174" y="272"/>
                  <a:pt x="168" y="270"/>
                  <a:pt x="161" y="272"/>
                </a:cubicBezTo>
                <a:cubicBezTo>
                  <a:pt x="134" y="281"/>
                  <a:pt x="0" y="327"/>
                  <a:pt x="0" y="394"/>
                </a:cubicBezTo>
                <a:cubicBezTo>
                  <a:pt x="0" y="404"/>
                  <a:pt x="9" y="413"/>
                  <a:pt x="19" y="413"/>
                </a:cubicBezTo>
                <a:cubicBezTo>
                  <a:pt x="423" y="413"/>
                  <a:pt x="423" y="413"/>
                  <a:pt x="423" y="413"/>
                </a:cubicBezTo>
                <a:cubicBezTo>
                  <a:pt x="434" y="413"/>
                  <a:pt x="442" y="404"/>
                  <a:pt x="442" y="394"/>
                </a:cubicBezTo>
                <a:cubicBezTo>
                  <a:pt x="442" y="327"/>
                  <a:pt x="308" y="281"/>
                  <a:pt x="281" y="272"/>
                </a:cubicBezTo>
                <a:close/>
                <a:moveTo>
                  <a:pt x="49" y="375"/>
                </a:moveTo>
                <a:cubicBezTo>
                  <a:pt x="70" y="352"/>
                  <a:pt x="120" y="327"/>
                  <a:pt x="163" y="312"/>
                </a:cubicBezTo>
                <a:cubicBezTo>
                  <a:pt x="209" y="351"/>
                  <a:pt x="209" y="351"/>
                  <a:pt x="209" y="351"/>
                </a:cubicBezTo>
                <a:cubicBezTo>
                  <a:pt x="216" y="357"/>
                  <a:pt x="226" y="357"/>
                  <a:pt x="234" y="351"/>
                </a:cubicBezTo>
                <a:cubicBezTo>
                  <a:pt x="279" y="312"/>
                  <a:pt x="279" y="312"/>
                  <a:pt x="279" y="312"/>
                </a:cubicBezTo>
                <a:cubicBezTo>
                  <a:pt x="322" y="327"/>
                  <a:pt x="372" y="352"/>
                  <a:pt x="394" y="375"/>
                </a:cubicBezTo>
                <a:lnTo>
                  <a:pt x="49" y="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79" name="Freeform 973">
            <a:extLst>
              <a:ext uri="{FF2B5EF4-FFF2-40B4-BE49-F238E27FC236}">
                <a16:creationId xmlns:a16="http://schemas.microsoft.com/office/drawing/2014/main" id="{20AB28DD-C3FE-4814-B4D5-360295286380}"/>
              </a:ext>
            </a:extLst>
          </p:cNvPr>
          <p:cNvSpPr>
            <a:spLocks noEditPoints="1"/>
          </p:cNvSpPr>
          <p:nvPr/>
        </p:nvSpPr>
        <p:spPr bwMode="auto">
          <a:xfrm>
            <a:off x="2403306" y="5026519"/>
            <a:ext cx="238668" cy="177916"/>
          </a:xfrm>
          <a:custGeom>
            <a:avLst/>
            <a:gdLst>
              <a:gd name="T0" fmla="*/ 170 w 438"/>
              <a:gd name="T1" fmla="*/ 203 h 327"/>
              <a:gd name="T2" fmla="*/ 272 w 438"/>
              <a:gd name="T3" fmla="*/ 101 h 327"/>
              <a:gd name="T4" fmla="*/ 170 w 438"/>
              <a:gd name="T5" fmla="*/ 0 h 327"/>
              <a:gd name="T6" fmla="*/ 69 w 438"/>
              <a:gd name="T7" fmla="*/ 101 h 327"/>
              <a:gd name="T8" fmla="*/ 170 w 438"/>
              <a:gd name="T9" fmla="*/ 203 h 327"/>
              <a:gd name="T10" fmla="*/ 170 w 438"/>
              <a:gd name="T11" fmla="*/ 38 h 327"/>
              <a:gd name="T12" fmla="*/ 234 w 438"/>
              <a:gd name="T13" fmla="*/ 101 h 327"/>
              <a:gd name="T14" fmla="*/ 170 w 438"/>
              <a:gd name="T15" fmla="*/ 165 h 327"/>
              <a:gd name="T16" fmla="*/ 107 w 438"/>
              <a:gd name="T17" fmla="*/ 101 h 327"/>
              <a:gd name="T18" fmla="*/ 170 w 438"/>
              <a:gd name="T19" fmla="*/ 38 h 327"/>
              <a:gd name="T20" fmla="*/ 217 w 438"/>
              <a:gd name="T21" fmla="*/ 213 h 327"/>
              <a:gd name="T22" fmla="*/ 201 w 438"/>
              <a:gd name="T23" fmla="*/ 214 h 327"/>
              <a:gd name="T24" fmla="*/ 170 w 438"/>
              <a:gd name="T25" fmla="*/ 233 h 327"/>
              <a:gd name="T26" fmla="*/ 140 w 438"/>
              <a:gd name="T27" fmla="*/ 214 h 327"/>
              <a:gd name="T28" fmla="*/ 124 w 438"/>
              <a:gd name="T29" fmla="*/ 213 h 327"/>
              <a:gd name="T30" fmla="*/ 0 w 438"/>
              <a:gd name="T31" fmla="*/ 307 h 327"/>
              <a:gd name="T32" fmla="*/ 19 w 438"/>
              <a:gd name="T33" fmla="*/ 327 h 327"/>
              <a:gd name="T34" fmla="*/ 321 w 438"/>
              <a:gd name="T35" fmla="*/ 327 h 327"/>
              <a:gd name="T36" fmla="*/ 341 w 438"/>
              <a:gd name="T37" fmla="*/ 307 h 327"/>
              <a:gd name="T38" fmla="*/ 217 w 438"/>
              <a:gd name="T39" fmla="*/ 213 h 327"/>
              <a:gd name="T40" fmla="*/ 54 w 438"/>
              <a:gd name="T41" fmla="*/ 288 h 327"/>
              <a:gd name="T42" fmla="*/ 128 w 438"/>
              <a:gd name="T43" fmla="*/ 252 h 327"/>
              <a:gd name="T44" fmla="*/ 160 w 438"/>
              <a:gd name="T45" fmla="*/ 272 h 327"/>
              <a:gd name="T46" fmla="*/ 180 w 438"/>
              <a:gd name="T47" fmla="*/ 272 h 327"/>
              <a:gd name="T48" fmla="*/ 213 w 438"/>
              <a:gd name="T49" fmla="*/ 252 h 327"/>
              <a:gd name="T50" fmla="*/ 287 w 438"/>
              <a:gd name="T51" fmla="*/ 288 h 327"/>
              <a:gd name="T52" fmla="*/ 54 w 438"/>
              <a:gd name="T53" fmla="*/ 288 h 327"/>
              <a:gd name="T54" fmla="*/ 438 w 438"/>
              <a:gd name="T55" fmla="*/ 274 h 327"/>
              <a:gd name="T56" fmla="*/ 423 w 438"/>
              <a:gd name="T57" fmla="*/ 288 h 327"/>
              <a:gd name="T58" fmla="*/ 359 w 438"/>
              <a:gd name="T59" fmla="*/ 288 h 327"/>
              <a:gd name="T60" fmla="*/ 344 w 438"/>
              <a:gd name="T61" fmla="*/ 274 h 327"/>
              <a:gd name="T62" fmla="*/ 359 w 438"/>
              <a:gd name="T63" fmla="*/ 259 h 327"/>
              <a:gd name="T64" fmla="*/ 402 w 438"/>
              <a:gd name="T65" fmla="*/ 259 h 327"/>
              <a:gd name="T66" fmla="*/ 369 w 438"/>
              <a:gd name="T67" fmla="*/ 234 h 327"/>
              <a:gd name="T68" fmla="*/ 363 w 438"/>
              <a:gd name="T69" fmla="*/ 215 h 327"/>
              <a:gd name="T70" fmla="*/ 383 w 438"/>
              <a:gd name="T71" fmla="*/ 209 h 327"/>
              <a:gd name="T72" fmla="*/ 438 w 438"/>
              <a:gd name="T73" fmla="*/ 274 h 327"/>
              <a:gd name="T74" fmla="*/ 357 w 438"/>
              <a:gd name="T75" fmla="*/ 147 h 327"/>
              <a:gd name="T76" fmla="*/ 318 w 438"/>
              <a:gd name="T77" fmla="*/ 109 h 327"/>
              <a:gd name="T78" fmla="*/ 304 w 438"/>
              <a:gd name="T79" fmla="*/ 112 h 327"/>
              <a:gd name="T80" fmla="*/ 285 w 438"/>
              <a:gd name="T81" fmla="*/ 104 h 327"/>
              <a:gd name="T82" fmla="*/ 292 w 438"/>
              <a:gd name="T83" fmla="*/ 85 h 327"/>
              <a:gd name="T84" fmla="*/ 318 w 438"/>
              <a:gd name="T85" fmla="*/ 80 h 327"/>
              <a:gd name="T86" fmla="*/ 385 w 438"/>
              <a:gd name="T87" fmla="*/ 147 h 327"/>
              <a:gd name="T88" fmla="*/ 318 w 438"/>
              <a:gd name="T89" fmla="*/ 214 h 327"/>
              <a:gd name="T90" fmla="*/ 268 w 438"/>
              <a:gd name="T91" fmla="*/ 191 h 327"/>
              <a:gd name="T92" fmla="*/ 270 w 438"/>
              <a:gd name="T93" fmla="*/ 171 h 327"/>
              <a:gd name="T94" fmla="*/ 290 w 438"/>
              <a:gd name="T95" fmla="*/ 172 h 327"/>
              <a:gd name="T96" fmla="*/ 318 w 438"/>
              <a:gd name="T97" fmla="*/ 185 h 327"/>
              <a:gd name="T98" fmla="*/ 357 w 438"/>
              <a:gd name="T99" fmla="*/ 14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8" h="327">
                <a:moveTo>
                  <a:pt x="170" y="203"/>
                </a:moveTo>
                <a:cubicBezTo>
                  <a:pt x="226" y="203"/>
                  <a:pt x="272" y="157"/>
                  <a:pt x="272" y="101"/>
                </a:cubicBezTo>
                <a:cubicBezTo>
                  <a:pt x="272" y="45"/>
                  <a:pt x="226" y="0"/>
                  <a:pt x="170" y="0"/>
                </a:cubicBezTo>
                <a:cubicBezTo>
                  <a:pt x="114" y="0"/>
                  <a:pt x="69" y="45"/>
                  <a:pt x="69" y="101"/>
                </a:cubicBezTo>
                <a:cubicBezTo>
                  <a:pt x="69" y="157"/>
                  <a:pt x="114" y="203"/>
                  <a:pt x="170" y="203"/>
                </a:cubicBezTo>
                <a:close/>
                <a:moveTo>
                  <a:pt x="170" y="38"/>
                </a:moveTo>
                <a:cubicBezTo>
                  <a:pt x="205" y="38"/>
                  <a:pt x="234" y="67"/>
                  <a:pt x="234" y="101"/>
                </a:cubicBezTo>
                <a:cubicBezTo>
                  <a:pt x="234" y="136"/>
                  <a:pt x="205" y="165"/>
                  <a:pt x="170" y="165"/>
                </a:cubicBezTo>
                <a:cubicBezTo>
                  <a:pt x="136" y="165"/>
                  <a:pt x="107" y="136"/>
                  <a:pt x="107" y="101"/>
                </a:cubicBezTo>
                <a:cubicBezTo>
                  <a:pt x="107" y="67"/>
                  <a:pt x="136" y="38"/>
                  <a:pt x="170" y="38"/>
                </a:cubicBezTo>
                <a:close/>
                <a:moveTo>
                  <a:pt x="217" y="213"/>
                </a:moveTo>
                <a:cubicBezTo>
                  <a:pt x="211" y="211"/>
                  <a:pt x="206" y="212"/>
                  <a:pt x="201" y="214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40" y="214"/>
                  <a:pt x="140" y="214"/>
                  <a:pt x="140" y="214"/>
                </a:cubicBezTo>
                <a:cubicBezTo>
                  <a:pt x="135" y="212"/>
                  <a:pt x="129" y="211"/>
                  <a:pt x="124" y="213"/>
                </a:cubicBezTo>
                <a:cubicBezTo>
                  <a:pt x="95" y="222"/>
                  <a:pt x="0" y="256"/>
                  <a:pt x="0" y="307"/>
                </a:cubicBezTo>
                <a:cubicBezTo>
                  <a:pt x="0" y="318"/>
                  <a:pt x="9" y="327"/>
                  <a:pt x="19" y="327"/>
                </a:cubicBezTo>
                <a:cubicBezTo>
                  <a:pt x="321" y="327"/>
                  <a:pt x="321" y="327"/>
                  <a:pt x="321" y="327"/>
                </a:cubicBezTo>
                <a:cubicBezTo>
                  <a:pt x="332" y="327"/>
                  <a:pt x="341" y="318"/>
                  <a:pt x="341" y="307"/>
                </a:cubicBezTo>
                <a:cubicBezTo>
                  <a:pt x="341" y="256"/>
                  <a:pt x="246" y="222"/>
                  <a:pt x="217" y="213"/>
                </a:cubicBezTo>
                <a:close/>
                <a:moveTo>
                  <a:pt x="54" y="288"/>
                </a:moveTo>
                <a:cubicBezTo>
                  <a:pt x="70" y="276"/>
                  <a:pt x="98" y="262"/>
                  <a:pt x="128" y="252"/>
                </a:cubicBezTo>
                <a:cubicBezTo>
                  <a:pt x="160" y="272"/>
                  <a:pt x="160" y="272"/>
                  <a:pt x="160" y="272"/>
                </a:cubicBezTo>
                <a:cubicBezTo>
                  <a:pt x="167" y="276"/>
                  <a:pt x="174" y="276"/>
                  <a:pt x="180" y="272"/>
                </a:cubicBezTo>
                <a:cubicBezTo>
                  <a:pt x="213" y="252"/>
                  <a:pt x="213" y="252"/>
                  <a:pt x="213" y="252"/>
                </a:cubicBezTo>
                <a:cubicBezTo>
                  <a:pt x="243" y="262"/>
                  <a:pt x="270" y="276"/>
                  <a:pt x="287" y="288"/>
                </a:cubicBezTo>
                <a:lnTo>
                  <a:pt x="54" y="288"/>
                </a:lnTo>
                <a:close/>
                <a:moveTo>
                  <a:pt x="438" y="274"/>
                </a:moveTo>
                <a:cubicBezTo>
                  <a:pt x="438" y="282"/>
                  <a:pt x="431" y="288"/>
                  <a:pt x="423" y="288"/>
                </a:cubicBezTo>
                <a:cubicBezTo>
                  <a:pt x="359" y="288"/>
                  <a:pt x="359" y="288"/>
                  <a:pt x="359" y="288"/>
                </a:cubicBezTo>
                <a:cubicBezTo>
                  <a:pt x="351" y="288"/>
                  <a:pt x="344" y="282"/>
                  <a:pt x="344" y="274"/>
                </a:cubicBezTo>
                <a:cubicBezTo>
                  <a:pt x="344" y="266"/>
                  <a:pt x="351" y="259"/>
                  <a:pt x="359" y="259"/>
                </a:cubicBezTo>
                <a:cubicBezTo>
                  <a:pt x="402" y="259"/>
                  <a:pt x="402" y="259"/>
                  <a:pt x="402" y="259"/>
                </a:cubicBezTo>
                <a:cubicBezTo>
                  <a:pt x="395" y="250"/>
                  <a:pt x="383" y="242"/>
                  <a:pt x="369" y="234"/>
                </a:cubicBezTo>
                <a:cubicBezTo>
                  <a:pt x="362" y="231"/>
                  <a:pt x="359" y="222"/>
                  <a:pt x="363" y="215"/>
                </a:cubicBezTo>
                <a:cubicBezTo>
                  <a:pt x="367" y="208"/>
                  <a:pt x="376" y="205"/>
                  <a:pt x="383" y="209"/>
                </a:cubicBezTo>
                <a:cubicBezTo>
                  <a:pt x="403" y="221"/>
                  <a:pt x="438" y="244"/>
                  <a:pt x="438" y="274"/>
                </a:cubicBezTo>
                <a:close/>
                <a:moveTo>
                  <a:pt x="357" y="147"/>
                </a:moveTo>
                <a:cubicBezTo>
                  <a:pt x="357" y="126"/>
                  <a:pt x="340" y="109"/>
                  <a:pt x="318" y="109"/>
                </a:cubicBezTo>
                <a:cubicBezTo>
                  <a:pt x="313" y="109"/>
                  <a:pt x="308" y="110"/>
                  <a:pt x="304" y="112"/>
                </a:cubicBezTo>
                <a:cubicBezTo>
                  <a:pt x="296" y="115"/>
                  <a:pt x="288" y="111"/>
                  <a:pt x="285" y="104"/>
                </a:cubicBezTo>
                <a:cubicBezTo>
                  <a:pt x="282" y="97"/>
                  <a:pt x="285" y="88"/>
                  <a:pt x="292" y="85"/>
                </a:cubicBezTo>
                <a:cubicBezTo>
                  <a:pt x="301" y="82"/>
                  <a:pt x="309" y="80"/>
                  <a:pt x="318" y="80"/>
                </a:cubicBezTo>
                <a:cubicBezTo>
                  <a:pt x="355" y="80"/>
                  <a:pt x="385" y="110"/>
                  <a:pt x="385" y="147"/>
                </a:cubicBezTo>
                <a:cubicBezTo>
                  <a:pt x="385" y="184"/>
                  <a:pt x="355" y="214"/>
                  <a:pt x="318" y="214"/>
                </a:cubicBezTo>
                <a:cubicBezTo>
                  <a:pt x="299" y="214"/>
                  <a:pt x="281" y="206"/>
                  <a:pt x="268" y="191"/>
                </a:cubicBezTo>
                <a:cubicBezTo>
                  <a:pt x="263" y="185"/>
                  <a:pt x="264" y="176"/>
                  <a:pt x="270" y="171"/>
                </a:cubicBezTo>
                <a:cubicBezTo>
                  <a:pt x="275" y="165"/>
                  <a:pt x="285" y="166"/>
                  <a:pt x="290" y="172"/>
                </a:cubicBezTo>
                <a:cubicBezTo>
                  <a:pt x="297" y="180"/>
                  <a:pt x="308" y="185"/>
                  <a:pt x="318" y="185"/>
                </a:cubicBezTo>
                <a:cubicBezTo>
                  <a:pt x="340" y="185"/>
                  <a:pt x="357" y="168"/>
                  <a:pt x="357" y="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0" name="Freeform 974">
            <a:extLst>
              <a:ext uri="{FF2B5EF4-FFF2-40B4-BE49-F238E27FC236}">
                <a16:creationId xmlns:a16="http://schemas.microsoft.com/office/drawing/2014/main" id="{1DC849DD-4F46-4BC3-8953-3AF844DB90FD}"/>
              </a:ext>
            </a:extLst>
          </p:cNvPr>
          <p:cNvSpPr>
            <a:spLocks noEditPoints="1"/>
          </p:cNvSpPr>
          <p:nvPr/>
        </p:nvSpPr>
        <p:spPr bwMode="auto">
          <a:xfrm>
            <a:off x="3052334" y="5036644"/>
            <a:ext cx="240838" cy="156943"/>
          </a:xfrm>
          <a:custGeom>
            <a:avLst/>
            <a:gdLst>
              <a:gd name="T0" fmla="*/ 300 w 442"/>
              <a:gd name="T1" fmla="*/ 190 h 288"/>
              <a:gd name="T2" fmla="*/ 367 w 442"/>
              <a:gd name="T3" fmla="*/ 123 h 288"/>
              <a:gd name="T4" fmla="*/ 300 w 442"/>
              <a:gd name="T5" fmla="*/ 56 h 288"/>
              <a:gd name="T6" fmla="*/ 232 w 442"/>
              <a:gd name="T7" fmla="*/ 123 h 288"/>
              <a:gd name="T8" fmla="*/ 300 w 442"/>
              <a:gd name="T9" fmla="*/ 190 h 288"/>
              <a:gd name="T10" fmla="*/ 300 w 442"/>
              <a:gd name="T11" fmla="*/ 84 h 288"/>
              <a:gd name="T12" fmla="*/ 338 w 442"/>
              <a:gd name="T13" fmla="*/ 123 h 288"/>
              <a:gd name="T14" fmla="*/ 300 w 442"/>
              <a:gd name="T15" fmla="*/ 161 h 288"/>
              <a:gd name="T16" fmla="*/ 261 w 442"/>
              <a:gd name="T17" fmla="*/ 123 h 288"/>
              <a:gd name="T18" fmla="*/ 300 w 442"/>
              <a:gd name="T19" fmla="*/ 84 h 288"/>
              <a:gd name="T20" fmla="*/ 76 w 442"/>
              <a:gd name="T21" fmla="*/ 91 h 288"/>
              <a:gd name="T22" fmla="*/ 90 w 442"/>
              <a:gd name="T23" fmla="*/ 77 h 288"/>
              <a:gd name="T24" fmla="*/ 174 w 442"/>
              <a:gd name="T25" fmla="*/ 77 h 288"/>
              <a:gd name="T26" fmla="*/ 188 w 442"/>
              <a:gd name="T27" fmla="*/ 91 h 288"/>
              <a:gd name="T28" fmla="*/ 174 w 442"/>
              <a:gd name="T29" fmla="*/ 106 h 288"/>
              <a:gd name="T30" fmla="*/ 90 w 442"/>
              <a:gd name="T31" fmla="*/ 106 h 288"/>
              <a:gd name="T32" fmla="*/ 76 w 442"/>
              <a:gd name="T33" fmla="*/ 91 h 288"/>
              <a:gd name="T34" fmla="*/ 174 w 442"/>
              <a:gd name="T35" fmla="*/ 159 h 288"/>
              <a:gd name="T36" fmla="*/ 90 w 442"/>
              <a:gd name="T37" fmla="*/ 159 h 288"/>
              <a:gd name="T38" fmla="*/ 76 w 442"/>
              <a:gd name="T39" fmla="*/ 144 h 288"/>
              <a:gd name="T40" fmla="*/ 90 w 442"/>
              <a:gd name="T41" fmla="*/ 130 h 288"/>
              <a:gd name="T42" fmla="*/ 174 w 442"/>
              <a:gd name="T43" fmla="*/ 130 h 288"/>
              <a:gd name="T44" fmla="*/ 188 w 442"/>
              <a:gd name="T45" fmla="*/ 144 h 288"/>
              <a:gd name="T46" fmla="*/ 174 w 442"/>
              <a:gd name="T47" fmla="*/ 159 h 288"/>
              <a:gd name="T48" fmla="*/ 153 w 442"/>
              <a:gd name="T49" fmla="*/ 197 h 288"/>
              <a:gd name="T50" fmla="*/ 138 w 442"/>
              <a:gd name="T51" fmla="*/ 212 h 288"/>
              <a:gd name="T52" fmla="*/ 90 w 442"/>
              <a:gd name="T53" fmla="*/ 212 h 288"/>
              <a:gd name="T54" fmla="*/ 76 w 442"/>
              <a:gd name="T55" fmla="*/ 197 h 288"/>
              <a:gd name="T56" fmla="*/ 90 w 442"/>
              <a:gd name="T57" fmla="*/ 183 h 288"/>
              <a:gd name="T58" fmla="*/ 138 w 442"/>
              <a:gd name="T59" fmla="*/ 183 h 288"/>
              <a:gd name="T60" fmla="*/ 153 w 442"/>
              <a:gd name="T61" fmla="*/ 197 h 288"/>
              <a:gd name="T62" fmla="*/ 442 w 442"/>
              <a:gd name="T63" fmla="*/ 32 h 288"/>
              <a:gd name="T64" fmla="*/ 411 w 442"/>
              <a:gd name="T65" fmla="*/ 0 h 288"/>
              <a:gd name="T66" fmla="*/ 32 w 442"/>
              <a:gd name="T67" fmla="*/ 0 h 288"/>
              <a:gd name="T68" fmla="*/ 0 w 442"/>
              <a:gd name="T69" fmla="*/ 32 h 288"/>
              <a:gd name="T70" fmla="*/ 0 w 442"/>
              <a:gd name="T71" fmla="*/ 257 h 288"/>
              <a:gd name="T72" fmla="*/ 32 w 442"/>
              <a:gd name="T73" fmla="*/ 288 h 288"/>
              <a:gd name="T74" fmla="*/ 411 w 442"/>
              <a:gd name="T75" fmla="*/ 288 h 288"/>
              <a:gd name="T76" fmla="*/ 442 w 442"/>
              <a:gd name="T77" fmla="*/ 257 h 288"/>
              <a:gd name="T78" fmla="*/ 442 w 442"/>
              <a:gd name="T79" fmla="*/ 32 h 288"/>
              <a:gd name="T80" fmla="*/ 39 w 442"/>
              <a:gd name="T81" fmla="*/ 39 h 288"/>
              <a:gd name="T82" fmla="*/ 404 w 442"/>
              <a:gd name="T83" fmla="*/ 39 h 288"/>
              <a:gd name="T84" fmla="*/ 404 w 442"/>
              <a:gd name="T85" fmla="*/ 239 h 288"/>
              <a:gd name="T86" fmla="*/ 334 w 442"/>
              <a:gd name="T87" fmla="*/ 201 h 288"/>
              <a:gd name="T88" fmla="*/ 324 w 442"/>
              <a:gd name="T89" fmla="*/ 201 h 288"/>
              <a:gd name="T90" fmla="*/ 300 w 442"/>
              <a:gd name="T91" fmla="*/ 209 h 288"/>
              <a:gd name="T92" fmla="*/ 275 w 442"/>
              <a:gd name="T93" fmla="*/ 201 h 288"/>
              <a:gd name="T94" fmla="*/ 266 w 442"/>
              <a:gd name="T95" fmla="*/ 201 h 288"/>
              <a:gd name="T96" fmla="*/ 187 w 442"/>
              <a:gd name="T97" fmla="*/ 250 h 288"/>
              <a:gd name="T98" fmla="*/ 39 w 442"/>
              <a:gd name="T99" fmla="*/ 250 h 288"/>
              <a:gd name="T100" fmla="*/ 39 w 442"/>
              <a:gd name="T101" fmla="*/ 39 h 288"/>
              <a:gd name="T102" fmla="*/ 230 w 442"/>
              <a:gd name="T103" fmla="*/ 250 h 288"/>
              <a:gd name="T104" fmla="*/ 270 w 442"/>
              <a:gd name="T105" fmla="*/ 230 h 288"/>
              <a:gd name="T106" fmla="*/ 295 w 442"/>
              <a:gd name="T107" fmla="*/ 238 h 288"/>
              <a:gd name="T108" fmla="*/ 305 w 442"/>
              <a:gd name="T109" fmla="*/ 238 h 288"/>
              <a:gd name="T110" fmla="*/ 329 w 442"/>
              <a:gd name="T111" fmla="*/ 230 h 288"/>
              <a:gd name="T112" fmla="*/ 370 w 442"/>
              <a:gd name="T113" fmla="*/ 250 h 288"/>
              <a:gd name="T114" fmla="*/ 230 w 442"/>
              <a:gd name="T115" fmla="*/ 25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2" h="288">
                <a:moveTo>
                  <a:pt x="300" y="190"/>
                </a:moveTo>
                <a:cubicBezTo>
                  <a:pt x="337" y="190"/>
                  <a:pt x="367" y="160"/>
                  <a:pt x="367" y="123"/>
                </a:cubicBezTo>
                <a:cubicBezTo>
                  <a:pt x="367" y="86"/>
                  <a:pt x="337" y="56"/>
                  <a:pt x="300" y="56"/>
                </a:cubicBezTo>
                <a:cubicBezTo>
                  <a:pt x="263" y="56"/>
                  <a:pt x="232" y="86"/>
                  <a:pt x="232" y="123"/>
                </a:cubicBezTo>
                <a:cubicBezTo>
                  <a:pt x="232" y="160"/>
                  <a:pt x="263" y="190"/>
                  <a:pt x="300" y="190"/>
                </a:cubicBezTo>
                <a:close/>
                <a:moveTo>
                  <a:pt x="300" y="84"/>
                </a:moveTo>
                <a:cubicBezTo>
                  <a:pt x="321" y="84"/>
                  <a:pt x="338" y="102"/>
                  <a:pt x="338" y="123"/>
                </a:cubicBezTo>
                <a:cubicBezTo>
                  <a:pt x="338" y="144"/>
                  <a:pt x="321" y="161"/>
                  <a:pt x="300" y="161"/>
                </a:cubicBezTo>
                <a:cubicBezTo>
                  <a:pt x="279" y="161"/>
                  <a:pt x="261" y="144"/>
                  <a:pt x="261" y="123"/>
                </a:cubicBezTo>
                <a:cubicBezTo>
                  <a:pt x="261" y="102"/>
                  <a:pt x="279" y="84"/>
                  <a:pt x="300" y="84"/>
                </a:cubicBezTo>
                <a:close/>
                <a:moveTo>
                  <a:pt x="76" y="91"/>
                </a:moveTo>
                <a:cubicBezTo>
                  <a:pt x="76" y="83"/>
                  <a:pt x="82" y="77"/>
                  <a:pt x="90" y="77"/>
                </a:cubicBezTo>
                <a:cubicBezTo>
                  <a:pt x="174" y="77"/>
                  <a:pt x="174" y="77"/>
                  <a:pt x="174" y="77"/>
                </a:cubicBezTo>
                <a:cubicBezTo>
                  <a:pt x="182" y="77"/>
                  <a:pt x="188" y="83"/>
                  <a:pt x="188" y="91"/>
                </a:cubicBezTo>
                <a:cubicBezTo>
                  <a:pt x="188" y="99"/>
                  <a:pt x="182" y="106"/>
                  <a:pt x="174" y="106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2" y="106"/>
                  <a:pt x="76" y="99"/>
                  <a:pt x="76" y="91"/>
                </a:cubicBezTo>
                <a:close/>
                <a:moveTo>
                  <a:pt x="174" y="159"/>
                </a:moveTo>
                <a:cubicBezTo>
                  <a:pt x="90" y="159"/>
                  <a:pt x="90" y="159"/>
                  <a:pt x="90" y="159"/>
                </a:cubicBezTo>
                <a:cubicBezTo>
                  <a:pt x="82" y="159"/>
                  <a:pt x="76" y="152"/>
                  <a:pt x="76" y="144"/>
                </a:cubicBezTo>
                <a:cubicBezTo>
                  <a:pt x="76" y="136"/>
                  <a:pt x="82" y="130"/>
                  <a:pt x="90" y="130"/>
                </a:cubicBezTo>
                <a:cubicBezTo>
                  <a:pt x="174" y="130"/>
                  <a:pt x="174" y="130"/>
                  <a:pt x="174" y="130"/>
                </a:cubicBezTo>
                <a:cubicBezTo>
                  <a:pt x="182" y="130"/>
                  <a:pt x="188" y="136"/>
                  <a:pt x="188" y="144"/>
                </a:cubicBezTo>
                <a:cubicBezTo>
                  <a:pt x="188" y="152"/>
                  <a:pt x="182" y="159"/>
                  <a:pt x="174" y="159"/>
                </a:cubicBezTo>
                <a:close/>
                <a:moveTo>
                  <a:pt x="153" y="197"/>
                </a:moveTo>
                <a:cubicBezTo>
                  <a:pt x="153" y="205"/>
                  <a:pt x="146" y="212"/>
                  <a:pt x="138" y="212"/>
                </a:cubicBezTo>
                <a:cubicBezTo>
                  <a:pt x="90" y="212"/>
                  <a:pt x="90" y="212"/>
                  <a:pt x="90" y="212"/>
                </a:cubicBezTo>
                <a:cubicBezTo>
                  <a:pt x="82" y="212"/>
                  <a:pt x="76" y="205"/>
                  <a:pt x="76" y="197"/>
                </a:cubicBezTo>
                <a:cubicBezTo>
                  <a:pt x="76" y="189"/>
                  <a:pt x="82" y="183"/>
                  <a:pt x="90" y="183"/>
                </a:cubicBezTo>
                <a:cubicBezTo>
                  <a:pt x="138" y="183"/>
                  <a:pt x="138" y="183"/>
                  <a:pt x="138" y="183"/>
                </a:cubicBezTo>
                <a:cubicBezTo>
                  <a:pt x="146" y="183"/>
                  <a:pt x="153" y="189"/>
                  <a:pt x="153" y="197"/>
                </a:cubicBezTo>
                <a:close/>
                <a:moveTo>
                  <a:pt x="442" y="32"/>
                </a:moveTo>
                <a:cubicBezTo>
                  <a:pt x="442" y="14"/>
                  <a:pt x="428" y="0"/>
                  <a:pt x="41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4" y="288"/>
                  <a:pt x="32" y="288"/>
                </a:cubicBezTo>
                <a:cubicBezTo>
                  <a:pt x="411" y="288"/>
                  <a:pt x="411" y="288"/>
                  <a:pt x="411" y="288"/>
                </a:cubicBezTo>
                <a:cubicBezTo>
                  <a:pt x="428" y="288"/>
                  <a:pt x="442" y="274"/>
                  <a:pt x="442" y="257"/>
                </a:cubicBezTo>
                <a:lnTo>
                  <a:pt x="442" y="32"/>
                </a:lnTo>
                <a:close/>
                <a:moveTo>
                  <a:pt x="39" y="39"/>
                </a:moveTo>
                <a:cubicBezTo>
                  <a:pt x="404" y="39"/>
                  <a:pt x="404" y="39"/>
                  <a:pt x="404" y="39"/>
                </a:cubicBezTo>
                <a:cubicBezTo>
                  <a:pt x="404" y="239"/>
                  <a:pt x="404" y="239"/>
                  <a:pt x="404" y="239"/>
                </a:cubicBezTo>
                <a:cubicBezTo>
                  <a:pt x="385" y="219"/>
                  <a:pt x="348" y="205"/>
                  <a:pt x="334" y="201"/>
                </a:cubicBezTo>
                <a:cubicBezTo>
                  <a:pt x="331" y="200"/>
                  <a:pt x="327" y="200"/>
                  <a:pt x="324" y="201"/>
                </a:cubicBezTo>
                <a:cubicBezTo>
                  <a:pt x="300" y="209"/>
                  <a:pt x="300" y="209"/>
                  <a:pt x="300" y="209"/>
                </a:cubicBezTo>
                <a:cubicBezTo>
                  <a:pt x="275" y="201"/>
                  <a:pt x="275" y="201"/>
                  <a:pt x="275" y="201"/>
                </a:cubicBezTo>
                <a:cubicBezTo>
                  <a:pt x="272" y="200"/>
                  <a:pt x="269" y="200"/>
                  <a:pt x="266" y="201"/>
                </a:cubicBezTo>
                <a:cubicBezTo>
                  <a:pt x="250" y="206"/>
                  <a:pt x="204" y="221"/>
                  <a:pt x="187" y="250"/>
                </a:cubicBezTo>
                <a:cubicBezTo>
                  <a:pt x="39" y="250"/>
                  <a:pt x="39" y="250"/>
                  <a:pt x="39" y="250"/>
                </a:cubicBezTo>
                <a:lnTo>
                  <a:pt x="39" y="39"/>
                </a:lnTo>
                <a:close/>
                <a:moveTo>
                  <a:pt x="230" y="250"/>
                </a:moveTo>
                <a:cubicBezTo>
                  <a:pt x="241" y="240"/>
                  <a:pt x="255" y="236"/>
                  <a:pt x="270" y="230"/>
                </a:cubicBezTo>
                <a:cubicBezTo>
                  <a:pt x="295" y="238"/>
                  <a:pt x="295" y="238"/>
                  <a:pt x="295" y="238"/>
                </a:cubicBezTo>
                <a:cubicBezTo>
                  <a:pt x="298" y="240"/>
                  <a:pt x="302" y="239"/>
                  <a:pt x="305" y="238"/>
                </a:cubicBezTo>
                <a:cubicBezTo>
                  <a:pt x="329" y="230"/>
                  <a:pt x="329" y="230"/>
                  <a:pt x="329" y="230"/>
                </a:cubicBezTo>
                <a:cubicBezTo>
                  <a:pt x="345" y="236"/>
                  <a:pt x="359" y="240"/>
                  <a:pt x="370" y="250"/>
                </a:cubicBezTo>
                <a:lnTo>
                  <a:pt x="230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1" name="Freeform 975">
            <a:extLst>
              <a:ext uri="{FF2B5EF4-FFF2-40B4-BE49-F238E27FC236}">
                <a16:creationId xmlns:a16="http://schemas.microsoft.com/office/drawing/2014/main" id="{D3504DFC-7890-41B9-9547-0A997FE5B7FD}"/>
              </a:ext>
            </a:extLst>
          </p:cNvPr>
          <p:cNvSpPr>
            <a:spLocks noEditPoints="1"/>
          </p:cNvSpPr>
          <p:nvPr/>
        </p:nvSpPr>
        <p:spPr bwMode="auto">
          <a:xfrm>
            <a:off x="3696739" y="4996867"/>
            <a:ext cx="245900" cy="236498"/>
          </a:xfrm>
          <a:custGeom>
            <a:avLst/>
            <a:gdLst>
              <a:gd name="T0" fmla="*/ 425 w 450"/>
              <a:gd name="T1" fmla="*/ 56 h 434"/>
              <a:gd name="T2" fmla="*/ 424 w 450"/>
              <a:gd name="T3" fmla="*/ 55 h 434"/>
              <a:gd name="T4" fmla="*/ 372 w 450"/>
              <a:gd name="T5" fmla="*/ 10 h 434"/>
              <a:gd name="T6" fmla="*/ 344 w 450"/>
              <a:gd name="T7" fmla="*/ 1 h 434"/>
              <a:gd name="T8" fmla="*/ 319 w 450"/>
              <a:gd name="T9" fmla="*/ 13 h 434"/>
              <a:gd name="T10" fmla="*/ 318 w 450"/>
              <a:gd name="T11" fmla="*/ 14 h 434"/>
              <a:gd name="T12" fmla="*/ 267 w 450"/>
              <a:gd name="T13" fmla="*/ 78 h 434"/>
              <a:gd name="T14" fmla="*/ 268 w 450"/>
              <a:gd name="T15" fmla="*/ 129 h 434"/>
              <a:gd name="T16" fmla="*/ 271 w 450"/>
              <a:gd name="T17" fmla="*/ 131 h 434"/>
              <a:gd name="T18" fmla="*/ 297 w 450"/>
              <a:gd name="T19" fmla="*/ 148 h 434"/>
              <a:gd name="T20" fmla="*/ 234 w 450"/>
              <a:gd name="T21" fmla="*/ 231 h 434"/>
              <a:gd name="T22" fmla="*/ 152 w 450"/>
              <a:gd name="T23" fmla="*/ 294 h 434"/>
              <a:gd name="T24" fmla="*/ 134 w 450"/>
              <a:gd name="T25" fmla="*/ 268 h 434"/>
              <a:gd name="T26" fmla="*/ 132 w 450"/>
              <a:gd name="T27" fmla="*/ 265 h 434"/>
              <a:gd name="T28" fmla="*/ 81 w 450"/>
              <a:gd name="T29" fmla="*/ 264 h 434"/>
              <a:gd name="T30" fmla="*/ 17 w 450"/>
              <a:gd name="T31" fmla="*/ 315 h 434"/>
              <a:gd name="T32" fmla="*/ 16 w 450"/>
              <a:gd name="T33" fmla="*/ 316 h 434"/>
              <a:gd name="T34" fmla="*/ 13 w 450"/>
              <a:gd name="T35" fmla="*/ 369 h 434"/>
              <a:gd name="T36" fmla="*/ 58 w 450"/>
              <a:gd name="T37" fmla="*/ 421 h 434"/>
              <a:gd name="T38" fmla="*/ 59 w 450"/>
              <a:gd name="T39" fmla="*/ 421 h 434"/>
              <a:gd name="T40" fmla="*/ 96 w 450"/>
              <a:gd name="T41" fmla="*/ 434 h 434"/>
              <a:gd name="T42" fmla="*/ 169 w 450"/>
              <a:gd name="T43" fmla="*/ 417 h 434"/>
              <a:gd name="T44" fmla="*/ 319 w 450"/>
              <a:gd name="T45" fmla="*/ 316 h 434"/>
              <a:gd name="T46" fmla="*/ 420 w 450"/>
              <a:gd name="T47" fmla="*/ 166 h 434"/>
              <a:gd name="T48" fmla="*/ 425 w 450"/>
              <a:gd name="T49" fmla="*/ 56 h 434"/>
              <a:gd name="T50" fmla="*/ 292 w 450"/>
              <a:gd name="T51" fmla="*/ 289 h 434"/>
              <a:gd name="T52" fmla="*/ 86 w 450"/>
              <a:gd name="T53" fmla="*/ 394 h 434"/>
              <a:gd name="T54" fmla="*/ 43 w 450"/>
              <a:gd name="T55" fmla="*/ 344 h 434"/>
              <a:gd name="T56" fmla="*/ 43 w 450"/>
              <a:gd name="T57" fmla="*/ 344 h 434"/>
              <a:gd name="T58" fmla="*/ 106 w 450"/>
              <a:gd name="T59" fmla="*/ 294 h 434"/>
              <a:gd name="T60" fmla="*/ 122 w 450"/>
              <a:gd name="T61" fmla="*/ 319 h 434"/>
              <a:gd name="T62" fmla="*/ 123 w 450"/>
              <a:gd name="T63" fmla="*/ 321 h 434"/>
              <a:gd name="T64" fmla="*/ 147 w 450"/>
              <a:gd name="T65" fmla="*/ 333 h 434"/>
              <a:gd name="T66" fmla="*/ 261 w 450"/>
              <a:gd name="T67" fmla="*/ 258 h 434"/>
              <a:gd name="T68" fmla="*/ 336 w 450"/>
              <a:gd name="T69" fmla="*/ 144 h 434"/>
              <a:gd name="T70" fmla="*/ 324 w 450"/>
              <a:gd name="T71" fmla="*/ 120 h 434"/>
              <a:gd name="T72" fmla="*/ 323 w 450"/>
              <a:gd name="T73" fmla="*/ 119 h 434"/>
              <a:gd name="T74" fmla="*/ 297 w 450"/>
              <a:gd name="T75" fmla="*/ 102 h 434"/>
              <a:gd name="T76" fmla="*/ 347 w 450"/>
              <a:gd name="T77" fmla="*/ 40 h 434"/>
              <a:gd name="T78" fmla="*/ 347 w 450"/>
              <a:gd name="T79" fmla="*/ 40 h 434"/>
              <a:gd name="T80" fmla="*/ 397 w 450"/>
              <a:gd name="T81" fmla="*/ 83 h 434"/>
              <a:gd name="T82" fmla="*/ 292 w 450"/>
              <a:gd name="T83" fmla="*/ 28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0" h="434">
                <a:moveTo>
                  <a:pt x="425" y="56"/>
                </a:moveTo>
                <a:cubicBezTo>
                  <a:pt x="424" y="56"/>
                  <a:pt x="424" y="56"/>
                  <a:pt x="424" y="55"/>
                </a:cubicBezTo>
                <a:cubicBezTo>
                  <a:pt x="372" y="10"/>
                  <a:pt x="372" y="10"/>
                  <a:pt x="372" y="10"/>
                </a:cubicBezTo>
                <a:cubicBezTo>
                  <a:pt x="365" y="4"/>
                  <a:pt x="355" y="0"/>
                  <a:pt x="344" y="1"/>
                </a:cubicBezTo>
                <a:cubicBezTo>
                  <a:pt x="335" y="2"/>
                  <a:pt x="326" y="6"/>
                  <a:pt x="319" y="13"/>
                </a:cubicBezTo>
                <a:cubicBezTo>
                  <a:pt x="319" y="13"/>
                  <a:pt x="318" y="14"/>
                  <a:pt x="318" y="14"/>
                </a:cubicBezTo>
                <a:cubicBezTo>
                  <a:pt x="267" y="78"/>
                  <a:pt x="267" y="78"/>
                  <a:pt x="267" y="78"/>
                </a:cubicBezTo>
                <a:cubicBezTo>
                  <a:pt x="254" y="92"/>
                  <a:pt x="254" y="115"/>
                  <a:pt x="268" y="129"/>
                </a:cubicBezTo>
                <a:cubicBezTo>
                  <a:pt x="269" y="130"/>
                  <a:pt x="270" y="130"/>
                  <a:pt x="271" y="131"/>
                </a:cubicBezTo>
                <a:cubicBezTo>
                  <a:pt x="297" y="148"/>
                  <a:pt x="297" y="148"/>
                  <a:pt x="297" y="148"/>
                </a:cubicBezTo>
                <a:cubicBezTo>
                  <a:pt x="295" y="157"/>
                  <a:pt x="281" y="184"/>
                  <a:pt x="234" y="231"/>
                </a:cubicBezTo>
                <a:cubicBezTo>
                  <a:pt x="187" y="278"/>
                  <a:pt x="161" y="292"/>
                  <a:pt x="152" y="294"/>
                </a:cubicBezTo>
                <a:cubicBezTo>
                  <a:pt x="134" y="268"/>
                  <a:pt x="134" y="268"/>
                  <a:pt x="134" y="268"/>
                </a:cubicBezTo>
                <a:cubicBezTo>
                  <a:pt x="134" y="267"/>
                  <a:pt x="133" y="266"/>
                  <a:pt x="132" y="265"/>
                </a:cubicBezTo>
                <a:cubicBezTo>
                  <a:pt x="118" y="251"/>
                  <a:pt x="96" y="251"/>
                  <a:pt x="81" y="264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17" y="315"/>
                  <a:pt x="16" y="316"/>
                  <a:pt x="16" y="316"/>
                </a:cubicBezTo>
                <a:cubicBezTo>
                  <a:pt x="1" y="331"/>
                  <a:pt x="0" y="355"/>
                  <a:pt x="13" y="369"/>
                </a:cubicBezTo>
                <a:cubicBezTo>
                  <a:pt x="58" y="421"/>
                  <a:pt x="58" y="421"/>
                  <a:pt x="58" y="421"/>
                </a:cubicBezTo>
                <a:cubicBezTo>
                  <a:pt x="59" y="421"/>
                  <a:pt x="59" y="421"/>
                  <a:pt x="59" y="421"/>
                </a:cubicBezTo>
                <a:cubicBezTo>
                  <a:pt x="68" y="430"/>
                  <a:pt x="82" y="434"/>
                  <a:pt x="96" y="434"/>
                </a:cubicBezTo>
                <a:cubicBezTo>
                  <a:pt x="123" y="434"/>
                  <a:pt x="153" y="423"/>
                  <a:pt x="169" y="417"/>
                </a:cubicBezTo>
                <a:cubicBezTo>
                  <a:pt x="199" y="405"/>
                  <a:pt x="260" y="376"/>
                  <a:pt x="319" y="316"/>
                </a:cubicBezTo>
                <a:cubicBezTo>
                  <a:pt x="363" y="272"/>
                  <a:pt x="399" y="219"/>
                  <a:pt x="420" y="166"/>
                </a:cubicBezTo>
                <a:cubicBezTo>
                  <a:pt x="430" y="141"/>
                  <a:pt x="450" y="81"/>
                  <a:pt x="425" y="56"/>
                </a:cubicBezTo>
                <a:close/>
                <a:moveTo>
                  <a:pt x="292" y="289"/>
                </a:moveTo>
                <a:cubicBezTo>
                  <a:pt x="203" y="378"/>
                  <a:pt x="103" y="402"/>
                  <a:pt x="86" y="394"/>
                </a:cubicBezTo>
                <a:cubicBezTo>
                  <a:pt x="43" y="344"/>
                  <a:pt x="43" y="344"/>
                  <a:pt x="43" y="344"/>
                </a:cubicBezTo>
                <a:cubicBezTo>
                  <a:pt x="43" y="344"/>
                  <a:pt x="43" y="344"/>
                  <a:pt x="43" y="344"/>
                </a:cubicBezTo>
                <a:cubicBezTo>
                  <a:pt x="106" y="294"/>
                  <a:pt x="106" y="294"/>
                  <a:pt x="106" y="294"/>
                </a:cubicBezTo>
                <a:cubicBezTo>
                  <a:pt x="122" y="319"/>
                  <a:pt x="122" y="319"/>
                  <a:pt x="122" y="319"/>
                </a:cubicBezTo>
                <a:cubicBezTo>
                  <a:pt x="123" y="320"/>
                  <a:pt x="123" y="320"/>
                  <a:pt x="123" y="321"/>
                </a:cubicBezTo>
                <a:cubicBezTo>
                  <a:pt x="129" y="328"/>
                  <a:pt x="138" y="332"/>
                  <a:pt x="147" y="333"/>
                </a:cubicBezTo>
                <a:cubicBezTo>
                  <a:pt x="156" y="333"/>
                  <a:pt x="185" y="335"/>
                  <a:pt x="261" y="258"/>
                </a:cubicBezTo>
                <a:cubicBezTo>
                  <a:pt x="280" y="239"/>
                  <a:pt x="338" y="182"/>
                  <a:pt x="336" y="144"/>
                </a:cubicBezTo>
                <a:cubicBezTo>
                  <a:pt x="335" y="134"/>
                  <a:pt x="331" y="126"/>
                  <a:pt x="324" y="120"/>
                </a:cubicBezTo>
                <a:cubicBezTo>
                  <a:pt x="324" y="120"/>
                  <a:pt x="323" y="120"/>
                  <a:pt x="323" y="119"/>
                </a:cubicBezTo>
                <a:cubicBezTo>
                  <a:pt x="297" y="102"/>
                  <a:pt x="297" y="102"/>
                  <a:pt x="297" y="102"/>
                </a:cubicBezTo>
                <a:cubicBezTo>
                  <a:pt x="347" y="40"/>
                  <a:pt x="347" y="40"/>
                  <a:pt x="347" y="40"/>
                </a:cubicBezTo>
                <a:cubicBezTo>
                  <a:pt x="347" y="40"/>
                  <a:pt x="347" y="40"/>
                  <a:pt x="347" y="40"/>
                </a:cubicBezTo>
                <a:cubicBezTo>
                  <a:pt x="397" y="83"/>
                  <a:pt x="397" y="83"/>
                  <a:pt x="397" y="83"/>
                </a:cubicBezTo>
                <a:cubicBezTo>
                  <a:pt x="405" y="100"/>
                  <a:pt x="381" y="200"/>
                  <a:pt x="292" y="2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2" name="Freeform 976">
            <a:extLst>
              <a:ext uri="{FF2B5EF4-FFF2-40B4-BE49-F238E27FC236}">
                <a16:creationId xmlns:a16="http://schemas.microsoft.com/office/drawing/2014/main" id="{664E466C-D30D-4B77-BCDB-09A0F6F0F387}"/>
              </a:ext>
            </a:extLst>
          </p:cNvPr>
          <p:cNvSpPr>
            <a:spLocks/>
          </p:cNvSpPr>
          <p:nvPr/>
        </p:nvSpPr>
        <p:spPr bwMode="auto">
          <a:xfrm>
            <a:off x="4348949" y="4988910"/>
            <a:ext cx="227096" cy="245900"/>
          </a:xfrm>
          <a:custGeom>
            <a:avLst/>
            <a:gdLst>
              <a:gd name="T0" fmla="*/ 400 w 416"/>
              <a:gd name="T1" fmla="*/ 186 h 450"/>
              <a:gd name="T2" fmla="*/ 400 w 416"/>
              <a:gd name="T3" fmla="*/ 210 h 450"/>
              <a:gd name="T4" fmla="*/ 209 w 416"/>
              <a:gd name="T5" fmla="*/ 401 h 450"/>
              <a:gd name="T6" fmla="*/ 106 w 416"/>
              <a:gd name="T7" fmla="*/ 450 h 450"/>
              <a:gd name="T8" fmla="*/ 81 w 416"/>
              <a:gd name="T9" fmla="*/ 447 h 450"/>
              <a:gd name="T10" fmla="*/ 12 w 416"/>
              <a:gd name="T11" fmla="*/ 377 h 450"/>
              <a:gd name="T12" fmla="*/ 55 w 416"/>
              <a:gd name="T13" fmla="*/ 247 h 450"/>
              <a:gd name="T14" fmla="*/ 268 w 416"/>
              <a:gd name="T15" fmla="*/ 34 h 450"/>
              <a:gd name="T16" fmla="*/ 378 w 416"/>
              <a:gd name="T17" fmla="*/ 38 h 450"/>
              <a:gd name="T18" fmla="*/ 380 w 416"/>
              <a:gd name="T19" fmla="*/ 147 h 450"/>
              <a:gd name="T20" fmla="*/ 165 w 416"/>
              <a:gd name="T21" fmla="*/ 361 h 450"/>
              <a:gd name="T22" fmla="*/ 88 w 416"/>
              <a:gd name="T23" fmla="*/ 371 h 450"/>
              <a:gd name="T24" fmla="*/ 98 w 416"/>
              <a:gd name="T25" fmla="*/ 294 h 450"/>
              <a:gd name="T26" fmla="*/ 244 w 416"/>
              <a:gd name="T27" fmla="*/ 149 h 450"/>
              <a:gd name="T28" fmla="*/ 267 w 416"/>
              <a:gd name="T29" fmla="*/ 149 h 450"/>
              <a:gd name="T30" fmla="*/ 267 w 416"/>
              <a:gd name="T31" fmla="*/ 173 h 450"/>
              <a:gd name="T32" fmla="*/ 122 w 416"/>
              <a:gd name="T33" fmla="*/ 318 h 450"/>
              <a:gd name="T34" fmla="*/ 112 w 416"/>
              <a:gd name="T35" fmla="*/ 347 h 450"/>
              <a:gd name="T36" fmla="*/ 141 w 416"/>
              <a:gd name="T37" fmla="*/ 337 h 450"/>
              <a:gd name="T38" fmla="*/ 356 w 416"/>
              <a:gd name="T39" fmla="*/ 123 h 450"/>
              <a:gd name="T40" fmla="*/ 355 w 416"/>
              <a:gd name="T41" fmla="*/ 62 h 450"/>
              <a:gd name="T42" fmla="*/ 292 w 416"/>
              <a:gd name="T43" fmla="*/ 58 h 450"/>
              <a:gd name="T44" fmla="*/ 79 w 416"/>
              <a:gd name="T45" fmla="*/ 271 h 450"/>
              <a:gd name="T46" fmla="*/ 44 w 416"/>
              <a:gd name="T47" fmla="*/ 368 h 450"/>
              <a:gd name="T48" fmla="*/ 89 w 416"/>
              <a:gd name="T49" fmla="*/ 414 h 450"/>
              <a:gd name="T50" fmla="*/ 185 w 416"/>
              <a:gd name="T51" fmla="*/ 377 h 450"/>
              <a:gd name="T52" fmla="*/ 376 w 416"/>
              <a:gd name="T53" fmla="*/ 186 h 450"/>
              <a:gd name="T54" fmla="*/ 400 w 416"/>
              <a:gd name="T55" fmla="*/ 186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6" h="450">
                <a:moveTo>
                  <a:pt x="400" y="186"/>
                </a:moveTo>
                <a:cubicBezTo>
                  <a:pt x="407" y="193"/>
                  <a:pt x="407" y="203"/>
                  <a:pt x="400" y="210"/>
                </a:cubicBezTo>
                <a:cubicBezTo>
                  <a:pt x="209" y="401"/>
                  <a:pt x="209" y="401"/>
                  <a:pt x="209" y="401"/>
                </a:cubicBezTo>
                <a:cubicBezTo>
                  <a:pt x="177" y="433"/>
                  <a:pt x="141" y="450"/>
                  <a:pt x="106" y="450"/>
                </a:cubicBezTo>
                <a:cubicBezTo>
                  <a:pt x="98" y="450"/>
                  <a:pt x="89" y="449"/>
                  <a:pt x="81" y="447"/>
                </a:cubicBezTo>
                <a:cubicBezTo>
                  <a:pt x="47" y="438"/>
                  <a:pt x="21" y="411"/>
                  <a:pt x="12" y="377"/>
                </a:cubicBezTo>
                <a:cubicBezTo>
                  <a:pt x="0" y="333"/>
                  <a:pt x="16" y="286"/>
                  <a:pt x="55" y="247"/>
                </a:cubicBezTo>
                <a:cubicBezTo>
                  <a:pt x="268" y="34"/>
                  <a:pt x="268" y="34"/>
                  <a:pt x="268" y="34"/>
                </a:cubicBezTo>
                <a:cubicBezTo>
                  <a:pt x="303" y="0"/>
                  <a:pt x="351" y="11"/>
                  <a:pt x="378" y="38"/>
                </a:cubicBezTo>
                <a:cubicBezTo>
                  <a:pt x="416" y="76"/>
                  <a:pt x="406" y="121"/>
                  <a:pt x="380" y="147"/>
                </a:cubicBezTo>
                <a:cubicBezTo>
                  <a:pt x="165" y="361"/>
                  <a:pt x="165" y="361"/>
                  <a:pt x="165" y="361"/>
                </a:cubicBezTo>
                <a:cubicBezTo>
                  <a:pt x="137" y="390"/>
                  <a:pt x="105" y="388"/>
                  <a:pt x="88" y="371"/>
                </a:cubicBezTo>
                <a:cubicBezTo>
                  <a:pt x="72" y="354"/>
                  <a:pt x="70" y="323"/>
                  <a:pt x="98" y="294"/>
                </a:cubicBezTo>
                <a:cubicBezTo>
                  <a:pt x="244" y="149"/>
                  <a:pt x="244" y="149"/>
                  <a:pt x="244" y="149"/>
                </a:cubicBezTo>
                <a:cubicBezTo>
                  <a:pt x="250" y="142"/>
                  <a:pt x="261" y="142"/>
                  <a:pt x="267" y="149"/>
                </a:cubicBezTo>
                <a:cubicBezTo>
                  <a:pt x="274" y="155"/>
                  <a:pt x="274" y="166"/>
                  <a:pt x="267" y="173"/>
                </a:cubicBezTo>
                <a:cubicBezTo>
                  <a:pt x="122" y="318"/>
                  <a:pt x="122" y="318"/>
                  <a:pt x="122" y="318"/>
                </a:cubicBezTo>
                <a:cubicBezTo>
                  <a:pt x="109" y="331"/>
                  <a:pt x="107" y="342"/>
                  <a:pt x="112" y="347"/>
                </a:cubicBezTo>
                <a:cubicBezTo>
                  <a:pt x="117" y="352"/>
                  <a:pt x="129" y="350"/>
                  <a:pt x="141" y="337"/>
                </a:cubicBezTo>
                <a:cubicBezTo>
                  <a:pt x="356" y="123"/>
                  <a:pt x="356" y="123"/>
                  <a:pt x="356" y="123"/>
                </a:cubicBezTo>
                <a:cubicBezTo>
                  <a:pt x="378" y="101"/>
                  <a:pt x="369" y="77"/>
                  <a:pt x="355" y="62"/>
                </a:cubicBezTo>
                <a:cubicBezTo>
                  <a:pt x="339" y="46"/>
                  <a:pt x="312" y="38"/>
                  <a:pt x="292" y="58"/>
                </a:cubicBezTo>
                <a:cubicBezTo>
                  <a:pt x="79" y="271"/>
                  <a:pt x="79" y="271"/>
                  <a:pt x="79" y="271"/>
                </a:cubicBezTo>
                <a:cubicBezTo>
                  <a:pt x="48" y="301"/>
                  <a:pt x="36" y="336"/>
                  <a:pt x="44" y="368"/>
                </a:cubicBezTo>
                <a:cubicBezTo>
                  <a:pt x="51" y="391"/>
                  <a:pt x="67" y="408"/>
                  <a:pt x="89" y="414"/>
                </a:cubicBezTo>
                <a:cubicBezTo>
                  <a:pt x="119" y="422"/>
                  <a:pt x="153" y="409"/>
                  <a:pt x="185" y="377"/>
                </a:cubicBezTo>
                <a:cubicBezTo>
                  <a:pt x="376" y="186"/>
                  <a:pt x="376" y="186"/>
                  <a:pt x="376" y="186"/>
                </a:cubicBezTo>
                <a:cubicBezTo>
                  <a:pt x="383" y="180"/>
                  <a:pt x="393" y="180"/>
                  <a:pt x="400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3" name="Freeform 977">
            <a:extLst>
              <a:ext uri="{FF2B5EF4-FFF2-40B4-BE49-F238E27FC236}">
                <a16:creationId xmlns:a16="http://schemas.microsoft.com/office/drawing/2014/main" id="{2D75E1D3-4B34-4836-B7F3-D04B45E6320A}"/>
              </a:ext>
            </a:extLst>
          </p:cNvPr>
          <p:cNvSpPr>
            <a:spLocks noEditPoints="1"/>
          </p:cNvSpPr>
          <p:nvPr/>
        </p:nvSpPr>
        <p:spPr bwMode="auto">
          <a:xfrm>
            <a:off x="4997554" y="5017840"/>
            <a:ext cx="241561" cy="194551"/>
          </a:xfrm>
          <a:custGeom>
            <a:avLst/>
            <a:gdLst>
              <a:gd name="T0" fmla="*/ 442 w 442"/>
              <a:gd name="T1" fmla="*/ 20 h 356"/>
              <a:gd name="T2" fmla="*/ 423 w 442"/>
              <a:gd name="T3" fmla="*/ 0 h 356"/>
              <a:gd name="T4" fmla="*/ 19 w 442"/>
              <a:gd name="T5" fmla="*/ 0 h 356"/>
              <a:gd name="T6" fmla="*/ 0 w 442"/>
              <a:gd name="T7" fmla="*/ 20 h 356"/>
              <a:gd name="T8" fmla="*/ 0 w 442"/>
              <a:gd name="T9" fmla="*/ 337 h 356"/>
              <a:gd name="T10" fmla="*/ 19 w 442"/>
              <a:gd name="T11" fmla="*/ 356 h 356"/>
              <a:gd name="T12" fmla="*/ 423 w 442"/>
              <a:gd name="T13" fmla="*/ 356 h 356"/>
              <a:gd name="T14" fmla="*/ 442 w 442"/>
              <a:gd name="T15" fmla="*/ 337 h 356"/>
              <a:gd name="T16" fmla="*/ 442 w 442"/>
              <a:gd name="T17" fmla="*/ 20 h 356"/>
              <a:gd name="T18" fmla="*/ 403 w 442"/>
              <a:gd name="T19" fmla="*/ 82 h 356"/>
              <a:gd name="T20" fmla="*/ 269 w 442"/>
              <a:gd name="T21" fmla="*/ 82 h 356"/>
              <a:gd name="T22" fmla="*/ 269 w 442"/>
              <a:gd name="T23" fmla="*/ 39 h 356"/>
              <a:gd name="T24" fmla="*/ 403 w 442"/>
              <a:gd name="T25" fmla="*/ 39 h 356"/>
              <a:gd name="T26" fmla="*/ 403 w 442"/>
              <a:gd name="T27" fmla="*/ 82 h 356"/>
              <a:gd name="T28" fmla="*/ 115 w 442"/>
              <a:gd name="T29" fmla="*/ 82 h 356"/>
              <a:gd name="T30" fmla="*/ 115 w 442"/>
              <a:gd name="T31" fmla="*/ 39 h 356"/>
              <a:gd name="T32" fmla="*/ 163 w 442"/>
              <a:gd name="T33" fmla="*/ 39 h 356"/>
              <a:gd name="T34" fmla="*/ 163 w 442"/>
              <a:gd name="T35" fmla="*/ 82 h 356"/>
              <a:gd name="T36" fmla="*/ 115 w 442"/>
              <a:gd name="T37" fmla="*/ 82 h 356"/>
              <a:gd name="T38" fmla="*/ 192 w 442"/>
              <a:gd name="T39" fmla="*/ 39 h 356"/>
              <a:gd name="T40" fmla="*/ 240 w 442"/>
              <a:gd name="T41" fmla="*/ 39 h 356"/>
              <a:gd name="T42" fmla="*/ 240 w 442"/>
              <a:gd name="T43" fmla="*/ 82 h 356"/>
              <a:gd name="T44" fmla="*/ 192 w 442"/>
              <a:gd name="T45" fmla="*/ 82 h 356"/>
              <a:gd name="T46" fmla="*/ 192 w 442"/>
              <a:gd name="T47" fmla="*/ 39 h 356"/>
              <a:gd name="T48" fmla="*/ 86 w 442"/>
              <a:gd name="T49" fmla="*/ 39 h 356"/>
              <a:gd name="T50" fmla="*/ 86 w 442"/>
              <a:gd name="T51" fmla="*/ 82 h 356"/>
              <a:gd name="T52" fmla="*/ 38 w 442"/>
              <a:gd name="T53" fmla="*/ 82 h 356"/>
              <a:gd name="T54" fmla="*/ 38 w 442"/>
              <a:gd name="T55" fmla="*/ 39 h 356"/>
              <a:gd name="T56" fmla="*/ 86 w 442"/>
              <a:gd name="T57" fmla="*/ 39 h 356"/>
              <a:gd name="T58" fmla="*/ 38 w 442"/>
              <a:gd name="T59" fmla="*/ 318 h 356"/>
              <a:gd name="T60" fmla="*/ 38 w 442"/>
              <a:gd name="T61" fmla="*/ 116 h 356"/>
              <a:gd name="T62" fmla="*/ 403 w 442"/>
              <a:gd name="T63" fmla="*/ 116 h 356"/>
              <a:gd name="T64" fmla="*/ 403 w 442"/>
              <a:gd name="T65" fmla="*/ 318 h 356"/>
              <a:gd name="T66" fmla="*/ 38 w 442"/>
              <a:gd name="T67" fmla="*/ 318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2" h="356">
                <a:moveTo>
                  <a:pt x="442" y="20"/>
                </a:moveTo>
                <a:cubicBezTo>
                  <a:pt x="442" y="9"/>
                  <a:pt x="433" y="0"/>
                  <a:pt x="42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337"/>
                  <a:pt x="0" y="337"/>
                  <a:pt x="0" y="337"/>
                </a:cubicBezTo>
                <a:cubicBezTo>
                  <a:pt x="0" y="348"/>
                  <a:pt x="8" y="356"/>
                  <a:pt x="19" y="356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33" y="356"/>
                  <a:pt x="442" y="348"/>
                  <a:pt x="442" y="337"/>
                </a:cubicBezTo>
                <a:lnTo>
                  <a:pt x="442" y="20"/>
                </a:lnTo>
                <a:close/>
                <a:moveTo>
                  <a:pt x="403" y="82"/>
                </a:moveTo>
                <a:cubicBezTo>
                  <a:pt x="269" y="82"/>
                  <a:pt x="269" y="82"/>
                  <a:pt x="269" y="82"/>
                </a:cubicBezTo>
                <a:cubicBezTo>
                  <a:pt x="269" y="39"/>
                  <a:pt x="269" y="39"/>
                  <a:pt x="269" y="39"/>
                </a:cubicBezTo>
                <a:cubicBezTo>
                  <a:pt x="403" y="39"/>
                  <a:pt x="403" y="39"/>
                  <a:pt x="403" y="39"/>
                </a:cubicBezTo>
                <a:lnTo>
                  <a:pt x="403" y="82"/>
                </a:lnTo>
                <a:close/>
                <a:moveTo>
                  <a:pt x="115" y="82"/>
                </a:moveTo>
                <a:cubicBezTo>
                  <a:pt x="115" y="39"/>
                  <a:pt x="115" y="39"/>
                  <a:pt x="115" y="39"/>
                </a:cubicBezTo>
                <a:cubicBezTo>
                  <a:pt x="163" y="39"/>
                  <a:pt x="163" y="39"/>
                  <a:pt x="163" y="39"/>
                </a:cubicBezTo>
                <a:cubicBezTo>
                  <a:pt x="163" y="82"/>
                  <a:pt x="163" y="82"/>
                  <a:pt x="163" y="82"/>
                </a:cubicBezTo>
                <a:lnTo>
                  <a:pt x="115" y="82"/>
                </a:lnTo>
                <a:close/>
                <a:moveTo>
                  <a:pt x="192" y="39"/>
                </a:moveTo>
                <a:cubicBezTo>
                  <a:pt x="240" y="39"/>
                  <a:pt x="240" y="39"/>
                  <a:pt x="240" y="39"/>
                </a:cubicBezTo>
                <a:cubicBezTo>
                  <a:pt x="240" y="82"/>
                  <a:pt x="240" y="82"/>
                  <a:pt x="240" y="82"/>
                </a:cubicBezTo>
                <a:cubicBezTo>
                  <a:pt x="192" y="82"/>
                  <a:pt x="192" y="82"/>
                  <a:pt x="192" y="82"/>
                </a:cubicBezTo>
                <a:lnTo>
                  <a:pt x="192" y="39"/>
                </a:lnTo>
                <a:close/>
                <a:moveTo>
                  <a:pt x="86" y="39"/>
                </a:moveTo>
                <a:cubicBezTo>
                  <a:pt x="86" y="82"/>
                  <a:pt x="86" y="82"/>
                  <a:pt x="86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39"/>
                  <a:pt x="38" y="39"/>
                  <a:pt x="38" y="39"/>
                </a:cubicBezTo>
                <a:lnTo>
                  <a:pt x="86" y="39"/>
                </a:lnTo>
                <a:close/>
                <a:moveTo>
                  <a:pt x="38" y="318"/>
                </a:moveTo>
                <a:cubicBezTo>
                  <a:pt x="38" y="116"/>
                  <a:pt x="38" y="116"/>
                  <a:pt x="38" y="116"/>
                </a:cubicBezTo>
                <a:cubicBezTo>
                  <a:pt x="403" y="116"/>
                  <a:pt x="403" y="116"/>
                  <a:pt x="403" y="116"/>
                </a:cubicBezTo>
                <a:cubicBezTo>
                  <a:pt x="403" y="318"/>
                  <a:pt x="403" y="318"/>
                  <a:pt x="403" y="318"/>
                </a:cubicBezTo>
                <a:lnTo>
                  <a:pt x="38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4" name="Freeform 978">
            <a:extLst>
              <a:ext uri="{FF2B5EF4-FFF2-40B4-BE49-F238E27FC236}">
                <a16:creationId xmlns:a16="http://schemas.microsoft.com/office/drawing/2014/main" id="{C0D26292-2D23-4B20-96B3-CCECC1A23CC4}"/>
              </a:ext>
            </a:extLst>
          </p:cNvPr>
          <p:cNvSpPr>
            <a:spLocks noEditPoints="1"/>
          </p:cNvSpPr>
          <p:nvPr/>
        </p:nvSpPr>
        <p:spPr bwMode="auto">
          <a:xfrm>
            <a:off x="6309354" y="4997591"/>
            <a:ext cx="225649" cy="235775"/>
          </a:xfrm>
          <a:custGeom>
            <a:avLst/>
            <a:gdLst>
              <a:gd name="T0" fmla="*/ 414 w 414"/>
              <a:gd name="T1" fmla="*/ 278 h 433"/>
              <a:gd name="T2" fmla="*/ 414 w 414"/>
              <a:gd name="T3" fmla="*/ 409 h 433"/>
              <a:gd name="T4" fmla="*/ 390 w 414"/>
              <a:gd name="T5" fmla="*/ 433 h 433"/>
              <a:gd name="T6" fmla="*/ 24 w 414"/>
              <a:gd name="T7" fmla="*/ 433 h 433"/>
              <a:gd name="T8" fmla="*/ 0 w 414"/>
              <a:gd name="T9" fmla="*/ 409 h 433"/>
              <a:gd name="T10" fmla="*/ 0 w 414"/>
              <a:gd name="T11" fmla="*/ 278 h 433"/>
              <a:gd name="T12" fmla="*/ 24 w 414"/>
              <a:gd name="T13" fmla="*/ 254 h 433"/>
              <a:gd name="T14" fmla="*/ 48 w 414"/>
              <a:gd name="T15" fmla="*/ 278 h 433"/>
              <a:gd name="T16" fmla="*/ 48 w 414"/>
              <a:gd name="T17" fmla="*/ 385 h 433"/>
              <a:gd name="T18" fmla="*/ 366 w 414"/>
              <a:gd name="T19" fmla="*/ 385 h 433"/>
              <a:gd name="T20" fmla="*/ 366 w 414"/>
              <a:gd name="T21" fmla="*/ 278 h 433"/>
              <a:gd name="T22" fmla="*/ 390 w 414"/>
              <a:gd name="T23" fmla="*/ 254 h 433"/>
              <a:gd name="T24" fmla="*/ 414 w 414"/>
              <a:gd name="T25" fmla="*/ 278 h 433"/>
              <a:gd name="T26" fmla="*/ 190 w 414"/>
              <a:gd name="T27" fmla="*/ 308 h 433"/>
              <a:gd name="T28" fmla="*/ 207 w 414"/>
              <a:gd name="T29" fmla="*/ 315 h 433"/>
              <a:gd name="T30" fmla="*/ 224 w 414"/>
              <a:gd name="T31" fmla="*/ 308 h 433"/>
              <a:gd name="T32" fmla="*/ 320 w 414"/>
              <a:gd name="T33" fmla="*/ 210 h 433"/>
              <a:gd name="T34" fmla="*/ 320 w 414"/>
              <a:gd name="T35" fmla="*/ 176 h 433"/>
              <a:gd name="T36" fmla="*/ 286 w 414"/>
              <a:gd name="T37" fmla="*/ 176 h 433"/>
              <a:gd name="T38" fmla="*/ 231 w 414"/>
              <a:gd name="T39" fmla="*/ 232 h 433"/>
              <a:gd name="T40" fmla="*/ 231 w 414"/>
              <a:gd name="T41" fmla="*/ 24 h 433"/>
              <a:gd name="T42" fmla="*/ 207 w 414"/>
              <a:gd name="T43" fmla="*/ 0 h 433"/>
              <a:gd name="T44" fmla="*/ 183 w 414"/>
              <a:gd name="T45" fmla="*/ 24 h 433"/>
              <a:gd name="T46" fmla="*/ 183 w 414"/>
              <a:gd name="T47" fmla="*/ 232 h 433"/>
              <a:gd name="T48" fmla="*/ 128 w 414"/>
              <a:gd name="T49" fmla="*/ 176 h 433"/>
              <a:gd name="T50" fmla="*/ 94 w 414"/>
              <a:gd name="T51" fmla="*/ 176 h 433"/>
              <a:gd name="T52" fmla="*/ 94 w 414"/>
              <a:gd name="T53" fmla="*/ 210 h 433"/>
              <a:gd name="T54" fmla="*/ 190 w 414"/>
              <a:gd name="T55" fmla="*/ 30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4" h="433">
                <a:moveTo>
                  <a:pt x="414" y="278"/>
                </a:moveTo>
                <a:cubicBezTo>
                  <a:pt x="414" y="409"/>
                  <a:pt x="414" y="409"/>
                  <a:pt x="414" y="409"/>
                </a:cubicBezTo>
                <a:cubicBezTo>
                  <a:pt x="414" y="422"/>
                  <a:pt x="403" y="433"/>
                  <a:pt x="390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11" y="433"/>
                  <a:pt x="0" y="422"/>
                  <a:pt x="0" y="409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64"/>
                  <a:pt x="11" y="254"/>
                  <a:pt x="24" y="254"/>
                </a:cubicBezTo>
                <a:cubicBezTo>
                  <a:pt x="38" y="254"/>
                  <a:pt x="48" y="264"/>
                  <a:pt x="48" y="278"/>
                </a:cubicBezTo>
                <a:cubicBezTo>
                  <a:pt x="48" y="385"/>
                  <a:pt x="48" y="385"/>
                  <a:pt x="48" y="385"/>
                </a:cubicBezTo>
                <a:cubicBezTo>
                  <a:pt x="366" y="385"/>
                  <a:pt x="366" y="385"/>
                  <a:pt x="366" y="385"/>
                </a:cubicBezTo>
                <a:cubicBezTo>
                  <a:pt x="366" y="278"/>
                  <a:pt x="366" y="278"/>
                  <a:pt x="366" y="278"/>
                </a:cubicBezTo>
                <a:cubicBezTo>
                  <a:pt x="366" y="264"/>
                  <a:pt x="376" y="254"/>
                  <a:pt x="390" y="254"/>
                </a:cubicBezTo>
                <a:cubicBezTo>
                  <a:pt x="403" y="254"/>
                  <a:pt x="414" y="264"/>
                  <a:pt x="414" y="278"/>
                </a:cubicBezTo>
                <a:close/>
                <a:moveTo>
                  <a:pt x="190" y="308"/>
                </a:moveTo>
                <a:cubicBezTo>
                  <a:pt x="194" y="312"/>
                  <a:pt x="200" y="315"/>
                  <a:pt x="207" y="315"/>
                </a:cubicBezTo>
                <a:cubicBezTo>
                  <a:pt x="213" y="315"/>
                  <a:pt x="220" y="312"/>
                  <a:pt x="224" y="308"/>
                </a:cubicBezTo>
                <a:cubicBezTo>
                  <a:pt x="320" y="210"/>
                  <a:pt x="320" y="210"/>
                  <a:pt x="320" y="210"/>
                </a:cubicBezTo>
                <a:cubicBezTo>
                  <a:pt x="329" y="200"/>
                  <a:pt x="329" y="185"/>
                  <a:pt x="320" y="176"/>
                </a:cubicBezTo>
                <a:cubicBezTo>
                  <a:pt x="310" y="167"/>
                  <a:pt x="295" y="167"/>
                  <a:pt x="286" y="176"/>
                </a:cubicBezTo>
                <a:cubicBezTo>
                  <a:pt x="231" y="232"/>
                  <a:pt x="231" y="232"/>
                  <a:pt x="231" y="232"/>
                </a:cubicBezTo>
                <a:cubicBezTo>
                  <a:pt x="231" y="24"/>
                  <a:pt x="231" y="24"/>
                  <a:pt x="231" y="24"/>
                </a:cubicBezTo>
                <a:cubicBezTo>
                  <a:pt x="231" y="11"/>
                  <a:pt x="220" y="0"/>
                  <a:pt x="207" y="0"/>
                </a:cubicBezTo>
                <a:cubicBezTo>
                  <a:pt x="194" y="0"/>
                  <a:pt x="183" y="11"/>
                  <a:pt x="183" y="24"/>
                </a:cubicBezTo>
                <a:cubicBezTo>
                  <a:pt x="183" y="232"/>
                  <a:pt x="183" y="232"/>
                  <a:pt x="183" y="232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19" y="167"/>
                  <a:pt x="104" y="167"/>
                  <a:pt x="94" y="176"/>
                </a:cubicBezTo>
                <a:cubicBezTo>
                  <a:pt x="85" y="185"/>
                  <a:pt x="85" y="200"/>
                  <a:pt x="94" y="210"/>
                </a:cubicBezTo>
                <a:lnTo>
                  <a:pt x="190" y="3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5" name="Freeform 979">
            <a:extLst>
              <a:ext uri="{FF2B5EF4-FFF2-40B4-BE49-F238E27FC236}">
                <a16:creationId xmlns:a16="http://schemas.microsoft.com/office/drawing/2014/main" id="{3F949465-A6E8-48BB-B358-7BA4DD8313A5}"/>
              </a:ext>
            </a:extLst>
          </p:cNvPr>
          <p:cNvSpPr>
            <a:spLocks noEditPoints="1"/>
          </p:cNvSpPr>
          <p:nvPr/>
        </p:nvSpPr>
        <p:spPr bwMode="auto">
          <a:xfrm>
            <a:off x="5644272" y="4994696"/>
            <a:ext cx="240838" cy="240838"/>
          </a:xfrm>
          <a:custGeom>
            <a:avLst/>
            <a:gdLst>
              <a:gd name="T0" fmla="*/ 240 w 442"/>
              <a:gd name="T1" fmla="*/ 226 h 442"/>
              <a:gd name="T2" fmla="*/ 241 w 442"/>
              <a:gd name="T3" fmla="*/ 423 h 442"/>
              <a:gd name="T4" fmla="*/ 222 w 442"/>
              <a:gd name="T5" fmla="*/ 442 h 442"/>
              <a:gd name="T6" fmla="*/ 222 w 442"/>
              <a:gd name="T7" fmla="*/ 442 h 442"/>
              <a:gd name="T8" fmla="*/ 202 w 442"/>
              <a:gd name="T9" fmla="*/ 423 h 442"/>
              <a:gd name="T10" fmla="*/ 202 w 442"/>
              <a:gd name="T11" fmla="*/ 226 h 442"/>
              <a:gd name="T12" fmla="*/ 146 w 442"/>
              <a:gd name="T13" fmla="*/ 281 h 442"/>
              <a:gd name="T14" fmla="*/ 119 w 442"/>
              <a:gd name="T15" fmla="*/ 281 h 442"/>
              <a:gd name="T16" fmla="*/ 119 w 442"/>
              <a:gd name="T17" fmla="*/ 254 h 442"/>
              <a:gd name="T18" fmla="*/ 207 w 442"/>
              <a:gd name="T19" fmla="*/ 166 h 442"/>
              <a:gd name="T20" fmla="*/ 234 w 442"/>
              <a:gd name="T21" fmla="*/ 166 h 442"/>
              <a:gd name="T22" fmla="*/ 323 w 442"/>
              <a:gd name="T23" fmla="*/ 254 h 442"/>
              <a:gd name="T24" fmla="*/ 323 w 442"/>
              <a:gd name="T25" fmla="*/ 281 h 442"/>
              <a:gd name="T26" fmla="*/ 309 w 442"/>
              <a:gd name="T27" fmla="*/ 287 h 442"/>
              <a:gd name="T28" fmla="*/ 296 w 442"/>
              <a:gd name="T29" fmla="*/ 281 h 442"/>
              <a:gd name="T30" fmla="*/ 240 w 442"/>
              <a:gd name="T31" fmla="*/ 226 h 442"/>
              <a:gd name="T32" fmla="*/ 442 w 442"/>
              <a:gd name="T33" fmla="*/ 19 h 442"/>
              <a:gd name="T34" fmla="*/ 442 w 442"/>
              <a:gd name="T35" fmla="*/ 340 h 442"/>
              <a:gd name="T36" fmla="*/ 423 w 442"/>
              <a:gd name="T37" fmla="*/ 361 h 442"/>
              <a:gd name="T38" fmla="*/ 305 w 442"/>
              <a:gd name="T39" fmla="*/ 361 h 442"/>
              <a:gd name="T40" fmla="*/ 285 w 442"/>
              <a:gd name="T41" fmla="*/ 341 h 442"/>
              <a:gd name="T42" fmla="*/ 305 w 442"/>
              <a:gd name="T43" fmla="*/ 322 h 442"/>
              <a:gd name="T44" fmla="*/ 403 w 442"/>
              <a:gd name="T45" fmla="*/ 322 h 442"/>
              <a:gd name="T46" fmla="*/ 403 w 442"/>
              <a:gd name="T47" fmla="*/ 116 h 442"/>
              <a:gd name="T48" fmla="*/ 38 w 442"/>
              <a:gd name="T49" fmla="*/ 116 h 442"/>
              <a:gd name="T50" fmla="*/ 38 w 442"/>
              <a:gd name="T51" fmla="*/ 322 h 442"/>
              <a:gd name="T52" fmla="*/ 139 w 442"/>
              <a:gd name="T53" fmla="*/ 322 h 442"/>
              <a:gd name="T54" fmla="*/ 158 w 442"/>
              <a:gd name="T55" fmla="*/ 341 h 442"/>
              <a:gd name="T56" fmla="*/ 139 w 442"/>
              <a:gd name="T57" fmla="*/ 361 h 442"/>
              <a:gd name="T58" fmla="*/ 19 w 442"/>
              <a:gd name="T59" fmla="*/ 361 h 442"/>
              <a:gd name="T60" fmla="*/ 0 w 442"/>
              <a:gd name="T61" fmla="*/ 340 h 442"/>
              <a:gd name="T62" fmla="*/ 0 w 442"/>
              <a:gd name="T63" fmla="*/ 19 h 442"/>
              <a:gd name="T64" fmla="*/ 19 w 442"/>
              <a:gd name="T65" fmla="*/ 0 h 442"/>
              <a:gd name="T66" fmla="*/ 423 w 442"/>
              <a:gd name="T67" fmla="*/ 0 h 442"/>
              <a:gd name="T68" fmla="*/ 442 w 442"/>
              <a:gd name="T69" fmla="*/ 19 h 442"/>
              <a:gd name="T70" fmla="*/ 192 w 442"/>
              <a:gd name="T71" fmla="*/ 82 h 442"/>
              <a:gd name="T72" fmla="*/ 240 w 442"/>
              <a:gd name="T73" fmla="*/ 82 h 442"/>
              <a:gd name="T74" fmla="*/ 240 w 442"/>
              <a:gd name="T75" fmla="*/ 39 h 442"/>
              <a:gd name="T76" fmla="*/ 192 w 442"/>
              <a:gd name="T77" fmla="*/ 39 h 442"/>
              <a:gd name="T78" fmla="*/ 192 w 442"/>
              <a:gd name="T79" fmla="*/ 82 h 442"/>
              <a:gd name="T80" fmla="*/ 163 w 442"/>
              <a:gd name="T81" fmla="*/ 39 h 442"/>
              <a:gd name="T82" fmla="*/ 115 w 442"/>
              <a:gd name="T83" fmla="*/ 39 h 442"/>
              <a:gd name="T84" fmla="*/ 115 w 442"/>
              <a:gd name="T85" fmla="*/ 82 h 442"/>
              <a:gd name="T86" fmla="*/ 163 w 442"/>
              <a:gd name="T87" fmla="*/ 82 h 442"/>
              <a:gd name="T88" fmla="*/ 163 w 442"/>
              <a:gd name="T89" fmla="*/ 39 h 442"/>
              <a:gd name="T90" fmla="*/ 38 w 442"/>
              <a:gd name="T91" fmla="*/ 82 h 442"/>
              <a:gd name="T92" fmla="*/ 86 w 442"/>
              <a:gd name="T93" fmla="*/ 82 h 442"/>
              <a:gd name="T94" fmla="*/ 86 w 442"/>
              <a:gd name="T95" fmla="*/ 39 h 442"/>
              <a:gd name="T96" fmla="*/ 38 w 442"/>
              <a:gd name="T97" fmla="*/ 39 h 442"/>
              <a:gd name="T98" fmla="*/ 38 w 442"/>
              <a:gd name="T99" fmla="*/ 82 h 442"/>
              <a:gd name="T100" fmla="*/ 403 w 442"/>
              <a:gd name="T101" fmla="*/ 82 h 442"/>
              <a:gd name="T102" fmla="*/ 403 w 442"/>
              <a:gd name="T103" fmla="*/ 39 h 442"/>
              <a:gd name="T104" fmla="*/ 269 w 442"/>
              <a:gd name="T105" fmla="*/ 39 h 442"/>
              <a:gd name="T106" fmla="*/ 269 w 442"/>
              <a:gd name="T107" fmla="*/ 82 h 442"/>
              <a:gd name="T108" fmla="*/ 403 w 442"/>
              <a:gd name="T109" fmla="*/ 8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2" h="442">
                <a:moveTo>
                  <a:pt x="240" y="226"/>
                </a:moveTo>
                <a:cubicBezTo>
                  <a:pt x="241" y="423"/>
                  <a:pt x="241" y="423"/>
                  <a:pt x="241" y="423"/>
                </a:cubicBezTo>
                <a:cubicBezTo>
                  <a:pt x="241" y="434"/>
                  <a:pt x="232" y="442"/>
                  <a:pt x="222" y="442"/>
                </a:cubicBezTo>
                <a:cubicBezTo>
                  <a:pt x="222" y="442"/>
                  <a:pt x="222" y="442"/>
                  <a:pt x="222" y="442"/>
                </a:cubicBezTo>
                <a:cubicBezTo>
                  <a:pt x="211" y="442"/>
                  <a:pt x="202" y="434"/>
                  <a:pt x="202" y="423"/>
                </a:cubicBezTo>
                <a:cubicBezTo>
                  <a:pt x="202" y="226"/>
                  <a:pt x="202" y="226"/>
                  <a:pt x="202" y="226"/>
                </a:cubicBezTo>
                <a:cubicBezTo>
                  <a:pt x="146" y="281"/>
                  <a:pt x="146" y="281"/>
                  <a:pt x="146" y="281"/>
                </a:cubicBezTo>
                <a:cubicBezTo>
                  <a:pt x="138" y="289"/>
                  <a:pt x="126" y="289"/>
                  <a:pt x="119" y="281"/>
                </a:cubicBezTo>
                <a:cubicBezTo>
                  <a:pt x="111" y="274"/>
                  <a:pt x="111" y="261"/>
                  <a:pt x="119" y="254"/>
                </a:cubicBezTo>
                <a:cubicBezTo>
                  <a:pt x="207" y="166"/>
                  <a:pt x="207" y="166"/>
                  <a:pt x="207" y="166"/>
                </a:cubicBezTo>
                <a:cubicBezTo>
                  <a:pt x="215" y="159"/>
                  <a:pt x="227" y="159"/>
                  <a:pt x="234" y="166"/>
                </a:cubicBezTo>
                <a:cubicBezTo>
                  <a:pt x="323" y="254"/>
                  <a:pt x="323" y="254"/>
                  <a:pt x="323" y="254"/>
                </a:cubicBezTo>
                <a:cubicBezTo>
                  <a:pt x="330" y="261"/>
                  <a:pt x="330" y="274"/>
                  <a:pt x="323" y="281"/>
                </a:cubicBezTo>
                <a:cubicBezTo>
                  <a:pt x="319" y="285"/>
                  <a:pt x="314" y="287"/>
                  <a:pt x="309" y="287"/>
                </a:cubicBezTo>
                <a:cubicBezTo>
                  <a:pt x="304" y="287"/>
                  <a:pt x="299" y="285"/>
                  <a:pt x="296" y="281"/>
                </a:cubicBezTo>
                <a:lnTo>
                  <a:pt x="240" y="226"/>
                </a:lnTo>
                <a:close/>
                <a:moveTo>
                  <a:pt x="442" y="19"/>
                </a:moveTo>
                <a:cubicBezTo>
                  <a:pt x="442" y="340"/>
                  <a:pt x="442" y="340"/>
                  <a:pt x="442" y="340"/>
                </a:cubicBezTo>
                <a:cubicBezTo>
                  <a:pt x="442" y="351"/>
                  <a:pt x="433" y="361"/>
                  <a:pt x="423" y="361"/>
                </a:cubicBezTo>
                <a:cubicBezTo>
                  <a:pt x="305" y="361"/>
                  <a:pt x="305" y="361"/>
                  <a:pt x="305" y="361"/>
                </a:cubicBezTo>
                <a:cubicBezTo>
                  <a:pt x="294" y="361"/>
                  <a:pt x="285" y="352"/>
                  <a:pt x="285" y="341"/>
                </a:cubicBezTo>
                <a:cubicBezTo>
                  <a:pt x="285" y="331"/>
                  <a:pt x="294" y="322"/>
                  <a:pt x="305" y="322"/>
                </a:cubicBezTo>
                <a:cubicBezTo>
                  <a:pt x="403" y="322"/>
                  <a:pt x="403" y="322"/>
                  <a:pt x="403" y="322"/>
                </a:cubicBezTo>
                <a:cubicBezTo>
                  <a:pt x="403" y="116"/>
                  <a:pt x="403" y="116"/>
                  <a:pt x="403" y="116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322"/>
                  <a:pt x="38" y="322"/>
                  <a:pt x="38" y="322"/>
                </a:cubicBezTo>
                <a:cubicBezTo>
                  <a:pt x="139" y="322"/>
                  <a:pt x="139" y="322"/>
                  <a:pt x="139" y="322"/>
                </a:cubicBezTo>
                <a:cubicBezTo>
                  <a:pt x="149" y="322"/>
                  <a:pt x="158" y="331"/>
                  <a:pt x="158" y="341"/>
                </a:cubicBezTo>
                <a:cubicBezTo>
                  <a:pt x="158" y="352"/>
                  <a:pt x="149" y="361"/>
                  <a:pt x="139" y="361"/>
                </a:cubicBezTo>
                <a:cubicBezTo>
                  <a:pt x="19" y="361"/>
                  <a:pt x="19" y="361"/>
                  <a:pt x="19" y="361"/>
                </a:cubicBezTo>
                <a:cubicBezTo>
                  <a:pt x="8" y="361"/>
                  <a:pt x="0" y="351"/>
                  <a:pt x="0" y="34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8" y="0"/>
                  <a:pt x="19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433" y="0"/>
                  <a:pt x="442" y="9"/>
                  <a:pt x="442" y="19"/>
                </a:cubicBezTo>
                <a:close/>
                <a:moveTo>
                  <a:pt x="192" y="82"/>
                </a:moveTo>
                <a:cubicBezTo>
                  <a:pt x="240" y="82"/>
                  <a:pt x="240" y="82"/>
                  <a:pt x="240" y="82"/>
                </a:cubicBezTo>
                <a:cubicBezTo>
                  <a:pt x="240" y="39"/>
                  <a:pt x="240" y="39"/>
                  <a:pt x="240" y="39"/>
                </a:cubicBezTo>
                <a:cubicBezTo>
                  <a:pt x="192" y="39"/>
                  <a:pt x="192" y="39"/>
                  <a:pt x="192" y="39"/>
                </a:cubicBezTo>
                <a:lnTo>
                  <a:pt x="192" y="82"/>
                </a:lnTo>
                <a:close/>
                <a:moveTo>
                  <a:pt x="163" y="39"/>
                </a:moveTo>
                <a:cubicBezTo>
                  <a:pt x="115" y="39"/>
                  <a:pt x="115" y="39"/>
                  <a:pt x="115" y="39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63" y="82"/>
                  <a:pt x="163" y="82"/>
                  <a:pt x="163" y="82"/>
                </a:cubicBezTo>
                <a:lnTo>
                  <a:pt x="163" y="39"/>
                </a:lnTo>
                <a:close/>
                <a:moveTo>
                  <a:pt x="38" y="82"/>
                </a:moveTo>
                <a:cubicBezTo>
                  <a:pt x="86" y="82"/>
                  <a:pt x="86" y="82"/>
                  <a:pt x="86" y="82"/>
                </a:cubicBezTo>
                <a:cubicBezTo>
                  <a:pt x="86" y="39"/>
                  <a:pt x="86" y="39"/>
                  <a:pt x="86" y="39"/>
                </a:cubicBezTo>
                <a:cubicBezTo>
                  <a:pt x="38" y="39"/>
                  <a:pt x="38" y="39"/>
                  <a:pt x="38" y="39"/>
                </a:cubicBezTo>
                <a:lnTo>
                  <a:pt x="38" y="82"/>
                </a:lnTo>
                <a:close/>
                <a:moveTo>
                  <a:pt x="403" y="82"/>
                </a:moveTo>
                <a:cubicBezTo>
                  <a:pt x="403" y="39"/>
                  <a:pt x="403" y="39"/>
                  <a:pt x="403" y="39"/>
                </a:cubicBezTo>
                <a:cubicBezTo>
                  <a:pt x="269" y="39"/>
                  <a:pt x="269" y="39"/>
                  <a:pt x="269" y="39"/>
                </a:cubicBezTo>
                <a:cubicBezTo>
                  <a:pt x="269" y="82"/>
                  <a:pt x="269" y="82"/>
                  <a:pt x="269" y="82"/>
                </a:cubicBezTo>
                <a:lnTo>
                  <a:pt x="403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6" name="Freeform 980">
            <a:extLst>
              <a:ext uri="{FF2B5EF4-FFF2-40B4-BE49-F238E27FC236}">
                <a16:creationId xmlns:a16="http://schemas.microsoft.com/office/drawing/2014/main" id="{8923A50D-4488-445F-B3D7-4C5ECA1A6AA4}"/>
              </a:ext>
            </a:extLst>
          </p:cNvPr>
          <p:cNvSpPr>
            <a:spLocks noEditPoints="1"/>
          </p:cNvSpPr>
          <p:nvPr/>
        </p:nvSpPr>
        <p:spPr bwMode="auto">
          <a:xfrm>
            <a:off x="10795506" y="1619027"/>
            <a:ext cx="225649" cy="235775"/>
          </a:xfrm>
          <a:custGeom>
            <a:avLst/>
            <a:gdLst>
              <a:gd name="T0" fmla="*/ 414 w 414"/>
              <a:gd name="T1" fmla="*/ 278 h 433"/>
              <a:gd name="T2" fmla="*/ 414 w 414"/>
              <a:gd name="T3" fmla="*/ 409 h 433"/>
              <a:gd name="T4" fmla="*/ 390 w 414"/>
              <a:gd name="T5" fmla="*/ 433 h 433"/>
              <a:gd name="T6" fmla="*/ 24 w 414"/>
              <a:gd name="T7" fmla="*/ 433 h 433"/>
              <a:gd name="T8" fmla="*/ 0 w 414"/>
              <a:gd name="T9" fmla="*/ 409 h 433"/>
              <a:gd name="T10" fmla="*/ 0 w 414"/>
              <a:gd name="T11" fmla="*/ 278 h 433"/>
              <a:gd name="T12" fmla="*/ 24 w 414"/>
              <a:gd name="T13" fmla="*/ 254 h 433"/>
              <a:gd name="T14" fmla="*/ 48 w 414"/>
              <a:gd name="T15" fmla="*/ 278 h 433"/>
              <a:gd name="T16" fmla="*/ 48 w 414"/>
              <a:gd name="T17" fmla="*/ 385 h 433"/>
              <a:gd name="T18" fmla="*/ 366 w 414"/>
              <a:gd name="T19" fmla="*/ 385 h 433"/>
              <a:gd name="T20" fmla="*/ 366 w 414"/>
              <a:gd name="T21" fmla="*/ 278 h 433"/>
              <a:gd name="T22" fmla="*/ 390 w 414"/>
              <a:gd name="T23" fmla="*/ 254 h 433"/>
              <a:gd name="T24" fmla="*/ 414 w 414"/>
              <a:gd name="T25" fmla="*/ 278 h 433"/>
              <a:gd name="T26" fmla="*/ 128 w 414"/>
              <a:gd name="T27" fmla="*/ 139 h 433"/>
              <a:gd name="T28" fmla="*/ 183 w 414"/>
              <a:gd name="T29" fmla="*/ 83 h 433"/>
              <a:gd name="T30" fmla="*/ 183 w 414"/>
              <a:gd name="T31" fmla="*/ 291 h 433"/>
              <a:gd name="T32" fmla="*/ 207 w 414"/>
              <a:gd name="T33" fmla="*/ 315 h 433"/>
              <a:gd name="T34" fmla="*/ 231 w 414"/>
              <a:gd name="T35" fmla="*/ 291 h 433"/>
              <a:gd name="T36" fmla="*/ 231 w 414"/>
              <a:gd name="T37" fmla="*/ 83 h 433"/>
              <a:gd name="T38" fmla="*/ 286 w 414"/>
              <a:gd name="T39" fmla="*/ 139 h 433"/>
              <a:gd name="T40" fmla="*/ 303 w 414"/>
              <a:gd name="T41" fmla="*/ 146 h 433"/>
              <a:gd name="T42" fmla="*/ 320 w 414"/>
              <a:gd name="T43" fmla="*/ 139 h 433"/>
              <a:gd name="T44" fmla="*/ 320 w 414"/>
              <a:gd name="T45" fmla="*/ 105 h 433"/>
              <a:gd name="T46" fmla="*/ 224 w 414"/>
              <a:gd name="T47" fmla="*/ 7 h 433"/>
              <a:gd name="T48" fmla="*/ 207 w 414"/>
              <a:gd name="T49" fmla="*/ 0 h 433"/>
              <a:gd name="T50" fmla="*/ 190 w 414"/>
              <a:gd name="T51" fmla="*/ 7 h 433"/>
              <a:gd name="T52" fmla="*/ 94 w 414"/>
              <a:gd name="T53" fmla="*/ 105 h 433"/>
              <a:gd name="T54" fmla="*/ 94 w 414"/>
              <a:gd name="T55" fmla="*/ 139 h 433"/>
              <a:gd name="T56" fmla="*/ 128 w 414"/>
              <a:gd name="T57" fmla="*/ 139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4" h="433">
                <a:moveTo>
                  <a:pt x="414" y="278"/>
                </a:moveTo>
                <a:cubicBezTo>
                  <a:pt x="414" y="409"/>
                  <a:pt x="414" y="409"/>
                  <a:pt x="414" y="409"/>
                </a:cubicBezTo>
                <a:cubicBezTo>
                  <a:pt x="414" y="422"/>
                  <a:pt x="403" y="433"/>
                  <a:pt x="390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11" y="433"/>
                  <a:pt x="0" y="422"/>
                  <a:pt x="0" y="409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64"/>
                  <a:pt x="11" y="254"/>
                  <a:pt x="24" y="254"/>
                </a:cubicBezTo>
                <a:cubicBezTo>
                  <a:pt x="38" y="254"/>
                  <a:pt x="48" y="264"/>
                  <a:pt x="48" y="278"/>
                </a:cubicBezTo>
                <a:cubicBezTo>
                  <a:pt x="48" y="385"/>
                  <a:pt x="48" y="385"/>
                  <a:pt x="48" y="385"/>
                </a:cubicBezTo>
                <a:cubicBezTo>
                  <a:pt x="366" y="385"/>
                  <a:pt x="366" y="385"/>
                  <a:pt x="366" y="385"/>
                </a:cubicBezTo>
                <a:cubicBezTo>
                  <a:pt x="366" y="278"/>
                  <a:pt x="366" y="278"/>
                  <a:pt x="366" y="278"/>
                </a:cubicBezTo>
                <a:cubicBezTo>
                  <a:pt x="366" y="264"/>
                  <a:pt x="376" y="254"/>
                  <a:pt x="390" y="254"/>
                </a:cubicBezTo>
                <a:cubicBezTo>
                  <a:pt x="403" y="254"/>
                  <a:pt x="414" y="264"/>
                  <a:pt x="414" y="278"/>
                </a:cubicBezTo>
                <a:close/>
                <a:moveTo>
                  <a:pt x="128" y="139"/>
                </a:moveTo>
                <a:cubicBezTo>
                  <a:pt x="183" y="83"/>
                  <a:pt x="183" y="83"/>
                  <a:pt x="183" y="83"/>
                </a:cubicBezTo>
                <a:cubicBezTo>
                  <a:pt x="183" y="291"/>
                  <a:pt x="183" y="291"/>
                  <a:pt x="183" y="291"/>
                </a:cubicBezTo>
                <a:cubicBezTo>
                  <a:pt x="183" y="304"/>
                  <a:pt x="194" y="315"/>
                  <a:pt x="207" y="315"/>
                </a:cubicBezTo>
                <a:cubicBezTo>
                  <a:pt x="220" y="315"/>
                  <a:pt x="231" y="304"/>
                  <a:pt x="231" y="291"/>
                </a:cubicBezTo>
                <a:cubicBezTo>
                  <a:pt x="231" y="83"/>
                  <a:pt x="231" y="83"/>
                  <a:pt x="231" y="83"/>
                </a:cubicBezTo>
                <a:cubicBezTo>
                  <a:pt x="286" y="139"/>
                  <a:pt x="286" y="139"/>
                  <a:pt x="286" y="139"/>
                </a:cubicBezTo>
                <a:cubicBezTo>
                  <a:pt x="290" y="144"/>
                  <a:pt x="297" y="146"/>
                  <a:pt x="303" y="146"/>
                </a:cubicBezTo>
                <a:cubicBezTo>
                  <a:pt x="309" y="146"/>
                  <a:pt x="315" y="144"/>
                  <a:pt x="320" y="139"/>
                </a:cubicBezTo>
                <a:cubicBezTo>
                  <a:pt x="329" y="130"/>
                  <a:pt x="329" y="115"/>
                  <a:pt x="320" y="105"/>
                </a:cubicBezTo>
                <a:cubicBezTo>
                  <a:pt x="224" y="7"/>
                  <a:pt x="224" y="7"/>
                  <a:pt x="224" y="7"/>
                </a:cubicBezTo>
                <a:cubicBezTo>
                  <a:pt x="220" y="3"/>
                  <a:pt x="213" y="0"/>
                  <a:pt x="207" y="0"/>
                </a:cubicBezTo>
                <a:cubicBezTo>
                  <a:pt x="201" y="0"/>
                  <a:pt x="194" y="3"/>
                  <a:pt x="190" y="7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85" y="115"/>
                  <a:pt x="85" y="130"/>
                  <a:pt x="94" y="139"/>
                </a:cubicBezTo>
                <a:cubicBezTo>
                  <a:pt x="104" y="148"/>
                  <a:pt x="119" y="148"/>
                  <a:pt x="128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7" name="Freeform 981">
            <a:extLst>
              <a:ext uri="{FF2B5EF4-FFF2-40B4-BE49-F238E27FC236}">
                <a16:creationId xmlns:a16="http://schemas.microsoft.com/office/drawing/2014/main" id="{14624DAB-9FBD-4EE1-9C32-2AC683215F41}"/>
              </a:ext>
            </a:extLst>
          </p:cNvPr>
          <p:cNvSpPr>
            <a:spLocks noEditPoints="1"/>
          </p:cNvSpPr>
          <p:nvPr/>
        </p:nvSpPr>
        <p:spPr bwMode="auto">
          <a:xfrm>
            <a:off x="7593950" y="4979809"/>
            <a:ext cx="199613" cy="167068"/>
          </a:xfrm>
          <a:custGeom>
            <a:avLst/>
            <a:gdLst>
              <a:gd name="T0" fmla="*/ 346 w 366"/>
              <a:gd name="T1" fmla="*/ 43 h 307"/>
              <a:gd name="T2" fmla="*/ 181 w 366"/>
              <a:gd name="T3" fmla="*/ 43 h 307"/>
              <a:gd name="T4" fmla="*/ 160 w 366"/>
              <a:gd name="T5" fmla="*/ 9 h 307"/>
              <a:gd name="T6" fmla="*/ 143 w 366"/>
              <a:gd name="T7" fmla="*/ 0 h 307"/>
              <a:gd name="T8" fmla="*/ 20 w 366"/>
              <a:gd name="T9" fmla="*/ 0 h 307"/>
              <a:gd name="T10" fmla="*/ 0 w 366"/>
              <a:gd name="T11" fmla="*/ 19 h 307"/>
              <a:gd name="T12" fmla="*/ 0 w 366"/>
              <a:gd name="T13" fmla="*/ 288 h 307"/>
              <a:gd name="T14" fmla="*/ 20 w 366"/>
              <a:gd name="T15" fmla="*/ 307 h 307"/>
              <a:gd name="T16" fmla="*/ 346 w 366"/>
              <a:gd name="T17" fmla="*/ 307 h 307"/>
              <a:gd name="T18" fmla="*/ 366 w 366"/>
              <a:gd name="T19" fmla="*/ 288 h 307"/>
              <a:gd name="T20" fmla="*/ 366 w 366"/>
              <a:gd name="T21" fmla="*/ 63 h 307"/>
              <a:gd name="T22" fmla="*/ 346 w 366"/>
              <a:gd name="T23" fmla="*/ 43 h 307"/>
              <a:gd name="T24" fmla="*/ 327 w 366"/>
              <a:gd name="T25" fmla="*/ 269 h 307"/>
              <a:gd name="T26" fmla="*/ 39 w 366"/>
              <a:gd name="T27" fmla="*/ 269 h 307"/>
              <a:gd name="T28" fmla="*/ 39 w 366"/>
              <a:gd name="T29" fmla="*/ 38 h 307"/>
              <a:gd name="T30" fmla="*/ 132 w 366"/>
              <a:gd name="T31" fmla="*/ 38 h 307"/>
              <a:gd name="T32" fmla="*/ 153 w 366"/>
              <a:gd name="T33" fmla="*/ 72 h 307"/>
              <a:gd name="T34" fmla="*/ 170 w 366"/>
              <a:gd name="T35" fmla="*/ 81 h 307"/>
              <a:gd name="T36" fmla="*/ 327 w 366"/>
              <a:gd name="T37" fmla="*/ 81 h 307"/>
              <a:gd name="T38" fmla="*/ 327 w 366"/>
              <a:gd name="T39" fmla="*/ 269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6" h="307">
                <a:moveTo>
                  <a:pt x="346" y="43"/>
                </a:moveTo>
                <a:cubicBezTo>
                  <a:pt x="181" y="43"/>
                  <a:pt x="181" y="43"/>
                  <a:pt x="181" y="43"/>
                </a:cubicBezTo>
                <a:cubicBezTo>
                  <a:pt x="160" y="9"/>
                  <a:pt x="160" y="9"/>
                  <a:pt x="160" y="9"/>
                </a:cubicBezTo>
                <a:cubicBezTo>
                  <a:pt x="156" y="3"/>
                  <a:pt x="150" y="0"/>
                  <a:pt x="14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99"/>
                  <a:pt x="9" y="307"/>
                  <a:pt x="20" y="307"/>
                </a:cubicBezTo>
                <a:cubicBezTo>
                  <a:pt x="346" y="307"/>
                  <a:pt x="346" y="307"/>
                  <a:pt x="346" y="307"/>
                </a:cubicBezTo>
                <a:cubicBezTo>
                  <a:pt x="357" y="307"/>
                  <a:pt x="366" y="299"/>
                  <a:pt x="366" y="288"/>
                </a:cubicBezTo>
                <a:cubicBezTo>
                  <a:pt x="366" y="63"/>
                  <a:pt x="366" y="63"/>
                  <a:pt x="366" y="63"/>
                </a:cubicBezTo>
                <a:cubicBezTo>
                  <a:pt x="366" y="52"/>
                  <a:pt x="357" y="43"/>
                  <a:pt x="346" y="43"/>
                </a:cubicBezTo>
                <a:close/>
                <a:moveTo>
                  <a:pt x="327" y="269"/>
                </a:moveTo>
                <a:cubicBezTo>
                  <a:pt x="39" y="269"/>
                  <a:pt x="39" y="269"/>
                  <a:pt x="39" y="269"/>
                </a:cubicBezTo>
                <a:cubicBezTo>
                  <a:pt x="39" y="38"/>
                  <a:pt x="39" y="38"/>
                  <a:pt x="39" y="38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57" y="78"/>
                  <a:pt x="163" y="81"/>
                  <a:pt x="170" y="81"/>
                </a:cubicBezTo>
                <a:cubicBezTo>
                  <a:pt x="327" y="81"/>
                  <a:pt x="327" y="81"/>
                  <a:pt x="327" y="81"/>
                </a:cubicBezTo>
                <a:lnTo>
                  <a:pt x="327" y="2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8" name="Freeform 982">
            <a:extLst>
              <a:ext uri="{FF2B5EF4-FFF2-40B4-BE49-F238E27FC236}">
                <a16:creationId xmlns:a16="http://schemas.microsoft.com/office/drawing/2014/main" id="{9D874619-5F32-454B-9D29-292DF13E89A3}"/>
              </a:ext>
            </a:extLst>
          </p:cNvPr>
          <p:cNvSpPr>
            <a:spLocks noEditPoints="1"/>
          </p:cNvSpPr>
          <p:nvPr/>
        </p:nvSpPr>
        <p:spPr bwMode="auto">
          <a:xfrm>
            <a:off x="8231846" y="4979810"/>
            <a:ext cx="241561" cy="169960"/>
          </a:xfrm>
          <a:custGeom>
            <a:avLst/>
            <a:gdLst>
              <a:gd name="T0" fmla="*/ 439 w 444"/>
              <a:gd name="T1" fmla="*/ 118 h 312"/>
              <a:gd name="T2" fmla="*/ 424 w 444"/>
              <a:gd name="T3" fmla="*/ 110 h 312"/>
              <a:gd name="T4" fmla="*/ 400 w 444"/>
              <a:gd name="T5" fmla="*/ 110 h 312"/>
              <a:gd name="T6" fmla="*/ 400 w 444"/>
              <a:gd name="T7" fmla="*/ 58 h 312"/>
              <a:gd name="T8" fmla="*/ 384 w 444"/>
              <a:gd name="T9" fmla="*/ 43 h 312"/>
              <a:gd name="T10" fmla="*/ 216 w 444"/>
              <a:gd name="T11" fmla="*/ 43 h 312"/>
              <a:gd name="T12" fmla="*/ 194 w 444"/>
              <a:gd name="T13" fmla="*/ 7 h 312"/>
              <a:gd name="T14" fmla="*/ 180 w 444"/>
              <a:gd name="T15" fmla="*/ 0 h 312"/>
              <a:gd name="T16" fmla="*/ 56 w 444"/>
              <a:gd name="T17" fmla="*/ 0 h 312"/>
              <a:gd name="T18" fmla="*/ 39 w 444"/>
              <a:gd name="T19" fmla="*/ 14 h 312"/>
              <a:gd name="T20" fmla="*/ 39 w 444"/>
              <a:gd name="T21" fmla="*/ 110 h 312"/>
              <a:gd name="T22" fmla="*/ 20 w 444"/>
              <a:gd name="T23" fmla="*/ 110 h 312"/>
              <a:gd name="T24" fmla="*/ 5 w 444"/>
              <a:gd name="T25" fmla="*/ 118 h 312"/>
              <a:gd name="T26" fmla="*/ 1 w 444"/>
              <a:gd name="T27" fmla="*/ 134 h 312"/>
              <a:gd name="T28" fmla="*/ 37 w 444"/>
              <a:gd name="T29" fmla="*/ 297 h 312"/>
              <a:gd name="T30" fmla="*/ 56 w 444"/>
              <a:gd name="T31" fmla="*/ 312 h 312"/>
              <a:gd name="T32" fmla="*/ 384 w 444"/>
              <a:gd name="T33" fmla="*/ 312 h 312"/>
              <a:gd name="T34" fmla="*/ 403 w 444"/>
              <a:gd name="T35" fmla="*/ 297 h 312"/>
              <a:gd name="T36" fmla="*/ 443 w 444"/>
              <a:gd name="T37" fmla="*/ 134 h 312"/>
              <a:gd name="T38" fmla="*/ 439 w 444"/>
              <a:gd name="T39" fmla="*/ 118 h 312"/>
              <a:gd name="T40" fmla="*/ 73 w 444"/>
              <a:gd name="T41" fmla="*/ 33 h 312"/>
              <a:gd name="T42" fmla="*/ 170 w 444"/>
              <a:gd name="T43" fmla="*/ 33 h 312"/>
              <a:gd name="T44" fmla="*/ 192 w 444"/>
              <a:gd name="T45" fmla="*/ 69 h 312"/>
              <a:gd name="T46" fmla="*/ 206 w 444"/>
              <a:gd name="T47" fmla="*/ 76 h 312"/>
              <a:gd name="T48" fmla="*/ 366 w 444"/>
              <a:gd name="T49" fmla="*/ 76 h 312"/>
              <a:gd name="T50" fmla="*/ 366 w 444"/>
              <a:gd name="T51" fmla="*/ 110 h 312"/>
              <a:gd name="T52" fmla="*/ 73 w 444"/>
              <a:gd name="T53" fmla="*/ 110 h 312"/>
              <a:gd name="T54" fmla="*/ 73 w 444"/>
              <a:gd name="T55" fmla="*/ 33 h 312"/>
              <a:gd name="T56" fmla="*/ 369 w 444"/>
              <a:gd name="T57" fmla="*/ 274 h 312"/>
              <a:gd name="T58" fmla="*/ 71 w 444"/>
              <a:gd name="T59" fmla="*/ 274 h 312"/>
              <a:gd name="T60" fmla="*/ 44 w 444"/>
              <a:gd name="T61" fmla="*/ 149 h 312"/>
              <a:gd name="T62" fmla="*/ 399 w 444"/>
              <a:gd name="T63" fmla="*/ 149 h 312"/>
              <a:gd name="T64" fmla="*/ 369 w 444"/>
              <a:gd name="T65" fmla="*/ 27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" h="312">
                <a:moveTo>
                  <a:pt x="439" y="118"/>
                </a:moveTo>
                <a:cubicBezTo>
                  <a:pt x="435" y="113"/>
                  <a:pt x="430" y="110"/>
                  <a:pt x="424" y="110"/>
                </a:cubicBezTo>
                <a:cubicBezTo>
                  <a:pt x="400" y="110"/>
                  <a:pt x="400" y="110"/>
                  <a:pt x="400" y="110"/>
                </a:cubicBezTo>
                <a:cubicBezTo>
                  <a:pt x="400" y="58"/>
                  <a:pt x="400" y="58"/>
                  <a:pt x="400" y="58"/>
                </a:cubicBezTo>
                <a:cubicBezTo>
                  <a:pt x="400" y="49"/>
                  <a:pt x="393" y="43"/>
                  <a:pt x="384" y="43"/>
                </a:cubicBezTo>
                <a:cubicBezTo>
                  <a:pt x="216" y="43"/>
                  <a:pt x="216" y="43"/>
                  <a:pt x="216" y="43"/>
                </a:cubicBezTo>
                <a:cubicBezTo>
                  <a:pt x="194" y="7"/>
                  <a:pt x="194" y="7"/>
                  <a:pt x="194" y="7"/>
                </a:cubicBezTo>
                <a:cubicBezTo>
                  <a:pt x="191" y="2"/>
                  <a:pt x="186" y="0"/>
                  <a:pt x="18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39" y="5"/>
                  <a:pt x="39" y="14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14" y="110"/>
                  <a:pt x="9" y="113"/>
                  <a:pt x="5" y="118"/>
                </a:cubicBezTo>
                <a:cubicBezTo>
                  <a:pt x="2" y="122"/>
                  <a:pt x="0" y="128"/>
                  <a:pt x="1" y="134"/>
                </a:cubicBezTo>
                <a:cubicBezTo>
                  <a:pt x="37" y="297"/>
                  <a:pt x="37" y="297"/>
                  <a:pt x="37" y="297"/>
                </a:cubicBezTo>
                <a:cubicBezTo>
                  <a:pt x="39" y="306"/>
                  <a:pt x="47" y="312"/>
                  <a:pt x="56" y="312"/>
                </a:cubicBezTo>
                <a:cubicBezTo>
                  <a:pt x="384" y="312"/>
                  <a:pt x="384" y="312"/>
                  <a:pt x="384" y="312"/>
                </a:cubicBezTo>
                <a:cubicBezTo>
                  <a:pt x="393" y="312"/>
                  <a:pt x="400" y="306"/>
                  <a:pt x="403" y="297"/>
                </a:cubicBezTo>
                <a:cubicBezTo>
                  <a:pt x="443" y="134"/>
                  <a:pt x="443" y="134"/>
                  <a:pt x="443" y="134"/>
                </a:cubicBezTo>
                <a:cubicBezTo>
                  <a:pt x="444" y="129"/>
                  <a:pt x="443" y="122"/>
                  <a:pt x="439" y="118"/>
                </a:cubicBezTo>
                <a:close/>
                <a:moveTo>
                  <a:pt x="73" y="33"/>
                </a:moveTo>
                <a:cubicBezTo>
                  <a:pt x="170" y="33"/>
                  <a:pt x="170" y="33"/>
                  <a:pt x="170" y="33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5" y="74"/>
                  <a:pt x="201" y="76"/>
                  <a:pt x="206" y="76"/>
                </a:cubicBezTo>
                <a:cubicBezTo>
                  <a:pt x="366" y="76"/>
                  <a:pt x="366" y="76"/>
                  <a:pt x="366" y="76"/>
                </a:cubicBezTo>
                <a:cubicBezTo>
                  <a:pt x="366" y="110"/>
                  <a:pt x="366" y="110"/>
                  <a:pt x="366" y="110"/>
                </a:cubicBezTo>
                <a:cubicBezTo>
                  <a:pt x="73" y="110"/>
                  <a:pt x="73" y="110"/>
                  <a:pt x="73" y="110"/>
                </a:cubicBezTo>
                <a:lnTo>
                  <a:pt x="73" y="33"/>
                </a:lnTo>
                <a:close/>
                <a:moveTo>
                  <a:pt x="369" y="274"/>
                </a:moveTo>
                <a:cubicBezTo>
                  <a:pt x="71" y="274"/>
                  <a:pt x="71" y="274"/>
                  <a:pt x="71" y="274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399" y="149"/>
                  <a:pt x="399" y="149"/>
                  <a:pt x="399" y="149"/>
                </a:cubicBezTo>
                <a:lnTo>
                  <a:pt x="369" y="2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89" name="Freeform 983">
            <a:extLst>
              <a:ext uri="{FF2B5EF4-FFF2-40B4-BE49-F238E27FC236}">
                <a16:creationId xmlns:a16="http://schemas.microsoft.com/office/drawing/2014/main" id="{424C0C0D-85F9-4A06-8EDF-A377EAC210A5}"/>
              </a:ext>
            </a:extLst>
          </p:cNvPr>
          <p:cNvSpPr>
            <a:spLocks noEditPoints="1"/>
          </p:cNvSpPr>
          <p:nvPr/>
        </p:nvSpPr>
        <p:spPr bwMode="auto">
          <a:xfrm>
            <a:off x="8916693" y="4945095"/>
            <a:ext cx="162728" cy="236498"/>
          </a:xfrm>
          <a:custGeom>
            <a:avLst/>
            <a:gdLst>
              <a:gd name="T0" fmla="*/ 279 w 298"/>
              <a:gd name="T1" fmla="*/ 154 h 433"/>
              <a:gd name="T2" fmla="*/ 265 w 298"/>
              <a:gd name="T3" fmla="*/ 154 h 433"/>
              <a:gd name="T4" fmla="*/ 265 w 298"/>
              <a:gd name="T5" fmla="*/ 121 h 433"/>
              <a:gd name="T6" fmla="*/ 149 w 298"/>
              <a:gd name="T7" fmla="*/ 0 h 433"/>
              <a:gd name="T8" fmla="*/ 34 w 298"/>
              <a:gd name="T9" fmla="*/ 121 h 433"/>
              <a:gd name="T10" fmla="*/ 34 w 298"/>
              <a:gd name="T11" fmla="*/ 154 h 433"/>
              <a:gd name="T12" fmla="*/ 19 w 298"/>
              <a:gd name="T13" fmla="*/ 154 h 433"/>
              <a:gd name="T14" fmla="*/ 0 w 298"/>
              <a:gd name="T15" fmla="*/ 173 h 433"/>
              <a:gd name="T16" fmla="*/ 0 w 298"/>
              <a:gd name="T17" fmla="*/ 413 h 433"/>
              <a:gd name="T18" fmla="*/ 19 w 298"/>
              <a:gd name="T19" fmla="*/ 433 h 433"/>
              <a:gd name="T20" fmla="*/ 279 w 298"/>
              <a:gd name="T21" fmla="*/ 433 h 433"/>
              <a:gd name="T22" fmla="*/ 298 w 298"/>
              <a:gd name="T23" fmla="*/ 413 h 433"/>
              <a:gd name="T24" fmla="*/ 298 w 298"/>
              <a:gd name="T25" fmla="*/ 173 h 433"/>
              <a:gd name="T26" fmla="*/ 279 w 298"/>
              <a:gd name="T27" fmla="*/ 154 h 433"/>
              <a:gd name="T28" fmla="*/ 72 w 298"/>
              <a:gd name="T29" fmla="*/ 121 h 433"/>
              <a:gd name="T30" fmla="*/ 149 w 298"/>
              <a:gd name="T31" fmla="*/ 39 h 433"/>
              <a:gd name="T32" fmla="*/ 226 w 298"/>
              <a:gd name="T33" fmla="*/ 121 h 433"/>
              <a:gd name="T34" fmla="*/ 226 w 298"/>
              <a:gd name="T35" fmla="*/ 154 h 433"/>
              <a:gd name="T36" fmla="*/ 72 w 298"/>
              <a:gd name="T37" fmla="*/ 154 h 433"/>
              <a:gd name="T38" fmla="*/ 72 w 298"/>
              <a:gd name="T39" fmla="*/ 121 h 433"/>
              <a:gd name="T40" fmla="*/ 260 w 298"/>
              <a:gd name="T41" fmla="*/ 394 h 433"/>
              <a:gd name="T42" fmla="*/ 39 w 298"/>
              <a:gd name="T43" fmla="*/ 394 h 433"/>
              <a:gd name="T44" fmla="*/ 39 w 298"/>
              <a:gd name="T45" fmla="*/ 192 h 433"/>
              <a:gd name="T46" fmla="*/ 260 w 298"/>
              <a:gd name="T47" fmla="*/ 192 h 433"/>
              <a:gd name="T48" fmla="*/ 260 w 298"/>
              <a:gd name="T49" fmla="*/ 394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8" h="433">
                <a:moveTo>
                  <a:pt x="279" y="154"/>
                </a:moveTo>
                <a:cubicBezTo>
                  <a:pt x="265" y="154"/>
                  <a:pt x="265" y="154"/>
                  <a:pt x="265" y="154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65" y="50"/>
                  <a:pt x="216" y="0"/>
                  <a:pt x="149" y="0"/>
                </a:cubicBezTo>
                <a:cubicBezTo>
                  <a:pt x="82" y="0"/>
                  <a:pt x="34" y="50"/>
                  <a:pt x="34" y="121"/>
                </a:cubicBezTo>
                <a:cubicBezTo>
                  <a:pt x="34" y="154"/>
                  <a:pt x="34" y="154"/>
                  <a:pt x="34" y="154"/>
                </a:cubicBezTo>
                <a:cubicBezTo>
                  <a:pt x="19" y="154"/>
                  <a:pt x="19" y="154"/>
                  <a:pt x="19" y="154"/>
                </a:cubicBezTo>
                <a:cubicBezTo>
                  <a:pt x="9" y="154"/>
                  <a:pt x="0" y="163"/>
                  <a:pt x="0" y="173"/>
                </a:cubicBezTo>
                <a:cubicBezTo>
                  <a:pt x="0" y="413"/>
                  <a:pt x="0" y="413"/>
                  <a:pt x="0" y="413"/>
                </a:cubicBezTo>
                <a:cubicBezTo>
                  <a:pt x="0" y="424"/>
                  <a:pt x="9" y="433"/>
                  <a:pt x="19" y="433"/>
                </a:cubicBezTo>
                <a:cubicBezTo>
                  <a:pt x="279" y="433"/>
                  <a:pt x="279" y="433"/>
                  <a:pt x="279" y="433"/>
                </a:cubicBezTo>
                <a:cubicBezTo>
                  <a:pt x="290" y="433"/>
                  <a:pt x="298" y="424"/>
                  <a:pt x="298" y="413"/>
                </a:cubicBezTo>
                <a:cubicBezTo>
                  <a:pt x="298" y="173"/>
                  <a:pt x="298" y="173"/>
                  <a:pt x="298" y="173"/>
                </a:cubicBezTo>
                <a:cubicBezTo>
                  <a:pt x="298" y="163"/>
                  <a:pt x="290" y="154"/>
                  <a:pt x="279" y="154"/>
                </a:cubicBezTo>
                <a:close/>
                <a:moveTo>
                  <a:pt x="72" y="121"/>
                </a:moveTo>
                <a:cubicBezTo>
                  <a:pt x="72" y="72"/>
                  <a:pt x="104" y="39"/>
                  <a:pt x="149" y="39"/>
                </a:cubicBezTo>
                <a:cubicBezTo>
                  <a:pt x="194" y="39"/>
                  <a:pt x="226" y="72"/>
                  <a:pt x="226" y="121"/>
                </a:cubicBezTo>
                <a:cubicBezTo>
                  <a:pt x="226" y="154"/>
                  <a:pt x="226" y="154"/>
                  <a:pt x="226" y="154"/>
                </a:cubicBezTo>
                <a:cubicBezTo>
                  <a:pt x="72" y="154"/>
                  <a:pt x="72" y="154"/>
                  <a:pt x="72" y="154"/>
                </a:cubicBezTo>
                <a:lnTo>
                  <a:pt x="72" y="121"/>
                </a:lnTo>
                <a:close/>
                <a:moveTo>
                  <a:pt x="260" y="394"/>
                </a:moveTo>
                <a:cubicBezTo>
                  <a:pt x="39" y="394"/>
                  <a:pt x="39" y="394"/>
                  <a:pt x="39" y="394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260" y="192"/>
                  <a:pt x="260" y="192"/>
                  <a:pt x="260" y="192"/>
                </a:cubicBezTo>
                <a:lnTo>
                  <a:pt x="260" y="3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0" name="Freeform 984">
            <a:extLst>
              <a:ext uri="{FF2B5EF4-FFF2-40B4-BE49-F238E27FC236}">
                <a16:creationId xmlns:a16="http://schemas.microsoft.com/office/drawing/2014/main" id="{4A907F50-0260-4569-BC45-A9465D538212}"/>
              </a:ext>
            </a:extLst>
          </p:cNvPr>
          <p:cNvSpPr>
            <a:spLocks noEditPoints="1"/>
          </p:cNvSpPr>
          <p:nvPr/>
        </p:nvSpPr>
        <p:spPr bwMode="auto">
          <a:xfrm>
            <a:off x="9565722" y="4945095"/>
            <a:ext cx="162728" cy="236498"/>
          </a:xfrm>
          <a:custGeom>
            <a:avLst/>
            <a:gdLst>
              <a:gd name="T0" fmla="*/ 279 w 298"/>
              <a:gd name="T1" fmla="*/ 154 h 433"/>
              <a:gd name="T2" fmla="*/ 72 w 298"/>
              <a:gd name="T3" fmla="*/ 154 h 433"/>
              <a:gd name="T4" fmla="*/ 72 w 298"/>
              <a:gd name="T5" fmla="*/ 121 h 433"/>
              <a:gd name="T6" fmla="*/ 149 w 298"/>
              <a:gd name="T7" fmla="*/ 39 h 433"/>
              <a:gd name="T8" fmla="*/ 218 w 298"/>
              <a:gd name="T9" fmla="*/ 85 h 433"/>
              <a:gd name="T10" fmla="*/ 243 w 298"/>
              <a:gd name="T11" fmla="*/ 97 h 433"/>
              <a:gd name="T12" fmla="*/ 255 w 298"/>
              <a:gd name="T13" fmla="*/ 72 h 433"/>
              <a:gd name="T14" fmla="*/ 149 w 298"/>
              <a:gd name="T15" fmla="*/ 0 h 433"/>
              <a:gd name="T16" fmla="*/ 34 w 298"/>
              <a:gd name="T17" fmla="*/ 121 h 433"/>
              <a:gd name="T18" fmla="*/ 34 w 298"/>
              <a:gd name="T19" fmla="*/ 154 h 433"/>
              <a:gd name="T20" fmla="*/ 20 w 298"/>
              <a:gd name="T21" fmla="*/ 154 h 433"/>
              <a:gd name="T22" fmla="*/ 0 w 298"/>
              <a:gd name="T23" fmla="*/ 173 h 433"/>
              <a:gd name="T24" fmla="*/ 0 w 298"/>
              <a:gd name="T25" fmla="*/ 413 h 433"/>
              <a:gd name="T26" fmla="*/ 20 w 298"/>
              <a:gd name="T27" fmla="*/ 433 h 433"/>
              <a:gd name="T28" fmla="*/ 279 w 298"/>
              <a:gd name="T29" fmla="*/ 433 h 433"/>
              <a:gd name="T30" fmla="*/ 298 w 298"/>
              <a:gd name="T31" fmla="*/ 413 h 433"/>
              <a:gd name="T32" fmla="*/ 298 w 298"/>
              <a:gd name="T33" fmla="*/ 173 h 433"/>
              <a:gd name="T34" fmla="*/ 279 w 298"/>
              <a:gd name="T35" fmla="*/ 154 h 433"/>
              <a:gd name="T36" fmla="*/ 260 w 298"/>
              <a:gd name="T37" fmla="*/ 394 h 433"/>
              <a:gd name="T38" fmla="*/ 39 w 298"/>
              <a:gd name="T39" fmla="*/ 394 h 433"/>
              <a:gd name="T40" fmla="*/ 39 w 298"/>
              <a:gd name="T41" fmla="*/ 192 h 433"/>
              <a:gd name="T42" fmla="*/ 260 w 298"/>
              <a:gd name="T43" fmla="*/ 192 h 433"/>
              <a:gd name="T44" fmla="*/ 260 w 298"/>
              <a:gd name="T45" fmla="*/ 394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8" h="433">
                <a:moveTo>
                  <a:pt x="279" y="154"/>
                </a:moveTo>
                <a:cubicBezTo>
                  <a:pt x="72" y="154"/>
                  <a:pt x="72" y="154"/>
                  <a:pt x="72" y="154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72" y="72"/>
                  <a:pt x="103" y="39"/>
                  <a:pt x="149" y="39"/>
                </a:cubicBezTo>
                <a:cubicBezTo>
                  <a:pt x="181" y="39"/>
                  <a:pt x="207" y="56"/>
                  <a:pt x="218" y="85"/>
                </a:cubicBezTo>
                <a:cubicBezTo>
                  <a:pt x="222" y="95"/>
                  <a:pt x="233" y="100"/>
                  <a:pt x="243" y="97"/>
                </a:cubicBezTo>
                <a:cubicBezTo>
                  <a:pt x="253" y="93"/>
                  <a:pt x="258" y="82"/>
                  <a:pt x="255" y="72"/>
                </a:cubicBezTo>
                <a:cubicBezTo>
                  <a:pt x="238" y="27"/>
                  <a:pt x="198" y="0"/>
                  <a:pt x="149" y="0"/>
                </a:cubicBezTo>
                <a:cubicBezTo>
                  <a:pt x="81" y="0"/>
                  <a:pt x="34" y="50"/>
                  <a:pt x="34" y="121"/>
                </a:cubicBezTo>
                <a:cubicBezTo>
                  <a:pt x="34" y="154"/>
                  <a:pt x="34" y="154"/>
                  <a:pt x="34" y="154"/>
                </a:cubicBezTo>
                <a:cubicBezTo>
                  <a:pt x="20" y="154"/>
                  <a:pt x="20" y="154"/>
                  <a:pt x="20" y="154"/>
                </a:cubicBezTo>
                <a:cubicBezTo>
                  <a:pt x="9" y="154"/>
                  <a:pt x="0" y="163"/>
                  <a:pt x="0" y="173"/>
                </a:cubicBezTo>
                <a:cubicBezTo>
                  <a:pt x="0" y="413"/>
                  <a:pt x="0" y="413"/>
                  <a:pt x="0" y="413"/>
                </a:cubicBezTo>
                <a:cubicBezTo>
                  <a:pt x="0" y="424"/>
                  <a:pt x="9" y="433"/>
                  <a:pt x="20" y="433"/>
                </a:cubicBezTo>
                <a:cubicBezTo>
                  <a:pt x="279" y="433"/>
                  <a:pt x="279" y="433"/>
                  <a:pt x="279" y="433"/>
                </a:cubicBezTo>
                <a:cubicBezTo>
                  <a:pt x="290" y="433"/>
                  <a:pt x="298" y="424"/>
                  <a:pt x="298" y="413"/>
                </a:cubicBezTo>
                <a:cubicBezTo>
                  <a:pt x="298" y="173"/>
                  <a:pt x="298" y="173"/>
                  <a:pt x="298" y="173"/>
                </a:cubicBezTo>
                <a:cubicBezTo>
                  <a:pt x="298" y="163"/>
                  <a:pt x="290" y="154"/>
                  <a:pt x="279" y="154"/>
                </a:cubicBezTo>
                <a:close/>
                <a:moveTo>
                  <a:pt x="260" y="394"/>
                </a:moveTo>
                <a:cubicBezTo>
                  <a:pt x="39" y="394"/>
                  <a:pt x="39" y="394"/>
                  <a:pt x="39" y="394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260" y="192"/>
                  <a:pt x="260" y="192"/>
                  <a:pt x="260" y="192"/>
                </a:cubicBezTo>
                <a:lnTo>
                  <a:pt x="260" y="3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1" name="Freeform 985">
            <a:extLst>
              <a:ext uri="{FF2B5EF4-FFF2-40B4-BE49-F238E27FC236}">
                <a16:creationId xmlns:a16="http://schemas.microsoft.com/office/drawing/2014/main" id="{2B823CBD-277C-4B22-9416-0E0A678485A8}"/>
              </a:ext>
            </a:extLst>
          </p:cNvPr>
          <p:cNvSpPr>
            <a:spLocks noEditPoints="1"/>
          </p:cNvSpPr>
          <p:nvPr/>
        </p:nvSpPr>
        <p:spPr bwMode="auto">
          <a:xfrm>
            <a:off x="10181920" y="4942202"/>
            <a:ext cx="219863" cy="241561"/>
          </a:xfrm>
          <a:custGeom>
            <a:avLst/>
            <a:gdLst>
              <a:gd name="T0" fmla="*/ 384 w 403"/>
              <a:gd name="T1" fmla="*/ 344 h 442"/>
              <a:gd name="T2" fmla="*/ 339 w 403"/>
              <a:gd name="T3" fmla="*/ 207 h 442"/>
              <a:gd name="T4" fmla="*/ 225 w 403"/>
              <a:gd name="T5" fmla="*/ 49 h 442"/>
              <a:gd name="T6" fmla="*/ 225 w 403"/>
              <a:gd name="T7" fmla="*/ 19 h 442"/>
              <a:gd name="T8" fmla="*/ 206 w 403"/>
              <a:gd name="T9" fmla="*/ 0 h 442"/>
              <a:gd name="T10" fmla="*/ 187 w 403"/>
              <a:gd name="T11" fmla="*/ 19 h 442"/>
              <a:gd name="T12" fmla="*/ 187 w 403"/>
              <a:gd name="T13" fmla="*/ 48 h 442"/>
              <a:gd name="T14" fmla="*/ 66 w 403"/>
              <a:gd name="T15" fmla="*/ 207 h 442"/>
              <a:gd name="T16" fmla="*/ 19 w 403"/>
              <a:gd name="T17" fmla="*/ 344 h 442"/>
              <a:gd name="T18" fmla="*/ 0 w 403"/>
              <a:gd name="T19" fmla="*/ 362 h 442"/>
              <a:gd name="T20" fmla="*/ 19 w 403"/>
              <a:gd name="T21" fmla="*/ 380 h 442"/>
              <a:gd name="T22" fmla="*/ 144 w 403"/>
              <a:gd name="T23" fmla="*/ 380 h 442"/>
              <a:gd name="T24" fmla="*/ 161 w 403"/>
              <a:gd name="T25" fmla="*/ 425 h 442"/>
              <a:gd name="T26" fmla="*/ 201 w 403"/>
              <a:gd name="T27" fmla="*/ 442 h 442"/>
              <a:gd name="T28" fmla="*/ 240 w 403"/>
              <a:gd name="T29" fmla="*/ 425 h 442"/>
              <a:gd name="T30" fmla="*/ 259 w 403"/>
              <a:gd name="T31" fmla="*/ 380 h 442"/>
              <a:gd name="T32" fmla="*/ 384 w 403"/>
              <a:gd name="T33" fmla="*/ 380 h 442"/>
              <a:gd name="T34" fmla="*/ 403 w 403"/>
              <a:gd name="T35" fmla="*/ 362 h 442"/>
              <a:gd name="T36" fmla="*/ 384 w 403"/>
              <a:gd name="T37" fmla="*/ 344 h 442"/>
              <a:gd name="T38" fmla="*/ 212 w 403"/>
              <a:gd name="T39" fmla="*/ 399 h 442"/>
              <a:gd name="T40" fmla="*/ 201 w 403"/>
              <a:gd name="T41" fmla="*/ 404 h 442"/>
              <a:gd name="T42" fmla="*/ 190 w 403"/>
              <a:gd name="T43" fmla="*/ 399 h 442"/>
              <a:gd name="T44" fmla="*/ 183 w 403"/>
              <a:gd name="T45" fmla="*/ 380 h 442"/>
              <a:gd name="T46" fmla="*/ 199 w 403"/>
              <a:gd name="T47" fmla="*/ 380 h 442"/>
              <a:gd name="T48" fmla="*/ 201 w 403"/>
              <a:gd name="T49" fmla="*/ 380 h 442"/>
              <a:gd name="T50" fmla="*/ 204 w 403"/>
              <a:gd name="T51" fmla="*/ 380 h 442"/>
              <a:gd name="T52" fmla="*/ 220 w 403"/>
              <a:gd name="T53" fmla="*/ 380 h 442"/>
              <a:gd name="T54" fmla="*/ 212 w 403"/>
              <a:gd name="T55" fmla="*/ 399 h 442"/>
              <a:gd name="T56" fmla="*/ 204 w 403"/>
              <a:gd name="T57" fmla="*/ 342 h 442"/>
              <a:gd name="T58" fmla="*/ 201 w 403"/>
              <a:gd name="T59" fmla="*/ 342 h 442"/>
              <a:gd name="T60" fmla="*/ 199 w 403"/>
              <a:gd name="T61" fmla="*/ 342 h 442"/>
              <a:gd name="T62" fmla="*/ 85 w 403"/>
              <a:gd name="T63" fmla="*/ 342 h 442"/>
              <a:gd name="T64" fmla="*/ 103 w 403"/>
              <a:gd name="T65" fmla="*/ 207 h 442"/>
              <a:gd name="T66" fmla="*/ 199 w 403"/>
              <a:gd name="T67" fmla="*/ 87 h 442"/>
              <a:gd name="T68" fmla="*/ 204 w 403"/>
              <a:gd name="T69" fmla="*/ 87 h 442"/>
              <a:gd name="T70" fmla="*/ 300 w 403"/>
              <a:gd name="T71" fmla="*/ 207 h 442"/>
              <a:gd name="T72" fmla="*/ 318 w 403"/>
              <a:gd name="T73" fmla="*/ 342 h 442"/>
              <a:gd name="T74" fmla="*/ 204 w 403"/>
              <a:gd name="T75" fmla="*/ 342 h 442"/>
              <a:gd name="T76" fmla="*/ 273 w 403"/>
              <a:gd name="T77" fmla="*/ 171 h 442"/>
              <a:gd name="T78" fmla="*/ 257 w 403"/>
              <a:gd name="T79" fmla="*/ 189 h 442"/>
              <a:gd name="T80" fmla="*/ 256 w 403"/>
              <a:gd name="T81" fmla="*/ 189 h 442"/>
              <a:gd name="T82" fmla="*/ 239 w 403"/>
              <a:gd name="T83" fmla="*/ 173 h 442"/>
              <a:gd name="T84" fmla="*/ 219 w 403"/>
              <a:gd name="T85" fmla="*/ 143 h 442"/>
              <a:gd name="T86" fmla="*/ 210 w 403"/>
              <a:gd name="T87" fmla="*/ 121 h 442"/>
              <a:gd name="T88" fmla="*/ 232 w 403"/>
              <a:gd name="T89" fmla="*/ 112 h 442"/>
              <a:gd name="T90" fmla="*/ 273 w 403"/>
              <a:gd name="T91" fmla="*/ 17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3" h="442">
                <a:moveTo>
                  <a:pt x="384" y="344"/>
                </a:moveTo>
                <a:cubicBezTo>
                  <a:pt x="352" y="344"/>
                  <a:pt x="339" y="325"/>
                  <a:pt x="339" y="207"/>
                </a:cubicBezTo>
                <a:cubicBezTo>
                  <a:pt x="339" y="115"/>
                  <a:pt x="298" y="57"/>
                  <a:pt x="225" y="49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5" y="9"/>
                  <a:pt x="217" y="0"/>
                  <a:pt x="206" y="0"/>
                </a:cubicBezTo>
                <a:cubicBezTo>
                  <a:pt x="196" y="0"/>
                  <a:pt x="187" y="9"/>
                  <a:pt x="187" y="19"/>
                </a:cubicBezTo>
                <a:cubicBezTo>
                  <a:pt x="187" y="48"/>
                  <a:pt x="187" y="48"/>
                  <a:pt x="187" y="48"/>
                </a:cubicBezTo>
                <a:cubicBezTo>
                  <a:pt x="110" y="54"/>
                  <a:pt x="66" y="113"/>
                  <a:pt x="66" y="207"/>
                </a:cubicBezTo>
                <a:cubicBezTo>
                  <a:pt x="66" y="325"/>
                  <a:pt x="52" y="344"/>
                  <a:pt x="19" y="344"/>
                </a:cubicBezTo>
                <a:cubicBezTo>
                  <a:pt x="9" y="344"/>
                  <a:pt x="0" y="351"/>
                  <a:pt x="0" y="362"/>
                </a:cubicBezTo>
                <a:cubicBezTo>
                  <a:pt x="0" y="373"/>
                  <a:pt x="8" y="380"/>
                  <a:pt x="19" y="380"/>
                </a:cubicBezTo>
                <a:cubicBezTo>
                  <a:pt x="144" y="380"/>
                  <a:pt x="144" y="380"/>
                  <a:pt x="144" y="380"/>
                </a:cubicBezTo>
                <a:cubicBezTo>
                  <a:pt x="145" y="394"/>
                  <a:pt x="150" y="412"/>
                  <a:pt x="161" y="425"/>
                </a:cubicBezTo>
                <a:cubicBezTo>
                  <a:pt x="171" y="436"/>
                  <a:pt x="185" y="442"/>
                  <a:pt x="201" y="442"/>
                </a:cubicBezTo>
                <a:cubicBezTo>
                  <a:pt x="216" y="442"/>
                  <a:pt x="230" y="436"/>
                  <a:pt x="240" y="425"/>
                </a:cubicBezTo>
                <a:cubicBezTo>
                  <a:pt x="252" y="412"/>
                  <a:pt x="257" y="394"/>
                  <a:pt x="259" y="380"/>
                </a:cubicBezTo>
                <a:cubicBezTo>
                  <a:pt x="384" y="380"/>
                  <a:pt x="384" y="380"/>
                  <a:pt x="384" y="380"/>
                </a:cubicBezTo>
                <a:cubicBezTo>
                  <a:pt x="395" y="380"/>
                  <a:pt x="403" y="373"/>
                  <a:pt x="403" y="362"/>
                </a:cubicBezTo>
                <a:cubicBezTo>
                  <a:pt x="403" y="351"/>
                  <a:pt x="395" y="344"/>
                  <a:pt x="384" y="344"/>
                </a:cubicBezTo>
                <a:close/>
                <a:moveTo>
                  <a:pt x="212" y="399"/>
                </a:moveTo>
                <a:cubicBezTo>
                  <a:pt x="210" y="401"/>
                  <a:pt x="207" y="404"/>
                  <a:pt x="201" y="404"/>
                </a:cubicBezTo>
                <a:cubicBezTo>
                  <a:pt x="194" y="404"/>
                  <a:pt x="191" y="401"/>
                  <a:pt x="190" y="399"/>
                </a:cubicBezTo>
                <a:cubicBezTo>
                  <a:pt x="186" y="395"/>
                  <a:pt x="184" y="390"/>
                  <a:pt x="183" y="380"/>
                </a:cubicBezTo>
                <a:cubicBezTo>
                  <a:pt x="199" y="380"/>
                  <a:pt x="199" y="380"/>
                  <a:pt x="199" y="380"/>
                </a:cubicBezTo>
                <a:cubicBezTo>
                  <a:pt x="200" y="380"/>
                  <a:pt x="201" y="380"/>
                  <a:pt x="201" y="380"/>
                </a:cubicBezTo>
                <a:cubicBezTo>
                  <a:pt x="202" y="380"/>
                  <a:pt x="203" y="380"/>
                  <a:pt x="204" y="380"/>
                </a:cubicBezTo>
                <a:cubicBezTo>
                  <a:pt x="220" y="380"/>
                  <a:pt x="220" y="380"/>
                  <a:pt x="220" y="380"/>
                </a:cubicBezTo>
                <a:cubicBezTo>
                  <a:pt x="219" y="390"/>
                  <a:pt x="216" y="395"/>
                  <a:pt x="212" y="399"/>
                </a:cubicBezTo>
                <a:close/>
                <a:moveTo>
                  <a:pt x="204" y="342"/>
                </a:moveTo>
                <a:cubicBezTo>
                  <a:pt x="203" y="342"/>
                  <a:pt x="202" y="342"/>
                  <a:pt x="201" y="342"/>
                </a:cubicBezTo>
                <a:cubicBezTo>
                  <a:pt x="201" y="342"/>
                  <a:pt x="200" y="342"/>
                  <a:pt x="199" y="342"/>
                </a:cubicBezTo>
                <a:cubicBezTo>
                  <a:pt x="85" y="342"/>
                  <a:pt x="85" y="342"/>
                  <a:pt x="85" y="342"/>
                </a:cubicBezTo>
                <a:cubicBezTo>
                  <a:pt x="103" y="308"/>
                  <a:pt x="103" y="256"/>
                  <a:pt x="103" y="207"/>
                </a:cubicBezTo>
                <a:cubicBezTo>
                  <a:pt x="103" y="128"/>
                  <a:pt x="137" y="87"/>
                  <a:pt x="199" y="87"/>
                </a:cubicBezTo>
                <a:cubicBezTo>
                  <a:pt x="204" y="87"/>
                  <a:pt x="204" y="87"/>
                  <a:pt x="204" y="87"/>
                </a:cubicBezTo>
                <a:cubicBezTo>
                  <a:pt x="266" y="87"/>
                  <a:pt x="300" y="128"/>
                  <a:pt x="300" y="207"/>
                </a:cubicBezTo>
                <a:cubicBezTo>
                  <a:pt x="300" y="256"/>
                  <a:pt x="300" y="308"/>
                  <a:pt x="318" y="342"/>
                </a:cubicBezTo>
                <a:lnTo>
                  <a:pt x="204" y="342"/>
                </a:lnTo>
                <a:close/>
                <a:moveTo>
                  <a:pt x="273" y="171"/>
                </a:moveTo>
                <a:cubicBezTo>
                  <a:pt x="273" y="180"/>
                  <a:pt x="266" y="188"/>
                  <a:pt x="257" y="189"/>
                </a:cubicBezTo>
                <a:cubicBezTo>
                  <a:pt x="257" y="189"/>
                  <a:pt x="256" y="189"/>
                  <a:pt x="256" y="189"/>
                </a:cubicBezTo>
                <a:cubicBezTo>
                  <a:pt x="247" y="189"/>
                  <a:pt x="240" y="182"/>
                  <a:pt x="239" y="173"/>
                </a:cubicBezTo>
                <a:cubicBezTo>
                  <a:pt x="238" y="152"/>
                  <a:pt x="221" y="144"/>
                  <a:pt x="219" y="143"/>
                </a:cubicBezTo>
                <a:cubicBezTo>
                  <a:pt x="211" y="139"/>
                  <a:pt x="207" y="129"/>
                  <a:pt x="210" y="121"/>
                </a:cubicBezTo>
                <a:cubicBezTo>
                  <a:pt x="214" y="112"/>
                  <a:pt x="223" y="108"/>
                  <a:pt x="232" y="112"/>
                </a:cubicBezTo>
                <a:cubicBezTo>
                  <a:pt x="233" y="112"/>
                  <a:pt x="270" y="128"/>
                  <a:pt x="273" y="1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2" name="Freeform 986">
            <a:extLst>
              <a:ext uri="{FF2B5EF4-FFF2-40B4-BE49-F238E27FC236}">
                <a16:creationId xmlns:a16="http://schemas.microsoft.com/office/drawing/2014/main" id="{8971426E-4053-4BC9-BD2B-1BBBE5DC3A26}"/>
              </a:ext>
            </a:extLst>
          </p:cNvPr>
          <p:cNvSpPr>
            <a:spLocks noEditPoints="1"/>
          </p:cNvSpPr>
          <p:nvPr/>
        </p:nvSpPr>
        <p:spPr bwMode="auto">
          <a:xfrm>
            <a:off x="10871015" y="4942202"/>
            <a:ext cx="136691" cy="241561"/>
          </a:xfrm>
          <a:custGeom>
            <a:avLst/>
            <a:gdLst>
              <a:gd name="T0" fmla="*/ 157 w 250"/>
              <a:gd name="T1" fmla="*/ 366 h 443"/>
              <a:gd name="T2" fmla="*/ 143 w 250"/>
              <a:gd name="T3" fmla="*/ 380 h 443"/>
              <a:gd name="T4" fmla="*/ 106 w 250"/>
              <a:gd name="T5" fmla="*/ 380 h 443"/>
              <a:gd name="T6" fmla="*/ 92 w 250"/>
              <a:gd name="T7" fmla="*/ 366 h 443"/>
              <a:gd name="T8" fmla="*/ 106 w 250"/>
              <a:gd name="T9" fmla="*/ 351 h 443"/>
              <a:gd name="T10" fmla="*/ 143 w 250"/>
              <a:gd name="T11" fmla="*/ 351 h 443"/>
              <a:gd name="T12" fmla="*/ 157 w 250"/>
              <a:gd name="T13" fmla="*/ 366 h 443"/>
              <a:gd name="T14" fmla="*/ 250 w 250"/>
              <a:gd name="T15" fmla="*/ 406 h 443"/>
              <a:gd name="T16" fmla="*/ 213 w 250"/>
              <a:gd name="T17" fmla="*/ 443 h 443"/>
              <a:gd name="T18" fmla="*/ 36 w 250"/>
              <a:gd name="T19" fmla="*/ 443 h 443"/>
              <a:gd name="T20" fmla="*/ 0 w 250"/>
              <a:gd name="T21" fmla="*/ 406 h 443"/>
              <a:gd name="T22" fmla="*/ 0 w 250"/>
              <a:gd name="T23" fmla="*/ 37 h 443"/>
              <a:gd name="T24" fmla="*/ 36 w 250"/>
              <a:gd name="T25" fmla="*/ 0 h 443"/>
              <a:gd name="T26" fmla="*/ 213 w 250"/>
              <a:gd name="T27" fmla="*/ 0 h 443"/>
              <a:gd name="T28" fmla="*/ 250 w 250"/>
              <a:gd name="T29" fmla="*/ 37 h 443"/>
              <a:gd name="T30" fmla="*/ 250 w 250"/>
              <a:gd name="T31" fmla="*/ 406 h 443"/>
              <a:gd name="T32" fmla="*/ 38 w 250"/>
              <a:gd name="T33" fmla="*/ 39 h 443"/>
              <a:gd name="T34" fmla="*/ 38 w 250"/>
              <a:gd name="T35" fmla="*/ 293 h 443"/>
              <a:gd name="T36" fmla="*/ 211 w 250"/>
              <a:gd name="T37" fmla="*/ 293 h 443"/>
              <a:gd name="T38" fmla="*/ 211 w 250"/>
              <a:gd name="T39" fmla="*/ 39 h 443"/>
              <a:gd name="T40" fmla="*/ 38 w 250"/>
              <a:gd name="T41" fmla="*/ 39 h 443"/>
              <a:gd name="T42" fmla="*/ 211 w 250"/>
              <a:gd name="T43" fmla="*/ 404 h 443"/>
              <a:gd name="T44" fmla="*/ 211 w 250"/>
              <a:gd name="T45" fmla="*/ 322 h 443"/>
              <a:gd name="T46" fmla="*/ 38 w 250"/>
              <a:gd name="T47" fmla="*/ 322 h 443"/>
              <a:gd name="T48" fmla="*/ 38 w 250"/>
              <a:gd name="T49" fmla="*/ 404 h 443"/>
              <a:gd name="T50" fmla="*/ 211 w 250"/>
              <a:gd name="T51" fmla="*/ 404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0" h="443">
                <a:moveTo>
                  <a:pt x="157" y="366"/>
                </a:moveTo>
                <a:cubicBezTo>
                  <a:pt x="157" y="374"/>
                  <a:pt x="151" y="380"/>
                  <a:pt x="143" y="380"/>
                </a:cubicBezTo>
                <a:cubicBezTo>
                  <a:pt x="106" y="380"/>
                  <a:pt x="106" y="380"/>
                  <a:pt x="106" y="380"/>
                </a:cubicBezTo>
                <a:cubicBezTo>
                  <a:pt x="98" y="380"/>
                  <a:pt x="92" y="374"/>
                  <a:pt x="92" y="366"/>
                </a:cubicBezTo>
                <a:cubicBezTo>
                  <a:pt x="92" y="358"/>
                  <a:pt x="98" y="351"/>
                  <a:pt x="106" y="351"/>
                </a:cubicBezTo>
                <a:cubicBezTo>
                  <a:pt x="143" y="351"/>
                  <a:pt x="143" y="351"/>
                  <a:pt x="143" y="351"/>
                </a:cubicBezTo>
                <a:cubicBezTo>
                  <a:pt x="151" y="351"/>
                  <a:pt x="157" y="358"/>
                  <a:pt x="157" y="366"/>
                </a:cubicBezTo>
                <a:close/>
                <a:moveTo>
                  <a:pt x="250" y="406"/>
                </a:moveTo>
                <a:cubicBezTo>
                  <a:pt x="250" y="426"/>
                  <a:pt x="233" y="443"/>
                  <a:pt x="213" y="443"/>
                </a:cubicBezTo>
                <a:cubicBezTo>
                  <a:pt x="36" y="443"/>
                  <a:pt x="36" y="443"/>
                  <a:pt x="36" y="443"/>
                </a:cubicBezTo>
                <a:cubicBezTo>
                  <a:pt x="16" y="443"/>
                  <a:pt x="0" y="426"/>
                  <a:pt x="0" y="40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6" y="0"/>
                  <a:pt x="36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33" y="0"/>
                  <a:pt x="250" y="17"/>
                  <a:pt x="250" y="37"/>
                </a:cubicBezTo>
                <a:lnTo>
                  <a:pt x="250" y="406"/>
                </a:lnTo>
                <a:close/>
                <a:moveTo>
                  <a:pt x="38" y="39"/>
                </a:moveTo>
                <a:cubicBezTo>
                  <a:pt x="38" y="293"/>
                  <a:pt x="38" y="293"/>
                  <a:pt x="38" y="293"/>
                </a:cubicBezTo>
                <a:cubicBezTo>
                  <a:pt x="211" y="293"/>
                  <a:pt x="211" y="293"/>
                  <a:pt x="211" y="293"/>
                </a:cubicBezTo>
                <a:cubicBezTo>
                  <a:pt x="211" y="39"/>
                  <a:pt x="211" y="39"/>
                  <a:pt x="211" y="39"/>
                </a:cubicBezTo>
                <a:lnTo>
                  <a:pt x="38" y="39"/>
                </a:lnTo>
                <a:close/>
                <a:moveTo>
                  <a:pt x="211" y="404"/>
                </a:moveTo>
                <a:cubicBezTo>
                  <a:pt x="211" y="322"/>
                  <a:pt x="211" y="322"/>
                  <a:pt x="211" y="322"/>
                </a:cubicBezTo>
                <a:cubicBezTo>
                  <a:pt x="38" y="322"/>
                  <a:pt x="38" y="322"/>
                  <a:pt x="38" y="322"/>
                </a:cubicBezTo>
                <a:cubicBezTo>
                  <a:pt x="38" y="404"/>
                  <a:pt x="38" y="404"/>
                  <a:pt x="38" y="404"/>
                </a:cubicBezTo>
                <a:lnTo>
                  <a:pt x="211" y="4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3" name="Freeform 987">
            <a:extLst>
              <a:ext uri="{FF2B5EF4-FFF2-40B4-BE49-F238E27FC236}">
                <a16:creationId xmlns:a16="http://schemas.microsoft.com/office/drawing/2014/main" id="{2D8D572E-CB16-4F22-93A3-78836392DCA5}"/>
              </a:ext>
            </a:extLst>
          </p:cNvPr>
          <p:cNvSpPr>
            <a:spLocks noEditPoints="1"/>
          </p:cNvSpPr>
          <p:nvPr/>
        </p:nvSpPr>
        <p:spPr bwMode="auto">
          <a:xfrm>
            <a:off x="5644272" y="5590642"/>
            <a:ext cx="193827" cy="241561"/>
          </a:xfrm>
          <a:custGeom>
            <a:avLst/>
            <a:gdLst>
              <a:gd name="T0" fmla="*/ 205 w 356"/>
              <a:gd name="T1" fmla="*/ 370 h 443"/>
              <a:gd name="T2" fmla="*/ 190 w 356"/>
              <a:gd name="T3" fmla="*/ 385 h 443"/>
              <a:gd name="T4" fmla="*/ 165 w 356"/>
              <a:gd name="T5" fmla="*/ 385 h 443"/>
              <a:gd name="T6" fmla="*/ 151 w 356"/>
              <a:gd name="T7" fmla="*/ 370 h 443"/>
              <a:gd name="T8" fmla="*/ 165 w 356"/>
              <a:gd name="T9" fmla="*/ 356 h 443"/>
              <a:gd name="T10" fmla="*/ 190 w 356"/>
              <a:gd name="T11" fmla="*/ 356 h 443"/>
              <a:gd name="T12" fmla="*/ 205 w 356"/>
              <a:gd name="T13" fmla="*/ 370 h 443"/>
              <a:gd name="T14" fmla="*/ 356 w 356"/>
              <a:gd name="T15" fmla="*/ 406 h 443"/>
              <a:gd name="T16" fmla="*/ 319 w 356"/>
              <a:gd name="T17" fmla="*/ 443 h 443"/>
              <a:gd name="T18" fmla="*/ 36 w 356"/>
              <a:gd name="T19" fmla="*/ 443 h 443"/>
              <a:gd name="T20" fmla="*/ 0 w 356"/>
              <a:gd name="T21" fmla="*/ 406 h 443"/>
              <a:gd name="T22" fmla="*/ 0 w 356"/>
              <a:gd name="T23" fmla="*/ 37 h 443"/>
              <a:gd name="T24" fmla="*/ 36 w 356"/>
              <a:gd name="T25" fmla="*/ 0 h 443"/>
              <a:gd name="T26" fmla="*/ 319 w 356"/>
              <a:gd name="T27" fmla="*/ 0 h 443"/>
              <a:gd name="T28" fmla="*/ 356 w 356"/>
              <a:gd name="T29" fmla="*/ 37 h 443"/>
              <a:gd name="T30" fmla="*/ 356 w 356"/>
              <a:gd name="T31" fmla="*/ 406 h 443"/>
              <a:gd name="T32" fmla="*/ 38 w 356"/>
              <a:gd name="T33" fmla="*/ 39 h 443"/>
              <a:gd name="T34" fmla="*/ 38 w 356"/>
              <a:gd name="T35" fmla="*/ 303 h 443"/>
              <a:gd name="T36" fmla="*/ 317 w 356"/>
              <a:gd name="T37" fmla="*/ 303 h 443"/>
              <a:gd name="T38" fmla="*/ 317 w 356"/>
              <a:gd name="T39" fmla="*/ 39 h 443"/>
              <a:gd name="T40" fmla="*/ 38 w 356"/>
              <a:gd name="T41" fmla="*/ 39 h 443"/>
              <a:gd name="T42" fmla="*/ 317 w 356"/>
              <a:gd name="T43" fmla="*/ 404 h 443"/>
              <a:gd name="T44" fmla="*/ 317 w 356"/>
              <a:gd name="T45" fmla="*/ 332 h 443"/>
              <a:gd name="T46" fmla="*/ 38 w 356"/>
              <a:gd name="T47" fmla="*/ 332 h 443"/>
              <a:gd name="T48" fmla="*/ 38 w 356"/>
              <a:gd name="T49" fmla="*/ 404 h 443"/>
              <a:gd name="T50" fmla="*/ 317 w 356"/>
              <a:gd name="T51" fmla="*/ 404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6" h="443">
                <a:moveTo>
                  <a:pt x="205" y="370"/>
                </a:moveTo>
                <a:cubicBezTo>
                  <a:pt x="205" y="378"/>
                  <a:pt x="198" y="385"/>
                  <a:pt x="190" y="385"/>
                </a:cubicBezTo>
                <a:cubicBezTo>
                  <a:pt x="165" y="385"/>
                  <a:pt x="165" y="385"/>
                  <a:pt x="165" y="385"/>
                </a:cubicBezTo>
                <a:cubicBezTo>
                  <a:pt x="157" y="385"/>
                  <a:pt x="151" y="378"/>
                  <a:pt x="151" y="370"/>
                </a:cubicBezTo>
                <a:cubicBezTo>
                  <a:pt x="151" y="362"/>
                  <a:pt x="157" y="356"/>
                  <a:pt x="165" y="356"/>
                </a:cubicBezTo>
                <a:cubicBezTo>
                  <a:pt x="190" y="356"/>
                  <a:pt x="190" y="356"/>
                  <a:pt x="190" y="356"/>
                </a:cubicBezTo>
                <a:cubicBezTo>
                  <a:pt x="198" y="356"/>
                  <a:pt x="205" y="362"/>
                  <a:pt x="205" y="370"/>
                </a:cubicBezTo>
                <a:close/>
                <a:moveTo>
                  <a:pt x="356" y="406"/>
                </a:moveTo>
                <a:cubicBezTo>
                  <a:pt x="356" y="426"/>
                  <a:pt x="339" y="443"/>
                  <a:pt x="319" y="443"/>
                </a:cubicBezTo>
                <a:cubicBezTo>
                  <a:pt x="36" y="443"/>
                  <a:pt x="36" y="443"/>
                  <a:pt x="36" y="443"/>
                </a:cubicBezTo>
                <a:cubicBezTo>
                  <a:pt x="16" y="443"/>
                  <a:pt x="0" y="426"/>
                  <a:pt x="0" y="40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6" y="0"/>
                  <a:pt x="36" y="0"/>
                </a:cubicBezTo>
                <a:cubicBezTo>
                  <a:pt x="319" y="0"/>
                  <a:pt x="319" y="0"/>
                  <a:pt x="319" y="0"/>
                </a:cubicBezTo>
                <a:cubicBezTo>
                  <a:pt x="339" y="0"/>
                  <a:pt x="356" y="17"/>
                  <a:pt x="356" y="37"/>
                </a:cubicBezTo>
                <a:lnTo>
                  <a:pt x="356" y="406"/>
                </a:lnTo>
                <a:close/>
                <a:moveTo>
                  <a:pt x="38" y="39"/>
                </a:moveTo>
                <a:cubicBezTo>
                  <a:pt x="38" y="303"/>
                  <a:pt x="38" y="303"/>
                  <a:pt x="38" y="303"/>
                </a:cubicBezTo>
                <a:cubicBezTo>
                  <a:pt x="317" y="303"/>
                  <a:pt x="317" y="303"/>
                  <a:pt x="317" y="303"/>
                </a:cubicBezTo>
                <a:cubicBezTo>
                  <a:pt x="317" y="39"/>
                  <a:pt x="317" y="39"/>
                  <a:pt x="317" y="39"/>
                </a:cubicBezTo>
                <a:lnTo>
                  <a:pt x="38" y="39"/>
                </a:lnTo>
                <a:close/>
                <a:moveTo>
                  <a:pt x="317" y="404"/>
                </a:moveTo>
                <a:cubicBezTo>
                  <a:pt x="317" y="332"/>
                  <a:pt x="317" y="332"/>
                  <a:pt x="317" y="332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8" y="404"/>
                  <a:pt x="38" y="404"/>
                  <a:pt x="38" y="404"/>
                </a:cubicBezTo>
                <a:lnTo>
                  <a:pt x="317" y="4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4" name="Freeform 988">
            <a:extLst>
              <a:ext uri="{FF2B5EF4-FFF2-40B4-BE49-F238E27FC236}">
                <a16:creationId xmlns:a16="http://schemas.microsoft.com/office/drawing/2014/main" id="{6C3E9564-2D35-4B26-9C3E-9FCDDE780E74}"/>
              </a:ext>
            </a:extLst>
          </p:cNvPr>
          <p:cNvSpPr>
            <a:spLocks noEditPoints="1"/>
          </p:cNvSpPr>
          <p:nvPr/>
        </p:nvSpPr>
        <p:spPr bwMode="auto">
          <a:xfrm>
            <a:off x="6267125" y="5609446"/>
            <a:ext cx="240838" cy="204676"/>
          </a:xfrm>
          <a:custGeom>
            <a:avLst/>
            <a:gdLst>
              <a:gd name="T0" fmla="*/ 405 w 442"/>
              <a:gd name="T1" fmla="*/ 0 h 375"/>
              <a:gd name="T2" fmla="*/ 36 w 442"/>
              <a:gd name="T3" fmla="*/ 0 h 375"/>
              <a:gd name="T4" fmla="*/ 0 w 442"/>
              <a:gd name="T5" fmla="*/ 36 h 375"/>
              <a:gd name="T6" fmla="*/ 0 w 442"/>
              <a:gd name="T7" fmla="*/ 249 h 375"/>
              <a:gd name="T8" fmla="*/ 36 w 442"/>
              <a:gd name="T9" fmla="*/ 288 h 375"/>
              <a:gd name="T10" fmla="*/ 158 w 442"/>
              <a:gd name="T11" fmla="*/ 288 h 375"/>
              <a:gd name="T12" fmla="*/ 158 w 442"/>
              <a:gd name="T13" fmla="*/ 308 h 375"/>
              <a:gd name="T14" fmla="*/ 122 w 442"/>
              <a:gd name="T15" fmla="*/ 337 h 375"/>
              <a:gd name="T16" fmla="*/ 115 w 442"/>
              <a:gd name="T17" fmla="*/ 360 h 375"/>
              <a:gd name="T18" fmla="*/ 134 w 442"/>
              <a:gd name="T19" fmla="*/ 375 h 375"/>
              <a:gd name="T20" fmla="*/ 307 w 442"/>
              <a:gd name="T21" fmla="*/ 375 h 375"/>
              <a:gd name="T22" fmla="*/ 325 w 442"/>
              <a:gd name="T23" fmla="*/ 360 h 375"/>
              <a:gd name="T24" fmla="*/ 319 w 442"/>
              <a:gd name="T25" fmla="*/ 338 h 375"/>
              <a:gd name="T26" fmla="*/ 283 w 442"/>
              <a:gd name="T27" fmla="*/ 308 h 375"/>
              <a:gd name="T28" fmla="*/ 283 w 442"/>
              <a:gd name="T29" fmla="*/ 288 h 375"/>
              <a:gd name="T30" fmla="*/ 405 w 442"/>
              <a:gd name="T31" fmla="*/ 288 h 375"/>
              <a:gd name="T32" fmla="*/ 442 w 442"/>
              <a:gd name="T33" fmla="*/ 249 h 375"/>
              <a:gd name="T34" fmla="*/ 442 w 442"/>
              <a:gd name="T35" fmla="*/ 36 h 375"/>
              <a:gd name="T36" fmla="*/ 405 w 442"/>
              <a:gd name="T37" fmla="*/ 0 h 375"/>
              <a:gd name="T38" fmla="*/ 256 w 442"/>
              <a:gd name="T39" fmla="*/ 330 h 375"/>
              <a:gd name="T40" fmla="*/ 267 w 442"/>
              <a:gd name="T41" fmla="*/ 341 h 375"/>
              <a:gd name="T42" fmla="*/ 173 w 442"/>
              <a:gd name="T43" fmla="*/ 341 h 375"/>
              <a:gd name="T44" fmla="*/ 185 w 442"/>
              <a:gd name="T45" fmla="*/ 330 h 375"/>
              <a:gd name="T46" fmla="*/ 192 w 442"/>
              <a:gd name="T47" fmla="*/ 316 h 375"/>
              <a:gd name="T48" fmla="*/ 192 w 442"/>
              <a:gd name="T49" fmla="*/ 288 h 375"/>
              <a:gd name="T50" fmla="*/ 250 w 442"/>
              <a:gd name="T51" fmla="*/ 288 h 375"/>
              <a:gd name="T52" fmla="*/ 250 w 442"/>
              <a:gd name="T53" fmla="*/ 316 h 375"/>
              <a:gd name="T54" fmla="*/ 256 w 442"/>
              <a:gd name="T55" fmla="*/ 330 h 375"/>
              <a:gd name="T56" fmla="*/ 403 w 442"/>
              <a:gd name="T57" fmla="*/ 250 h 375"/>
              <a:gd name="T58" fmla="*/ 38 w 442"/>
              <a:gd name="T59" fmla="*/ 250 h 375"/>
              <a:gd name="T60" fmla="*/ 38 w 442"/>
              <a:gd name="T61" fmla="*/ 38 h 375"/>
              <a:gd name="T62" fmla="*/ 403 w 442"/>
              <a:gd name="T63" fmla="*/ 38 h 375"/>
              <a:gd name="T64" fmla="*/ 403 w 442"/>
              <a:gd name="T65" fmla="*/ 25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2" h="375">
                <a:moveTo>
                  <a:pt x="405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70"/>
                  <a:pt x="16" y="288"/>
                  <a:pt x="36" y="288"/>
                </a:cubicBezTo>
                <a:cubicBezTo>
                  <a:pt x="158" y="288"/>
                  <a:pt x="158" y="288"/>
                  <a:pt x="158" y="288"/>
                </a:cubicBezTo>
                <a:cubicBezTo>
                  <a:pt x="158" y="308"/>
                  <a:pt x="158" y="308"/>
                  <a:pt x="158" y="308"/>
                </a:cubicBezTo>
                <a:cubicBezTo>
                  <a:pt x="122" y="337"/>
                  <a:pt x="122" y="337"/>
                  <a:pt x="122" y="337"/>
                </a:cubicBezTo>
                <a:cubicBezTo>
                  <a:pt x="115" y="343"/>
                  <a:pt x="112" y="353"/>
                  <a:pt x="115" y="360"/>
                </a:cubicBezTo>
                <a:cubicBezTo>
                  <a:pt x="118" y="368"/>
                  <a:pt x="125" y="375"/>
                  <a:pt x="134" y="375"/>
                </a:cubicBezTo>
                <a:cubicBezTo>
                  <a:pt x="307" y="375"/>
                  <a:pt x="307" y="375"/>
                  <a:pt x="307" y="375"/>
                </a:cubicBezTo>
                <a:cubicBezTo>
                  <a:pt x="315" y="375"/>
                  <a:pt x="323" y="368"/>
                  <a:pt x="325" y="360"/>
                </a:cubicBezTo>
                <a:cubicBezTo>
                  <a:pt x="328" y="353"/>
                  <a:pt x="326" y="343"/>
                  <a:pt x="319" y="338"/>
                </a:cubicBezTo>
                <a:cubicBezTo>
                  <a:pt x="283" y="308"/>
                  <a:pt x="283" y="308"/>
                  <a:pt x="283" y="30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405" y="288"/>
                  <a:pt x="405" y="288"/>
                  <a:pt x="405" y="288"/>
                </a:cubicBezTo>
                <a:cubicBezTo>
                  <a:pt x="426" y="288"/>
                  <a:pt x="442" y="270"/>
                  <a:pt x="442" y="249"/>
                </a:cubicBezTo>
                <a:cubicBezTo>
                  <a:pt x="442" y="36"/>
                  <a:pt x="442" y="36"/>
                  <a:pt x="442" y="36"/>
                </a:cubicBezTo>
                <a:cubicBezTo>
                  <a:pt x="442" y="16"/>
                  <a:pt x="426" y="0"/>
                  <a:pt x="405" y="0"/>
                </a:cubicBezTo>
                <a:close/>
                <a:moveTo>
                  <a:pt x="256" y="330"/>
                </a:moveTo>
                <a:cubicBezTo>
                  <a:pt x="267" y="341"/>
                  <a:pt x="267" y="341"/>
                  <a:pt x="267" y="341"/>
                </a:cubicBezTo>
                <a:cubicBezTo>
                  <a:pt x="173" y="341"/>
                  <a:pt x="173" y="341"/>
                  <a:pt x="173" y="341"/>
                </a:cubicBezTo>
                <a:cubicBezTo>
                  <a:pt x="185" y="330"/>
                  <a:pt x="185" y="330"/>
                  <a:pt x="185" y="330"/>
                </a:cubicBezTo>
                <a:cubicBezTo>
                  <a:pt x="189" y="327"/>
                  <a:pt x="192" y="321"/>
                  <a:pt x="192" y="316"/>
                </a:cubicBezTo>
                <a:cubicBezTo>
                  <a:pt x="192" y="288"/>
                  <a:pt x="192" y="288"/>
                  <a:pt x="192" y="288"/>
                </a:cubicBezTo>
                <a:cubicBezTo>
                  <a:pt x="250" y="288"/>
                  <a:pt x="250" y="288"/>
                  <a:pt x="250" y="288"/>
                </a:cubicBezTo>
                <a:cubicBezTo>
                  <a:pt x="250" y="316"/>
                  <a:pt x="250" y="316"/>
                  <a:pt x="250" y="316"/>
                </a:cubicBezTo>
                <a:cubicBezTo>
                  <a:pt x="250" y="321"/>
                  <a:pt x="252" y="327"/>
                  <a:pt x="256" y="330"/>
                </a:cubicBezTo>
                <a:close/>
                <a:moveTo>
                  <a:pt x="403" y="250"/>
                </a:moveTo>
                <a:cubicBezTo>
                  <a:pt x="38" y="250"/>
                  <a:pt x="38" y="250"/>
                  <a:pt x="38" y="250"/>
                </a:cubicBezTo>
                <a:cubicBezTo>
                  <a:pt x="38" y="38"/>
                  <a:pt x="38" y="38"/>
                  <a:pt x="38" y="38"/>
                </a:cubicBezTo>
                <a:cubicBezTo>
                  <a:pt x="403" y="38"/>
                  <a:pt x="403" y="38"/>
                  <a:pt x="403" y="38"/>
                </a:cubicBezTo>
                <a:lnTo>
                  <a:pt x="403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5" name="Freeform 989">
            <a:extLst>
              <a:ext uri="{FF2B5EF4-FFF2-40B4-BE49-F238E27FC236}">
                <a16:creationId xmlns:a16="http://schemas.microsoft.com/office/drawing/2014/main" id="{55883CF2-4CB5-43C8-8967-B2F5EE047809}"/>
              </a:ext>
            </a:extLst>
          </p:cNvPr>
          <p:cNvSpPr>
            <a:spLocks noEditPoints="1"/>
          </p:cNvSpPr>
          <p:nvPr/>
        </p:nvSpPr>
        <p:spPr bwMode="auto">
          <a:xfrm>
            <a:off x="10788273" y="2222205"/>
            <a:ext cx="242284" cy="193104"/>
          </a:xfrm>
          <a:custGeom>
            <a:avLst/>
            <a:gdLst>
              <a:gd name="T0" fmla="*/ 288 w 444"/>
              <a:gd name="T1" fmla="*/ 248 h 355"/>
              <a:gd name="T2" fmla="*/ 288 w 444"/>
              <a:gd name="T3" fmla="*/ 336 h 355"/>
              <a:gd name="T4" fmla="*/ 270 w 444"/>
              <a:gd name="T5" fmla="*/ 355 h 355"/>
              <a:gd name="T6" fmla="*/ 19 w 444"/>
              <a:gd name="T7" fmla="*/ 355 h 355"/>
              <a:gd name="T8" fmla="*/ 0 w 444"/>
              <a:gd name="T9" fmla="*/ 336 h 355"/>
              <a:gd name="T10" fmla="*/ 0 w 444"/>
              <a:gd name="T11" fmla="*/ 19 h 355"/>
              <a:gd name="T12" fmla="*/ 19 w 444"/>
              <a:gd name="T13" fmla="*/ 0 h 355"/>
              <a:gd name="T14" fmla="*/ 270 w 444"/>
              <a:gd name="T15" fmla="*/ 0 h 355"/>
              <a:gd name="T16" fmla="*/ 288 w 444"/>
              <a:gd name="T17" fmla="*/ 19 h 355"/>
              <a:gd name="T18" fmla="*/ 288 w 444"/>
              <a:gd name="T19" fmla="*/ 107 h 355"/>
              <a:gd name="T20" fmla="*/ 269 w 444"/>
              <a:gd name="T21" fmla="*/ 126 h 355"/>
              <a:gd name="T22" fmla="*/ 250 w 444"/>
              <a:gd name="T23" fmla="*/ 107 h 355"/>
              <a:gd name="T24" fmla="*/ 250 w 444"/>
              <a:gd name="T25" fmla="*/ 38 h 355"/>
              <a:gd name="T26" fmla="*/ 38 w 444"/>
              <a:gd name="T27" fmla="*/ 38 h 355"/>
              <a:gd name="T28" fmla="*/ 38 w 444"/>
              <a:gd name="T29" fmla="*/ 317 h 355"/>
              <a:gd name="T30" fmla="*/ 250 w 444"/>
              <a:gd name="T31" fmla="*/ 317 h 355"/>
              <a:gd name="T32" fmla="*/ 250 w 444"/>
              <a:gd name="T33" fmla="*/ 248 h 355"/>
              <a:gd name="T34" fmla="*/ 269 w 444"/>
              <a:gd name="T35" fmla="*/ 229 h 355"/>
              <a:gd name="T36" fmla="*/ 288 w 444"/>
              <a:gd name="T37" fmla="*/ 248 h 355"/>
              <a:gd name="T38" fmla="*/ 437 w 444"/>
              <a:gd name="T39" fmla="*/ 163 h 355"/>
              <a:gd name="T40" fmla="*/ 361 w 444"/>
              <a:gd name="T41" fmla="*/ 87 h 355"/>
              <a:gd name="T42" fmla="*/ 334 w 444"/>
              <a:gd name="T43" fmla="*/ 87 h 355"/>
              <a:gd name="T44" fmla="*/ 334 w 444"/>
              <a:gd name="T45" fmla="*/ 114 h 355"/>
              <a:gd name="T46" fmla="*/ 377 w 444"/>
              <a:gd name="T47" fmla="*/ 158 h 355"/>
              <a:gd name="T48" fmla="*/ 144 w 444"/>
              <a:gd name="T49" fmla="*/ 158 h 355"/>
              <a:gd name="T50" fmla="*/ 124 w 444"/>
              <a:gd name="T51" fmla="*/ 177 h 355"/>
              <a:gd name="T52" fmla="*/ 144 w 444"/>
              <a:gd name="T53" fmla="*/ 197 h 355"/>
              <a:gd name="T54" fmla="*/ 144 w 444"/>
              <a:gd name="T55" fmla="*/ 197 h 355"/>
              <a:gd name="T56" fmla="*/ 377 w 444"/>
              <a:gd name="T57" fmla="*/ 196 h 355"/>
              <a:gd name="T58" fmla="*/ 334 w 444"/>
              <a:gd name="T59" fmla="*/ 239 h 355"/>
              <a:gd name="T60" fmla="*/ 334 w 444"/>
              <a:gd name="T61" fmla="*/ 266 h 355"/>
              <a:gd name="T62" fmla="*/ 348 w 444"/>
              <a:gd name="T63" fmla="*/ 272 h 355"/>
              <a:gd name="T64" fmla="*/ 361 w 444"/>
              <a:gd name="T65" fmla="*/ 266 h 355"/>
              <a:gd name="T66" fmla="*/ 437 w 444"/>
              <a:gd name="T67" fmla="*/ 190 h 355"/>
              <a:gd name="T68" fmla="*/ 437 w 444"/>
              <a:gd name="T69" fmla="*/ 163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355">
                <a:moveTo>
                  <a:pt x="288" y="248"/>
                </a:moveTo>
                <a:cubicBezTo>
                  <a:pt x="288" y="336"/>
                  <a:pt x="288" y="336"/>
                  <a:pt x="288" y="336"/>
                </a:cubicBezTo>
                <a:cubicBezTo>
                  <a:pt x="288" y="347"/>
                  <a:pt x="281" y="355"/>
                  <a:pt x="270" y="355"/>
                </a:cubicBezTo>
                <a:cubicBezTo>
                  <a:pt x="19" y="355"/>
                  <a:pt x="19" y="355"/>
                  <a:pt x="19" y="355"/>
                </a:cubicBezTo>
                <a:cubicBezTo>
                  <a:pt x="9" y="355"/>
                  <a:pt x="0" y="347"/>
                  <a:pt x="0" y="3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270" y="0"/>
                  <a:pt x="270" y="0"/>
                  <a:pt x="270" y="0"/>
                </a:cubicBezTo>
                <a:cubicBezTo>
                  <a:pt x="281" y="0"/>
                  <a:pt x="288" y="8"/>
                  <a:pt x="288" y="19"/>
                </a:cubicBezTo>
                <a:cubicBezTo>
                  <a:pt x="288" y="107"/>
                  <a:pt x="288" y="107"/>
                  <a:pt x="288" y="107"/>
                </a:cubicBezTo>
                <a:cubicBezTo>
                  <a:pt x="288" y="117"/>
                  <a:pt x="280" y="126"/>
                  <a:pt x="269" y="126"/>
                </a:cubicBezTo>
                <a:cubicBezTo>
                  <a:pt x="258" y="126"/>
                  <a:pt x="250" y="117"/>
                  <a:pt x="250" y="107"/>
                </a:cubicBezTo>
                <a:cubicBezTo>
                  <a:pt x="250" y="38"/>
                  <a:pt x="250" y="38"/>
                  <a:pt x="250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17"/>
                  <a:pt x="38" y="317"/>
                  <a:pt x="38" y="317"/>
                </a:cubicBezTo>
                <a:cubicBezTo>
                  <a:pt x="250" y="317"/>
                  <a:pt x="250" y="317"/>
                  <a:pt x="250" y="317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250" y="237"/>
                  <a:pt x="258" y="229"/>
                  <a:pt x="269" y="229"/>
                </a:cubicBezTo>
                <a:cubicBezTo>
                  <a:pt x="280" y="229"/>
                  <a:pt x="288" y="237"/>
                  <a:pt x="288" y="248"/>
                </a:cubicBezTo>
                <a:close/>
                <a:moveTo>
                  <a:pt x="437" y="163"/>
                </a:moveTo>
                <a:cubicBezTo>
                  <a:pt x="361" y="87"/>
                  <a:pt x="361" y="87"/>
                  <a:pt x="361" y="87"/>
                </a:cubicBezTo>
                <a:cubicBezTo>
                  <a:pt x="354" y="80"/>
                  <a:pt x="342" y="80"/>
                  <a:pt x="334" y="87"/>
                </a:cubicBezTo>
                <a:cubicBezTo>
                  <a:pt x="326" y="94"/>
                  <a:pt x="326" y="107"/>
                  <a:pt x="334" y="114"/>
                </a:cubicBezTo>
                <a:cubicBezTo>
                  <a:pt x="377" y="158"/>
                  <a:pt x="377" y="158"/>
                  <a:pt x="377" y="158"/>
                </a:cubicBezTo>
                <a:cubicBezTo>
                  <a:pt x="144" y="158"/>
                  <a:pt x="144" y="158"/>
                  <a:pt x="144" y="158"/>
                </a:cubicBezTo>
                <a:cubicBezTo>
                  <a:pt x="133" y="158"/>
                  <a:pt x="124" y="167"/>
                  <a:pt x="124" y="177"/>
                </a:cubicBezTo>
                <a:cubicBezTo>
                  <a:pt x="124" y="188"/>
                  <a:pt x="133" y="197"/>
                  <a:pt x="144" y="197"/>
                </a:cubicBezTo>
                <a:cubicBezTo>
                  <a:pt x="144" y="197"/>
                  <a:pt x="144" y="197"/>
                  <a:pt x="144" y="197"/>
                </a:cubicBezTo>
                <a:cubicBezTo>
                  <a:pt x="377" y="196"/>
                  <a:pt x="377" y="196"/>
                  <a:pt x="377" y="196"/>
                </a:cubicBezTo>
                <a:cubicBezTo>
                  <a:pt x="334" y="239"/>
                  <a:pt x="334" y="239"/>
                  <a:pt x="334" y="239"/>
                </a:cubicBezTo>
                <a:cubicBezTo>
                  <a:pt x="326" y="247"/>
                  <a:pt x="326" y="259"/>
                  <a:pt x="334" y="266"/>
                </a:cubicBezTo>
                <a:cubicBezTo>
                  <a:pt x="338" y="270"/>
                  <a:pt x="343" y="272"/>
                  <a:pt x="348" y="272"/>
                </a:cubicBezTo>
                <a:cubicBezTo>
                  <a:pt x="353" y="272"/>
                  <a:pt x="357" y="270"/>
                  <a:pt x="361" y="266"/>
                </a:cubicBezTo>
                <a:cubicBezTo>
                  <a:pt x="437" y="190"/>
                  <a:pt x="437" y="190"/>
                  <a:pt x="437" y="190"/>
                </a:cubicBezTo>
                <a:cubicBezTo>
                  <a:pt x="444" y="183"/>
                  <a:pt x="444" y="171"/>
                  <a:pt x="437" y="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6" name="Freeform 990">
            <a:extLst>
              <a:ext uri="{FF2B5EF4-FFF2-40B4-BE49-F238E27FC236}">
                <a16:creationId xmlns:a16="http://schemas.microsoft.com/office/drawing/2014/main" id="{D24C265E-7BBF-4A68-B675-7DD61455A349}"/>
              </a:ext>
            </a:extLst>
          </p:cNvPr>
          <p:cNvSpPr>
            <a:spLocks noEditPoints="1"/>
          </p:cNvSpPr>
          <p:nvPr/>
        </p:nvSpPr>
        <p:spPr bwMode="auto">
          <a:xfrm>
            <a:off x="6961565" y="4415339"/>
            <a:ext cx="225649" cy="193827"/>
          </a:xfrm>
          <a:custGeom>
            <a:avLst/>
            <a:gdLst>
              <a:gd name="T0" fmla="*/ 414 w 414"/>
              <a:gd name="T1" fmla="*/ 19 h 355"/>
              <a:gd name="T2" fmla="*/ 414 w 414"/>
              <a:gd name="T3" fmla="*/ 336 h 355"/>
              <a:gd name="T4" fmla="*/ 394 w 414"/>
              <a:gd name="T5" fmla="*/ 355 h 355"/>
              <a:gd name="T6" fmla="*/ 144 w 414"/>
              <a:gd name="T7" fmla="*/ 355 h 355"/>
              <a:gd name="T8" fmla="*/ 125 w 414"/>
              <a:gd name="T9" fmla="*/ 336 h 355"/>
              <a:gd name="T10" fmla="*/ 125 w 414"/>
              <a:gd name="T11" fmla="*/ 248 h 355"/>
              <a:gd name="T12" fmla="*/ 145 w 414"/>
              <a:gd name="T13" fmla="*/ 229 h 355"/>
              <a:gd name="T14" fmla="*/ 164 w 414"/>
              <a:gd name="T15" fmla="*/ 248 h 355"/>
              <a:gd name="T16" fmla="*/ 164 w 414"/>
              <a:gd name="T17" fmla="*/ 317 h 355"/>
              <a:gd name="T18" fmla="*/ 375 w 414"/>
              <a:gd name="T19" fmla="*/ 317 h 355"/>
              <a:gd name="T20" fmla="*/ 375 w 414"/>
              <a:gd name="T21" fmla="*/ 38 h 355"/>
              <a:gd name="T22" fmla="*/ 164 w 414"/>
              <a:gd name="T23" fmla="*/ 38 h 355"/>
              <a:gd name="T24" fmla="*/ 164 w 414"/>
              <a:gd name="T25" fmla="*/ 107 h 355"/>
              <a:gd name="T26" fmla="*/ 145 w 414"/>
              <a:gd name="T27" fmla="*/ 126 h 355"/>
              <a:gd name="T28" fmla="*/ 125 w 414"/>
              <a:gd name="T29" fmla="*/ 107 h 355"/>
              <a:gd name="T30" fmla="*/ 125 w 414"/>
              <a:gd name="T31" fmla="*/ 19 h 355"/>
              <a:gd name="T32" fmla="*/ 144 w 414"/>
              <a:gd name="T33" fmla="*/ 0 h 355"/>
              <a:gd name="T34" fmla="*/ 394 w 414"/>
              <a:gd name="T35" fmla="*/ 0 h 355"/>
              <a:gd name="T36" fmla="*/ 414 w 414"/>
              <a:gd name="T37" fmla="*/ 19 h 355"/>
              <a:gd name="T38" fmla="*/ 210 w 414"/>
              <a:gd name="T39" fmla="*/ 239 h 355"/>
              <a:gd name="T40" fmla="*/ 210 w 414"/>
              <a:gd name="T41" fmla="*/ 267 h 355"/>
              <a:gd name="T42" fmla="*/ 223 w 414"/>
              <a:gd name="T43" fmla="*/ 272 h 355"/>
              <a:gd name="T44" fmla="*/ 237 w 414"/>
              <a:gd name="T45" fmla="*/ 266 h 355"/>
              <a:gd name="T46" fmla="*/ 312 w 414"/>
              <a:gd name="T47" fmla="*/ 190 h 355"/>
              <a:gd name="T48" fmla="*/ 312 w 414"/>
              <a:gd name="T49" fmla="*/ 163 h 355"/>
              <a:gd name="T50" fmla="*/ 237 w 414"/>
              <a:gd name="T51" fmla="*/ 87 h 355"/>
              <a:gd name="T52" fmla="*/ 210 w 414"/>
              <a:gd name="T53" fmla="*/ 87 h 355"/>
              <a:gd name="T54" fmla="*/ 210 w 414"/>
              <a:gd name="T55" fmla="*/ 114 h 355"/>
              <a:gd name="T56" fmla="*/ 253 w 414"/>
              <a:gd name="T57" fmla="*/ 158 h 355"/>
              <a:gd name="T58" fmla="*/ 19 w 414"/>
              <a:gd name="T59" fmla="*/ 158 h 355"/>
              <a:gd name="T60" fmla="*/ 0 w 414"/>
              <a:gd name="T61" fmla="*/ 178 h 355"/>
              <a:gd name="T62" fmla="*/ 20 w 414"/>
              <a:gd name="T63" fmla="*/ 197 h 355"/>
              <a:gd name="T64" fmla="*/ 20 w 414"/>
              <a:gd name="T65" fmla="*/ 197 h 355"/>
              <a:gd name="T66" fmla="*/ 252 w 414"/>
              <a:gd name="T67" fmla="*/ 196 h 355"/>
              <a:gd name="T68" fmla="*/ 210 w 414"/>
              <a:gd name="T69" fmla="*/ 239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4" h="355">
                <a:moveTo>
                  <a:pt x="414" y="19"/>
                </a:moveTo>
                <a:cubicBezTo>
                  <a:pt x="414" y="336"/>
                  <a:pt x="414" y="336"/>
                  <a:pt x="414" y="336"/>
                </a:cubicBezTo>
                <a:cubicBezTo>
                  <a:pt x="414" y="347"/>
                  <a:pt x="405" y="355"/>
                  <a:pt x="394" y="355"/>
                </a:cubicBezTo>
                <a:cubicBezTo>
                  <a:pt x="144" y="355"/>
                  <a:pt x="144" y="355"/>
                  <a:pt x="144" y="355"/>
                </a:cubicBezTo>
                <a:cubicBezTo>
                  <a:pt x="133" y="355"/>
                  <a:pt x="125" y="347"/>
                  <a:pt x="125" y="336"/>
                </a:cubicBezTo>
                <a:cubicBezTo>
                  <a:pt x="125" y="248"/>
                  <a:pt x="125" y="248"/>
                  <a:pt x="125" y="248"/>
                </a:cubicBezTo>
                <a:cubicBezTo>
                  <a:pt x="125" y="238"/>
                  <a:pt x="134" y="229"/>
                  <a:pt x="145" y="229"/>
                </a:cubicBezTo>
                <a:cubicBezTo>
                  <a:pt x="155" y="229"/>
                  <a:pt x="164" y="238"/>
                  <a:pt x="164" y="248"/>
                </a:cubicBezTo>
                <a:cubicBezTo>
                  <a:pt x="164" y="317"/>
                  <a:pt x="164" y="317"/>
                  <a:pt x="164" y="317"/>
                </a:cubicBezTo>
                <a:cubicBezTo>
                  <a:pt x="375" y="317"/>
                  <a:pt x="375" y="317"/>
                  <a:pt x="375" y="317"/>
                </a:cubicBezTo>
                <a:cubicBezTo>
                  <a:pt x="375" y="38"/>
                  <a:pt x="375" y="38"/>
                  <a:pt x="375" y="38"/>
                </a:cubicBezTo>
                <a:cubicBezTo>
                  <a:pt x="164" y="38"/>
                  <a:pt x="164" y="38"/>
                  <a:pt x="164" y="38"/>
                </a:cubicBezTo>
                <a:cubicBezTo>
                  <a:pt x="164" y="107"/>
                  <a:pt x="164" y="107"/>
                  <a:pt x="164" y="107"/>
                </a:cubicBezTo>
                <a:cubicBezTo>
                  <a:pt x="164" y="117"/>
                  <a:pt x="155" y="126"/>
                  <a:pt x="145" y="126"/>
                </a:cubicBezTo>
                <a:cubicBezTo>
                  <a:pt x="134" y="126"/>
                  <a:pt x="125" y="117"/>
                  <a:pt x="125" y="107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8"/>
                  <a:pt x="133" y="0"/>
                  <a:pt x="144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405" y="0"/>
                  <a:pt x="414" y="8"/>
                  <a:pt x="414" y="19"/>
                </a:cubicBezTo>
                <a:close/>
                <a:moveTo>
                  <a:pt x="210" y="239"/>
                </a:moveTo>
                <a:cubicBezTo>
                  <a:pt x="202" y="247"/>
                  <a:pt x="202" y="259"/>
                  <a:pt x="210" y="267"/>
                </a:cubicBezTo>
                <a:cubicBezTo>
                  <a:pt x="213" y="270"/>
                  <a:pt x="218" y="272"/>
                  <a:pt x="223" y="272"/>
                </a:cubicBezTo>
                <a:cubicBezTo>
                  <a:pt x="228" y="272"/>
                  <a:pt x="233" y="270"/>
                  <a:pt x="237" y="266"/>
                </a:cubicBezTo>
                <a:cubicBezTo>
                  <a:pt x="312" y="190"/>
                  <a:pt x="312" y="190"/>
                  <a:pt x="312" y="190"/>
                </a:cubicBezTo>
                <a:cubicBezTo>
                  <a:pt x="320" y="183"/>
                  <a:pt x="320" y="171"/>
                  <a:pt x="312" y="163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9" y="80"/>
                  <a:pt x="217" y="80"/>
                  <a:pt x="210" y="87"/>
                </a:cubicBezTo>
                <a:cubicBezTo>
                  <a:pt x="202" y="95"/>
                  <a:pt x="202" y="107"/>
                  <a:pt x="210" y="114"/>
                </a:cubicBezTo>
                <a:cubicBezTo>
                  <a:pt x="253" y="158"/>
                  <a:pt x="253" y="158"/>
                  <a:pt x="253" y="158"/>
                </a:cubicBezTo>
                <a:cubicBezTo>
                  <a:pt x="19" y="158"/>
                  <a:pt x="19" y="158"/>
                  <a:pt x="19" y="158"/>
                </a:cubicBezTo>
                <a:cubicBezTo>
                  <a:pt x="9" y="158"/>
                  <a:pt x="0" y="167"/>
                  <a:pt x="0" y="178"/>
                </a:cubicBezTo>
                <a:cubicBezTo>
                  <a:pt x="0" y="188"/>
                  <a:pt x="9" y="197"/>
                  <a:pt x="20" y="197"/>
                </a:cubicBezTo>
                <a:cubicBezTo>
                  <a:pt x="20" y="197"/>
                  <a:pt x="20" y="197"/>
                  <a:pt x="20" y="197"/>
                </a:cubicBezTo>
                <a:cubicBezTo>
                  <a:pt x="252" y="196"/>
                  <a:pt x="252" y="196"/>
                  <a:pt x="252" y="196"/>
                </a:cubicBezTo>
                <a:lnTo>
                  <a:pt x="210" y="2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7" name="Freeform 991">
            <a:extLst>
              <a:ext uri="{FF2B5EF4-FFF2-40B4-BE49-F238E27FC236}">
                <a16:creationId xmlns:a16="http://schemas.microsoft.com/office/drawing/2014/main" id="{5A2EDAD9-ADB6-4970-ABC2-FE101CDBA545}"/>
              </a:ext>
            </a:extLst>
          </p:cNvPr>
          <p:cNvSpPr>
            <a:spLocks noEditPoints="1"/>
          </p:cNvSpPr>
          <p:nvPr/>
        </p:nvSpPr>
        <p:spPr bwMode="auto">
          <a:xfrm>
            <a:off x="7612478" y="4427634"/>
            <a:ext cx="241561" cy="168514"/>
          </a:xfrm>
          <a:custGeom>
            <a:avLst/>
            <a:gdLst>
              <a:gd name="T0" fmla="*/ 442 w 442"/>
              <a:gd name="T1" fmla="*/ 201 h 309"/>
              <a:gd name="T2" fmla="*/ 437 w 442"/>
              <a:gd name="T3" fmla="*/ 215 h 309"/>
              <a:gd name="T4" fmla="*/ 347 w 442"/>
              <a:gd name="T5" fmla="*/ 304 h 309"/>
              <a:gd name="T6" fmla="*/ 334 w 442"/>
              <a:gd name="T7" fmla="*/ 309 h 309"/>
              <a:gd name="T8" fmla="*/ 320 w 442"/>
              <a:gd name="T9" fmla="*/ 303 h 309"/>
              <a:gd name="T10" fmla="*/ 320 w 442"/>
              <a:gd name="T11" fmla="*/ 276 h 309"/>
              <a:gd name="T12" fmla="*/ 376 w 442"/>
              <a:gd name="T13" fmla="*/ 218 h 309"/>
              <a:gd name="T14" fmla="*/ 189 w 442"/>
              <a:gd name="T15" fmla="*/ 218 h 309"/>
              <a:gd name="T16" fmla="*/ 169 w 442"/>
              <a:gd name="T17" fmla="*/ 199 h 309"/>
              <a:gd name="T18" fmla="*/ 189 w 442"/>
              <a:gd name="T19" fmla="*/ 180 h 309"/>
              <a:gd name="T20" fmla="*/ 376 w 442"/>
              <a:gd name="T21" fmla="*/ 180 h 309"/>
              <a:gd name="T22" fmla="*/ 320 w 442"/>
              <a:gd name="T23" fmla="*/ 124 h 309"/>
              <a:gd name="T24" fmla="*/ 320 w 442"/>
              <a:gd name="T25" fmla="*/ 98 h 309"/>
              <a:gd name="T26" fmla="*/ 347 w 442"/>
              <a:gd name="T27" fmla="*/ 98 h 309"/>
              <a:gd name="T28" fmla="*/ 437 w 442"/>
              <a:gd name="T29" fmla="*/ 188 h 309"/>
              <a:gd name="T30" fmla="*/ 442 w 442"/>
              <a:gd name="T31" fmla="*/ 201 h 309"/>
              <a:gd name="T32" fmla="*/ 66 w 442"/>
              <a:gd name="T33" fmla="*/ 131 h 309"/>
              <a:gd name="T34" fmla="*/ 254 w 442"/>
              <a:gd name="T35" fmla="*/ 131 h 309"/>
              <a:gd name="T36" fmla="*/ 273 w 442"/>
              <a:gd name="T37" fmla="*/ 112 h 309"/>
              <a:gd name="T38" fmla="*/ 254 w 442"/>
              <a:gd name="T39" fmla="*/ 93 h 309"/>
              <a:gd name="T40" fmla="*/ 66 w 442"/>
              <a:gd name="T41" fmla="*/ 93 h 309"/>
              <a:gd name="T42" fmla="*/ 122 w 442"/>
              <a:gd name="T43" fmla="*/ 35 h 309"/>
              <a:gd name="T44" fmla="*/ 122 w 442"/>
              <a:gd name="T45" fmla="*/ 8 h 309"/>
              <a:gd name="T46" fmla="*/ 95 w 442"/>
              <a:gd name="T47" fmla="*/ 7 h 309"/>
              <a:gd name="T48" fmla="*/ 6 w 442"/>
              <a:gd name="T49" fmla="*/ 96 h 309"/>
              <a:gd name="T50" fmla="*/ 0 w 442"/>
              <a:gd name="T51" fmla="*/ 110 h 309"/>
              <a:gd name="T52" fmla="*/ 6 w 442"/>
              <a:gd name="T53" fmla="*/ 124 h 309"/>
              <a:gd name="T54" fmla="*/ 95 w 442"/>
              <a:gd name="T55" fmla="*/ 213 h 309"/>
              <a:gd name="T56" fmla="*/ 109 w 442"/>
              <a:gd name="T57" fmla="*/ 218 h 309"/>
              <a:gd name="T58" fmla="*/ 122 w 442"/>
              <a:gd name="T59" fmla="*/ 213 h 309"/>
              <a:gd name="T60" fmla="*/ 122 w 442"/>
              <a:gd name="T61" fmla="*/ 187 h 309"/>
              <a:gd name="T62" fmla="*/ 66 w 442"/>
              <a:gd name="T63" fmla="*/ 131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2" h="309">
                <a:moveTo>
                  <a:pt x="442" y="201"/>
                </a:moveTo>
                <a:cubicBezTo>
                  <a:pt x="442" y="206"/>
                  <a:pt x="440" y="211"/>
                  <a:pt x="437" y="215"/>
                </a:cubicBezTo>
                <a:cubicBezTo>
                  <a:pt x="347" y="304"/>
                  <a:pt x="347" y="304"/>
                  <a:pt x="347" y="304"/>
                </a:cubicBezTo>
                <a:cubicBezTo>
                  <a:pt x="343" y="308"/>
                  <a:pt x="338" y="309"/>
                  <a:pt x="334" y="309"/>
                </a:cubicBezTo>
                <a:cubicBezTo>
                  <a:pt x="329" y="309"/>
                  <a:pt x="324" y="307"/>
                  <a:pt x="320" y="303"/>
                </a:cubicBezTo>
                <a:cubicBezTo>
                  <a:pt x="312" y="296"/>
                  <a:pt x="312" y="283"/>
                  <a:pt x="320" y="276"/>
                </a:cubicBezTo>
                <a:cubicBezTo>
                  <a:pt x="376" y="218"/>
                  <a:pt x="376" y="218"/>
                  <a:pt x="376" y="218"/>
                </a:cubicBezTo>
                <a:cubicBezTo>
                  <a:pt x="189" y="218"/>
                  <a:pt x="189" y="218"/>
                  <a:pt x="189" y="218"/>
                </a:cubicBezTo>
                <a:cubicBezTo>
                  <a:pt x="178" y="218"/>
                  <a:pt x="169" y="209"/>
                  <a:pt x="169" y="199"/>
                </a:cubicBezTo>
                <a:cubicBezTo>
                  <a:pt x="169" y="188"/>
                  <a:pt x="178" y="180"/>
                  <a:pt x="189" y="180"/>
                </a:cubicBezTo>
                <a:cubicBezTo>
                  <a:pt x="376" y="180"/>
                  <a:pt x="376" y="180"/>
                  <a:pt x="376" y="180"/>
                </a:cubicBezTo>
                <a:cubicBezTo>
                  <a:pt x="320" y="124"/>
                  <a:pt x="320" y="124"/>
                  <a:pt x="320" y="124"/>
                </a:cubicBezTo>
                <a:cubicBezTo>
                  <a:pt x="312" y="117"/>
                  <a:pt x="312" y="106"/>
                  <a:pt x="320" y="98"/>
                </a:cubicBezTo>
                <a:cubicBezTo>
                  <a:pt x="327" y="91"/>
                  <a:pt x="340" y="91"/>
                  <a:pt x="347" y="98"/>
                </a:cubicBezTo>
                <a:cubicBezTo>
                  <a:pt x="437" y="188"/>
                  <a:pt x="437" y="188"/>
                  <a:pt x="437" y="188"/>
                </a:cubicBezTo>
                <a:cubicBezTo>
                  <a:pt x="440" y="191"/>
                  <a:pt x="442" y="196"/>
                  <a:pt x="442" y="201"/>
                </a:cubicBezTo>
                <a:close/>
                <a:moveTo>
                  <a:pt x="66" y="131"/>
                </a:moveTo>
                <a:cubicBezTo>
                  <a:pt x="254" y="131"/>
                  <a:pt x="254" y="131"/>
                  <a:pt x="254" y="131"/>
                </a:cubicBezTo>
                <a:cubicBezTo>
                  <a:pt x="264" y="131"/>
                  <a:pt x="273" y="123"/>
                  <a:pt x="273" y="112"/>
                </a:cubicBezTo>
                <a:cubicBezTo>
                  <a:pt x="273" y="102"/>
                  <a:pt x="264" y="93"/>
                  <a:pt x="254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30" y="28"/>
                  <a:pt x="130" y="15"/>
                  <a:pt x="122" y="8"/>
                </a:cubicBezTo>
                <a:cubicBezTo>
                  <a:pt x="115" y="0"/>
                  <a:pt x="103" y="0"/>
                  <a:pt x="95" y="7"/>
                </a:cubicBezTo>
                <a:cubicBezTo>
                  <a:pt x="6" y="96"/>
                  <a:pt x="6" y="96"/>
                  <a:pt x="6" y="96"/>
                </a:cubicBezTo>
                <a:cubicBezTo>
                  <a:pt x="2" y="100"/>
                  <a:pt x="0" y="105"/>
                  <a:pt x="0" y="110"/>
                </a:cubicBezTo>
                <a:cubicBezTo>
                  <a:pt x="0" y="115"/>
                  <a:pt x="2" y="120"/>
                  <a:pt x="6" y="124"/>
                </a:cubicBezTo>
                <a:cubicBezTo>
                  <a:pt x="95" y="213"/>
                  <a:pt x="95" y="213"/>
                  <a:pt x="95" y="213"/>
                </a:cubicBezTo>
                <a:cubicBezTo>
                  <a:pt x="99" y="216"/>
                  <a:pt x="104" y="218"/>
                  <a:pt x="109" y="218"/>
                </a:cubicBezTo>
                <a:cubicBezTo>
                  <a:pt x="114" y="218"/>
                  <a:pt x="119" y="216"/>
                  <a:pt x="122" y="213"/>
                </a:cubicBezTo>
                <a:cubicBezTo>
                  <a:pt x="130" y="205"/>
                  <a:pt x="130" y="194"/>
                  <a:pt x="122" y="187"/>
                </a:cubicBezTo>
                <a:lnTo>
                  <a:pt x="66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8" name="Freeform 992">
            <a:extLst>
              <a:ext uri="{FF2B5EF4-FFF2-40B4-BE49-F238E27FC236}">
                <a16:creationId xmlns:a16="http://schemas.microsoft.com/office/drawing/2014/main" id="{6AEEC4E0-CA70-4B29-B5D8-68F1ADD3D465}"/>
              </a:ext>
            </a:extLst>
          </p:cNvPr>
          <p:cNvSpPr>
            <a:spLocks noEditPoints="1"/>
          </p:cNvSpPr>
          <p:nvPr/>
        </p:nvSpPr>
        <p:spPr bwMode="auto">
          <a:xfrm>
            <a:off x="8292263" y="4428358"/>
            <a:ext cx="172854" cy="167791"/>
          </a:xfrm>
          <a:custGeom>
            <a:avLst/>
            <a:gdLst>
              <a:gd name="T0" fmla="*/ 9 w 317"/>
              <a:gd name="T1" fmla="*/ 57 h 307"/>
              <a:gd name="T2" fmla="*/ 9 w 317"/>
              <a:gd name="T3" fmla="*/ 10 h 307"/>
              <a:gd name="T4" fmla="*/ 57 w 317"/>
              <a:gd name="T5" fmla="*/ 10 h 307"/>
              <a:gd name="T6" fmla="*/ 57 w 317"/>
              <a:gd name="T7" fmla="*/ 57 h 307"/>
              <a:gd name="T8" fmla="*/ 182 w 317"/>
              <a:gd name="T9" fmla="*/ 57 h 307"/>
              <a:gd name="T10" fmla="*/ 182 w 317"/>
              <a:gd name="T11" fmla="*/ 10 h 307"/>
              <a:gd name="T12" fmla="*/ 134 w 317"/>
              <a:gd name="T13" fmla="*/ 10 h 307"/>
              <a:gd name="T14" fmla="*/ 134 w 317"/>
              <a:gd name="T15" fmla="*/ 57 h 307"/>
              <a:gd name="T16" fmla="*/ 182 w 317"/>
              <a:gd name="T17" fmla="*/ 57 h 307"/>
              <a:gd name="T18" fmla="*/ 317 w 317"/>
              <a:gd name="T19" fmla="*/ 33 h 307"/>
              <a:gd name="T20" fmla="*/ 283 w 317"/>
              <a:gd name="T21" fmla="*/ 0 h 307"/>
              <a:gd name="T22" fmla="*/ 250 w 317"/>
              <a:gd name="T23" fmla="*/ 33 h 307"/>
              <a:gd name="T24" fmla="*/ 283 w 317"/>
              <a:gd name="T25" fmla="*/ 67 h 307"/>
              <a:gd name="T26" fmla="*/ 57 w 317"/>
              <a:gd name="T27" fmla="*/ 177 h 307"/>
              <a:gd name="T28" fmla="*/ 57 w 317"/>
              <a:gd name="T29" fmla="*/ 130 h 307"/>
              <a:gd name="T30" fmla="*/ 9 w 317"/>
              <a:gd name="T31" fmla="*/ 130 h 307"/>
              <a:gd name="T32" fmla="*/ 9 w 317"/>
              <a:gd name="T33" fmla="*/ 177 h 307"/>
              <a:gd name="T34" fmla="*/ 57 w 317"/>
              <a:gd name="T35" fmla="*/ 177 h 307"/>
              <a:gd name="T36" fmla="*/ 192 w 317"/>
              <a:gd name="T37" fmla="*/ 154 h 307"/>
              <a:gd name="T38" fmla="*/ 158 w 317"/>
              <a:gd name="T39" fmla="*/ 120 h 307"/>
              <a:gd name="T40" fmla="*/ 125 w 317"/>
              <a:gd name="T41" fmla="*/ 154 h 307"/>
              <a:gd name="T42" fmla="*/ 158 w 317"/>
              <a:gd name="T43" fmla="*/ 187 h 307"/>
              <a:gd name="T44" fmla="*/ 307 w 317"/>
              <a:gd name="T45" fmla="*/ 177 h 307"/>
              <a:gd name="T46" fmla="*/ 307 w 317"/>
              <a:gd name="T47" fmla="*/ 130 h 307"/>
              <a:gd name="T48" fmla="*/ 259 w 317"/>
              <a:gd name="T49" fmla="*/ 130 h 307"/>
              <a:gd name="T50" fmla="*/ 259 w 317"/>
              <a:gd name="T51" fmla="*/ 177 h 307"/>
              <a:gd name="T52" fmla="*/ 307 w 317"/>
              <a:gd name="T53" fmla="*/ 177 h 307"/>
              <a:gd name="T54" fmla="*/ 67 w 317"/>
              <a:gd name="T55" fmla="*/ 274 h 307"/>
              <a:gd name="T56" fmla="*/ 33 w 317"/>
              <a:gd name="T57" fmla="*/ 240 h 307"/>
              <a:gd name="T58" fmla="*/ 0 w 317"/>
              <a:gd name="T59" fmla="*/ 274 h 307"/>
              <a:gd name="T60" fmla="*/ 33 w 317"/>
              <a:gd name="T61" fmla="*/ 307 h 307"/>
              <a:gd name="T62" fmla="*/ 182 w 317"/>
              <a:gd name="T63" fmla="*/ 297 h 307"/>
              <a:gd name="T64" fmla="*/ 182 w 317"/>
              <a:gd name="T65" fmla="*/ 250 h 307"/>
              <a:gd name="T66" fmla="*/ 134 w 317"/>
              <a:gd name="T67" fmla="*/ 250 h 307"/>
              <a:gd name="T68" fmla="*/ 134 w 317"/>
              <a:gd name="T69" fmla="*/ 297 h 307"/>
              <a:gd name="T70" fmla="*/ 182 w 317"/>
              <a:gd name="T71" fmla="*/ 297 h 307"/>
              <a:gd name="T72" fmla="*/ 317 w 317"/>
              <a:gd name="T73" fmla="*/ 274 h 307"/>
              <a:gd name="T74" fmla="*/ 283 w 317"/>
              <a:gd name="T75" fmla="*/ 240 h 307"/>
              <a:gd name="T76" fmla="*/ 250 w 317"/>
              <a:gd name="T77" fmla="*/ 274 h 307"/>
              <a:gd name="T78" fmla="*/ 283 w 317"/>
              <a:gd name="T79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7" h="307">
                <a:moveTo>
                  <a:pt x="33" y="67"/>
                </a:moveTo>
                <a:cubicBezTo>
                  <a:pt x="24" y="67"/>
                  <a:pt x="16" y="63"/>
                  <a:pt x="9" y="57"/>
                </a:cubicBezTo>
                <a:cubicBezTo>
                  <a:pt x="3" y="51"/>
                  <a:pt x="0" y="42"/>
                  <a:pt x="0" y="33"/>
                </a:cubicBezTo>
                <a:cubicBezTo>
                  <a:pt x="0" y="24"/>
                  <a:pt x="3" y="16"/>
                  <a:pt x="9" y="10"/>
                </a:cubicBezTo>
                <a:cubicBezTo>
                  <a:pt x="16" y="3"/>
                  <a:pt x="24" y="0"/>
                  <a:pt x="33" y="0"/>
                </a:cubicBezTo>
                <a:cubicBezTo>
                  <a:pt x="42" y="0"/>
                  <a:pt x="51" y="3"/>
                  <a:pt x="57" y="10"/>
                </a:cubicBezTo>
                <a:cubicBezTo>
                  <a:pt x="63" y="16"/>
                  <a:pt x="67" y="24"/>
                  <a:pt x="67" y="33"/>
                </a:cubicBezTo>
                <a:cubicBezTo>
                  <a:pt x="67" y="42"/>
                  <a:pt x="63" y="51"/>
                  <a:pt x="57" y="57"/>
                </a:cubicBezTo>
                <a:cubicBezTo>
                  <a:pt x="51" y="63"/>
                  <a:pt x="42" y="67"/>
                  <a:pt x="33" y="67"/>
                </a:cubicBezTo>
                <a:close/>
                <a:moveTo>
                  <a:pt x="182" y="57"/>
                </a:moveTo>
                <a:cubicBezTo>
                  <a:pt x="188" y="51"/>
                  <a:pt x="192" y="42"/>
                  <a:pt x="192" y="33"/>
                </a:cubicBezTo>
                <a:cubicBezTo>
                  <a:pt x="192" y="24"/>
                  <a:pt x="188" y="16"/>
                  <a:pt x="182" y="10"/>
                </a:cubicBezTo>
                <a:cubicBezTo>
                  <a:pt x="176" y="3"/>
                  <a:pt x="167" y="0"/>
                  <a:pt x="158" y="0"/>
                </a:cubicBezTo>
                <a:cubicBezTo>
                  <a:pt x="149" y="0"/>
                  <a:pt x="141" y="3"/>
                  <a:pt x="134" y="10"/>
                </a:cubicBezTo>
                <a:cubicBezTo>
                  <a:pt x="128" y="16"/>
                  <a:pt x="125" y="24"/>
                  <a:pt x="125" y="33"/>
                </a:cubicBezTo>
                <a:cubicBezTo>
                  <a:pt x="125" y="42"/>
                  <a:pt x="128" y="51"/>
                  <a:pt x="134" y="57"/>
                </a:cubicBezTo>
                <a:cubicBezTo>
                  <a:pt x="141" y="63"/>
                  <a:pt x="149" y="67"/>
                  <a:pt x="158" y="67"/>
                </a:cubicBezTo>
                <a:cubicBezTo>
                  <a:pt x="167" y="67"/>
                  <a:pt x="176" y="63"/>
                  <a:pt x="182" y="57"/>
                </a:cubicBezTo>
                <a:close/>
                <a:moveTo>
                  <a:pt x="307" y="57"/>
                </a:moveTo>
                <a:cubicBezTo>
                  <a:pt x="313" y="51"/>
                  <a:pt x="317" y="42"/>
                  <a:pt x="317" y="33"/>
                </a:cubicBezTo>
                <a:cubicBezTo>
                  <a:pt x="317" y="24"/>
                  <a:pt x="313" y="16"/>
                  <a:pt x="307" y="10"/>
                </a:cubicBezTo>
                <a:cubicBezTo>
                  <a:pt x="301" y="3"/>
                  <a:pt x="292" y="0"/>
                  <a:pt x="283" y="0"/>
                </a:cubicBezTo>
                <a:cubicBezTo>
                  <a:pt x="274" y="0"/>
                  <a:pt x="266" y="3"/>
                  <a:pt x="259" y="10"/>
                </a:cubicBezTo>
                <a:cubicBezTo>
                  <a:pt x="253" y="16"/>
                  <a:pt x="250" y="24"/>
                  <a:pt x="250" y="33"/>
                </a:cubicBezTo>
                <a:cubicBezTo>
                  <a:pt x="250" y="42"/>
                  <a:pt x="253" y="51"/>
                  <a:pt x="259" y="57"/>
                </a:cubicBezTo>
                <a:cubicBezTo>
                  <a:pt x="266" y="63"/>
                  <a:pt x="274" y="67"/>
                  <a:pt x="283" y="67"/>
                </a:cubicBezTo>
                <a:cubicBezTo>
                  <a:pt x="292" y="67"/>
                  <a:pt x="301" y="63"/>
                  <a:pt x="307" y="57"/>
                </a:cubicBezTo>
                <a:close/>
                <a:moveTo>
                  <a:pt x="57" y="177"/>
                </a:moveTo>
                <a:cubicBezTo>
                  <a:pt x="63" y="171"/>
                  <a:pt x="67" y="162"/>
                  <a:pt x="67" y="154"/>
                </a:cubicBezTo>
                <a:cubicBezTo>
                  <a:pt x="67" y="145"/>
                  <a:pt x="63" y="136"/>
                  <a:pt x="57" y="130"/>
                </a:cubicBezTo>
                <a:cubicBezTo>
                  <a:pt x="51" y="123"/>
                  <a:pt x="42" y="120"/>
                  <a:pt x="33" y="120"/>
                </a:cubicBezTo>
                <a:cubicBezTo>
                  <a:pt x="24" y="120"/>
                  <a:pt x="16" y="123"/>
                  <a:pt x="9" y="130"/>
                </a:cubicBezTo>
                <a:cubicBezTo>
                  <a:pt x="3" y="136"/>
                  <a:pt x="0" y="145"/>
                  <a:pt x="0" y="154"/>
                </a:cubicBezTo>
                <a:cubicBezTo>
                  <a:pt x="0" y="162"/>
                  <a:pt x="3" y="171"/>
                  <a:pt x="9" y="177"/>
                </a:cubicBezTo>
                <a:cubicBezTo>
                  <a:pt x="16" y="184"/>
                  <a:pt x="24" y="187"/>
                  <a:pt x="33" y="187"/>
                </a:cubicBezTo>
                <a:cubicBezTo>
                  <a:pt x="42" y="187"/>
                  <a:pt x="51" y="184"/>
                  <a:pt x="57" y="177"/>
                </a:cubicBezTo>
                <a:close/>
                <a:moveTo>
                  <a:pt x="182" y="177"/>
                </a:moveTo>
                <a:cubicBezTo>
                  <a:pt x="188" y="171"/>
                  <a:pt x="192" y="162"/>
                  <a:pt x="192" y="154"/>
                </a:cubicBezTo>
                <a:cubicBezTo>
                  <a:pt x="192" y="145"/>
                  <a:pt x="188" y="136"/>
                  <a:pt x="182" y="130"/>
                </a:cubicBezTo>
                <a:cubicBezTo>
                  <a:pt x="176" y="123"/>
                  <a:pt x="167" y="120"/>
                  <a:pt x="158" y="120"/>
                </a:cubicBezTo>
                <a:cubicBezTo>
                  <a:pt x="149" y="120"/>
                  <a:pt x="141" y="123"/>
                  <a:pt x="134" y="130"/>
                </a:cubicBezTo>
                <a:cubicBezTo>
                  <a:pt x="128" y="136"/>
                  <a:pt x="125" y="145"/>
                  <a:pt x="125" y="154"/>
                </a:cubicBezTo>
                <a:cubicBezTo>
                  <a:pt x="125" y="162"/>
                  <a:pt x="128" y="171"/>
                  <a:pt x="134" y="177"/>
                </a:cubicBezTo>
                <a:cubicBezTo>
                  <a:pt x="141" y="184"/>
                  <a:pt x="149" y="187"/>
                  <a:pt x="158" y="187"/>
                </a:cubicBezTo>
                <a:cubicBezTo>
                  <a:pt x="167" y="187"/>
                  <a:pt x="176" y="184"/>
                  <a:pt x="182" y="177"/>
                </a:cubicBezTo>
                <a:close/>
                <a:moveTo>
                  <a:pt x="307" y="177"/>
                </a:moveTo>
                <a:cubicBezTo>
                  <a:pt x="313" y="171"/>
                  <a:pt x="317" y="162"/>
                  <a:pt x="317" y="154"/>
                </a:cubicBezTo>
                <a:cubicBezTo>
                  <a:pt x="317" y="145"/>
                  <a:pt x="313" y="136"/>
                  <a:pt x="307" y="130"/>
                </a:cubicBezTo>
                <a:cubicBezTo>
                  <a:pt x="301" y="123"/>
                  <a:pt x="292" y="120"/>
                  <a:pt x="283" y="120"/>
                </a:cubicBezTo>
                <a:cubicBezTo>
                  <a:pt x="274" y="120"/>
                  <a:pt x="266" y="123"/>
                  <a:pt x="259" y="130"/>
                </a:cubicBezTo>
                <a:cubicBezTo>
                  <a:pt x="253" y="136"/>
                  <a:pt x="250" y="145"/>
                  <a:pt x="250" y="154"/>
                </a:cubicBezTo>
                <a:cubicBezTo>
                  <a:pt x="250" y="162"/>
                  <a:pt x="253" y="171"/>
                  <a:pt x="259" y="177"/>
                </a:cubicBezTo>
                <a:cubicBezTo>
                  <a:pt x="266" y="184"/>
                  <a:pt x="274" y="187"/>
                  <a:pt x="283" y="187"/>
                </a:cubicBezTo>
                <a:cubicBezTo>
                  <a:pt x="292" y="187"/>
                  <a:pt x="301" y="184"/>
                  <a:pt x="307" y="177"/>
                </a:cubicBezTo>
                <a:close/>
                <a:moveTo>
                  <a:pt x="57" y="297"/>
                </a:moveTo>
                <a:cubicBezTo>
                  <a:pt x="63" y="291"/>
                  <a:pt x="67" y="283"/>
                  <a:pt x="67" y="274"/>
                </a:cubicBezTo>
                <a:cubicBezTo>
                  <a:pt x="67" y="265"/>
                  <a:pt x="63" y="256"/>
                  <a:pt x="57" y="250"/>
                </a:cubicBezTo>
                <a:cubicBezTo>
                  <a:pt x="51" y="244"/>
                  <a:pt x="42" y="240"/>
                  <a:pt x="33" y="240"/>
                </a:cubicBezTo>
                <a:cubicBezTo>
                  <a:pt x="24" y="240"/>
                  <a:pt x="16" y="244"/>
                  <a:pt x="9" y="250"/>
                </a:cubicBezTo>
                <a:cubicBezTo>
                  <a:pt x="3" y="256"/>
                  <a:pt x="0" y="265"/>
                  <a:pt x="0" y="274"/>
                </a:cubicBezTo>
                <a:cubicBezTo>
                  <a:pt x="0" y="283"/>
                  <a:pt x="3" y="291"/>
                  <a:pt x="9" y="297"/>
                </a:cubicBezTo>
                <a:cubicBezTo>
                  <a:pt x="16" y="304"/>
                  <a:pt x="24" y="307"/>
                  <a:pt x="33" y="307"/>
                </a:cubicBezTo>
                <a:cubicBezTo>
                  <a:pt x="42" y="307"/>
                  <a:pt x="51" y="304"/>
                  <a:pt x="57" y="297"/>
                </a:cubicBezTo>
                <a:close/>
                <a:moveTo>
                  <a:pt x="182" y="297"/>
                </a:moveTo>
                <a:cubicBezTo>
                  <a:pt x="188" y="291"/>
                  <a:pt x="192" y="283"/>
                  <a:pt x="192" y="274"/>
                </a:cubicBezTo>
                <a:cubicBezTo>
                  <a:pt x="192" y="265"/>
                  <a:pt x="188" y="256"/>
                  <a:pt x="182" y="250"/>
                </a:cubicBezTo>
                <a:cubicBezTo>
                  <a:pt x="176" y="244"/>
                  <a:pt x="167" y="240"/>
                  <a:pt x="158" y="240"/>
                </a:cubicBezTo>
                <a:cubicBezTo>
                  <a:pt x="149" y="240"/>
                  <a:pt x="141" y="244"/>
                  <a:pt x="134" y="250"/>
                </a:cubicBezTo>
                <a:cubicBezTo>
                  <a:pt x="128" y="256"/>
                  <a:pt x="125" y="265"/>
                  <a:pt x="125" y="274"/>
                </a:cubicBezTo>
                <a:cubicBezTo>
                  <a:pt x="125" y="283"/>
                  <a:pt x="128" y="291"/>
                  <a:pt x="134" y="297"/>
                </a:cubicBezTo>
                <a:cubicBezTo>
                  <a:pt x="141" y="304"/>
                  <a:pt x="149" y="307"/>
                  <a:pt x="158" y="307"/>
                </a:cubicBezTo>
                <a:cubicBezTo>
                  <a:pt x="167" y="307"/>
                  <a:pt x="176" y="304"/>
                  <a:pt x="182" y="297"/>
                </a:cubicBezTo>
                <a:close/>
                <a:moveTo>
                  <a:pt x="307" y="297"/>
                </a:moveTo>
                <a:cubicBezTo>
                  <a:pt x="313" y="291"/>
                  <a:pt x="317" y="283"/>
                  <a:pt x="317" y="274"/>
                </a:cubicBezTo>
                <a:cubicBezTo>
                  <a:pt x="317" y="265"/>
                  <a:pt x="313" y="256"/>
                  <a:pt x="307" y="250"/>
                </a:cubicBezTo>
                <a:cubicBezTo>
                  <a:pt x="301" y="244"/>
                  <a:pt x="292" y="240"/>
                  <a:pt x="283" y="240"/>
                </a:cubicBezTo>
                <a:cubicBezTo>
                  <a:pt x="274" y="240"/>
                  <a:pt x="266" y="244"/>
                  <a:pt x="259" y="250"/>
                </a:cubicBezTo>
                <a:cubicBezTo>
                  <a:pt x="253" y="256"/>
                  <a:pt x="250" y="265"/>
                  <a:pt x="250" y="274"/>
                </a:cubicBezTo>
                <a:cubicBezTo>
                  <a:pt x="250" y="283"/>
                  <a:pt x="253" y="291"/>
                  <a:pt x="259" y="297"/>
                </a:cubicBezTo>
                <a:cubicBezTo>
                  <a:pt x="266" y="304"/>
                  <a:pt x="274" y="307"/>
                  <a:pt x="283" y="307"/>
                </a:cubicBezTo>
                <a:cubicBezTo>
                  <a:pt x="292" y="307"/>
                  <a:pt x="301" y="304"/>
                  <a:pt x="307" y="2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99" name="Freeform 993">
            <a:extLst>
              <a:ext uri="{FF2B5EF4-FFF2-40B4-BE49-F238E27FC236}">
                <a16:creationId xmlns:a16="http://schemas.microsoft.com/office/drawing/2014/main" id="{071DFF33-C138-4DF3-AF5F-E69549736B88}"/>
              </a:ext>
            </a:extLst>
          </p:cNvPr>
          <p:cNvSpPr>
            <a:spLocks noEditPoints="1"/>
          </p:cNvSpPr>
          <p:nvPr/>
        </p:nvSpPr>
        <p:spPr bwMode="auto">
          <a:xfrm>
            <a:off x="8944186" y="4494173"/>
            <a:ext cx="167791" cy="36161"/>
          </a:xfrm>
          <a:custGeom>
            <a:avLst/>
            <a:gdLst>
              <a:gd name="T0" fmla="*/ 33 w 307"/>
              <a:gd name="T1" fmla="*/ 67 h 67"/>
              <a:gd name="T2" fmla="*/ 9 w 307"/>
              <a:gd name="T3" fmla="*/ 57 h 67"/>
              <a:gd name="T4" fmla="*/ 0 w 307"/>
              <a:gd name="T5" fmla="*/ 34 h 67"/>
              <a:gd name="T6" fmla="*/ 9 w 307"/>
              <a:gd name="T7" fmla="*/ 10 h 67"/>
              <a:gd name="T8" fmla="*/ 33 w 307"/>
              <a:gd name="T9" fmla="*/ 0 h 67"/>
              <a:gd name="T10" fmla="*/ 57 w 307"/>
              <a:gd name="T11" fmla="*/ 10 h 67"/>
              <a:gd name="T12" fmla="*/ 67 w 307"/>
              <a:gd name="T13" fmla="*/ 34 h 67"/>
              <a:gd name="T14" fmla="*/ 57 w 307"/>
              <a:gd name="T15" fmla="*/ 57 h 67"/>
              <a:gd name="T16" fmla="*/ 33 w 307"/>
              <a:gd name="T17" fmla="*/ 67 h 67"/>
              <a:gd name="T18" fmla="*/ 177 w 307"/>
              <a:gd name="T19" fmla="*/ 57 h 67"/>
              <a:gd name="T20" fmla="*/ 187 w 307"/>
              <a:gd name="T21" fmla="*/ 34 h 67"/>
              <a:gd name="T22" fmla="*/ 177 w 307"/>
              <a:gd name="T23" fmla="*/ 10 h 67"/>
              <a:gd name="T24" fmla="*/ 153 w 307"/>
              <a:gd name="T25" fmla="*/ 0 h 67"/>
              <a:gd name="T26" fmla="*/ 130 w 307"/>
              <a:gd name="T27" fmla="*/ 10 h 67"/>
              <a:gd name="T28" fmla="*/ 120 w 307"/>
              <a:gd name="T29" fmla="*/ 34 h 67"/>
              <a:gd name="T30" fmla="*/ 130 w 307"/>
              <a:gd name="T31" fmla="*/ 57 h 67"/>
              <a:gd name="T32" fmla="*/ 153 w 307"/>
              <a:gd name="T33" fmla="*/ 67 h 67"/>
              <a:gd name="T34" fmla="*/ 177 w 307"/>
              <a:gd name="T35" fmla="*/ 57 h 67"/>
              <a:gd name="T36" fmla="*/ 297 w 307"/>
              <a:gd name="T37" fmla="*/ 57 h 67"/>
              <a:gd name="T38" fmla="*/ 307 w 307"/>
              <a:gd name="T39" fmla="*/ 34 h 67"/>
              <a:gd name="T40" fmla="*/ 297 w 307"/>
              <a:gd name="T41" fmla="*/ 10 h 67"/>
              <a:gd name="T42" fmla="*/ 274 w 307"/>
              <a:gd name="T43" fmla="*/ 0 h 67"/>
              <a:gd name="T44" fmla="*/ 250 w 307"/>
              <a:gd name="T45" fmla="*/ 10 h 67"/>
              <a:gd name="T46" fmla="*/ 240 w 307"/>
              <a:gd name="T47" fmla="*/ 34 h 67"/>
              <a:gd name="T48" fmla="*/ 250 w 307"/>
              <a:gd name="T49" fmla="*/ 57 h 67"/>
              <a:gd name="T50" fmla="*/ 274 w 307"/>
              <a:gd name="T51" fmla="*/ 67 h 67"/>
              <a:gd name="T52" fmla="*/ 297 w 307"/>
              <a:gd name="T53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07" h="67">
                <a:moveTo>
                  <a:pt x="33" y="67"/>
                </a:moveTo>
                <a:cubicBezTo>
                  <a:pt x="24" y="67"/>
                  <a:pt x="16" y="64"/>
                  <a:pt x="9" y="57"/>
                </a:cubicBezTo>
                <a:cubicBezTo>
                  <a:pt x="3" y="51"/>
                  <a:pt x="0" y="42"/>
                  <a:pt x="0" y="34"/>
                </a:cubicBezTo>
                <a:cubicBezTo>
                  <a:pt x="0" y="25"/>
                  <a:pt x="3" y="16"/>
                  <a:pt x="9" y="10"/>
                </a:cubicBezTo>
                <a:cubicBezTo>
                  <a:pt x="16" y="3"/>
                  <a:pt x="24" y="0"/>
                  <a:pt x="33" y="0"/>
                </a:cubicBezTo>
                <a:cubicBezTo>
                  <a:pt x="42" y="0"/>
                  <a:pt x="51" y="3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2"/>
                  <a:pt x="63" y="51"/>
                  <a:pt x="57" y="57"/>
                </a:cubicBezTo>
                <a:cubicBezTo>
                  <a:pt x="51" y="64"/>
                  <a:pt x="42" y="67"/>
                  <a:pt x="33" y="67"/>
                </a:cubicBezTo>
                <a:close/>
                <a:moveTo>
                  <a:pt x="177" y="57"/>
                </a:moveTo>
                <a:cubicBezTo>
                  <a:pt x="183" y="51"/>
                  <a:pt x="187" y="42"/>
                  <a:pt x="187" y="34"/>
                </a:cubicBezTo>
                <a:cubicBezTo>
                  <a:pt x="187" y="25"/>
                  <a:pt x="183" y="16"/>
                  <a:pt x="177" y="10"/>
                </a:cubicBezTo>
                <a:cubicBezTo>
                  <a:pt x="171" y="3"/>
                  <a:pt x="162" y="0"/>
                  <a:pt x="153" y="0"/>
                </a:cubicBezTo>
                <a:cubicBezTo>
                  <a:pt x="144" y="0"/>
                  <a:pt x="136" y="3"/>
                  <a:pt x="130" y="10"/>
                </a:cubicBezTo>
                <a:cubicBezTo>
                  <a:pt x="123" y="16"/>
                  <a:pt x="120" y="25"/>
                  <a:pt x="120" y="34"/>
                </a:cubicBezTo>
                <a:cubicBezTo>
                  <a:pt x="120" y="42"/>
                  <a:pt x="123" y="51"/>
                  <a:pt x="130" y="57"/>
                </a:cubicBezTo>
                <a:cubicBezTo>
                  <a:pt x="136" y="64"/>
                  <a:pt x="144" y="67"/>
                  <a:pt x="153" y="67"/>
                </a:cubicBezTo>
                <a:cubicBezTo>
                  <a:pt x="162" y="67"/>
                  <a:pt x="171" y="64"/>
                  <a:pt x="177" y="57"/>
                </a:cubicBezTo>
                <a:close/>
                <a:moveTo>
                  <a:pt x="297" y="57"/>
                </a:moveTo>
                <a:cubicBezTo>
                  <a:pt x="304" y="51"/>
                  <a:pt x="307" y="42"/>
                  <a:pt x="307" y="34"/>
                </a:cubicBezTo>
                <a:cubicBezTo>
                  <a:pt x="307" y="25"/>
                  <a:pt x="304" y="16"/>
                  <a:pt x="297" y="10"/>
                </a:cubicBezTo>
                <a:cubicBezTo>
                  <a:pt x="291" y="3"/>
                  <a:pt x="282" y="0"/>
                  <a:pt x="274" y="0"/>
                </a:cubicBezTo>
                <a:cubicBezTo>
                  <a:pt x="265" y="0"/>
                  <a:pt x="256" y="3"/>
                  <a:pt x="250" y="10"/>
                </a:cubicBezTo>
                <a:cubicBezTo>
                  <a:pt x="243" y="16"/>
                  <a:pt x="240" y="25"/>
                  <a:pt x="240" y="34"/>
                </a:cubicBezTo>
                <a:cubicBezTo>
                  <a:pt x="240" y="42"/>
                  <a:pt x="243" y="51"/>
                  <a:pt x="250" y="57"/>
                </a:cubicBezTo>
                <a:cubicBezTo>
                  <a:pt x="256" y="64"/>
                  <a:pt x="265" y="67"/>
                  <a:pt x="274" y="67"/>
                </a:cubicBezTo>
                <a:cubicBezTo>
                  <a:pt x="282" y="67"/>
                  <a:pt x="291" y="64"/>
                  <a:pt x="297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0" name="Freeform 994">
            <a:extLst>
              <a:ext uri="{FF2B5EF4-FFF2-40B4-BE49-F238E27FC236}">
                <a16:creationId xmlns:a16="http://schemas.microsoft.com/office/drawing/2014/main" id="{5472C8AD-C069-43BB-8E8D-9440FFD0E2A5}"/>
              </a:ext>
            </a:extLst>
          </p:cNvPr>
          <p:cNvSpPr>
            <a:spLocks noEditPoints="1"/>
          </p:cNvSpPr>
          <p:nvPr/>
        </p:nvSpPr>
        <p:spPr bwMode="auto">
          <a:xfrm>
            <a:off x="9622583" y="4494173"/>
            <a:ext cx="99807" cy="36161"/>
          </a:xfrm>
          <a:custGeom>
            <a:avLst/>
            <a:gdLst>
              <a:gd name="T0" fmla="*/ 34 w 183"/>
              <a:gd name="T1" fmla="*/ 67 h 67"/>
              <a:gd name="T2" fmla="*/ 10 w 183"/>
              <a:gd name="T3" fmla="*/ 57 h 67"/>
              <a:gd name="T4" fmla="*/ 0 w 183"/>
              <a:gd name="T5" fmla="*/ 34 h 67"/>
              <a:gd name="T6" fmla="*/ 10 w 183"/>
              <a:gd name="T7" fmla="*/ 10 h 67"/>
              <a:gd name="T8" fmla="*/ 34 w 183"/>
              <a:gd name="T9" fmla="*/ 0 h 67"/>
              <a:gd name="T10" fmla="*/ 58 w 183"/>
              <a:gd name="T11" fmla="*/ 10 h 67"/>
              <a:gd name="T12" fmla="*/ 67 w 183"/>
              <a:gd name="T13" fmla="*/ 34 h 67"/>
              <a:gd name="T14" fmla="*/ 58 w 183"/>
              <a:gd name="T15" fmla="*/ 57 h 67"/>
              <a:gd name="T16" fmla="*/ 34 w 183"/>
              <a:gd name="T17" fmla="*/ 67 h 67"/>
              <a:gd name="T18" fmla="*/ 173 w 183"/>
              <a:gd name="T19" fmla="*/ 57 h 67"/>
              <a:gd name="T20" fmla="*/ 183 w 183"/>
              <a:gd name="T21" fmla="*/ 34 h 67"/>
              <a:gd name="T22" fmla="*/ 173 w 183"/>
              <a:gd name="T23" fmla="*/ 10 h 67"/>
              <a:gd name="T24" fmla="*/ 149 w 183"/>
              <a:gd name="T25" fmla="*/ 0 h 67"/>
              <a:gd name="T26" fmla="*/ 125 w 183"/>
              <a:gd name="T27" fmla="*/ 10 h 67"/>
              <a:gd name="T28" fmla="*/ 115 w 183"/>
              <a:gd name="T29" fmla="*/ 34 h 67"/>
              <a:gd name="T30" fmla="*/ 125 w 183"/>
              <a:gd name="T31" fmla="*/ 57 h 67"/>
              <a:gd name="T32" fmla="*/ 149 w 183"/>
              <a:gd name="T33" fmla="*/ 67 h 67"/>
              <a:gd name="T34" fmla="*/ 173 w 183"/>
              <a:gd name="T35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67">
                <a:moveTo>
                  <a:pt x="34" y="67"/>
                </a:moveTo>
                <a:cubicBezTo>
                  <a:pt x="25" y="67"/>
                  <a:pt x="16" y="64"/>
                  <a:pt x="10" y="57"/>
                </a:cubicBezTo>
                <a:cubicBezTo>
                  <a:pt x="4" y="51"/>
                  <a:pt x="0" y="42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3"/>
                  <a:pt x="25" y="0"/>
                  <a:pt x="34" y="0"/>
                </a:cubicBezTo>
                <a:cubicBezTo>
                  <a:pt x="43" y="0"/>
                  <a:pt x="51" y="3"/>
                  <a:pt x="58" y="10"/>
                </a:cubicBezTo>
                <a:cubicBezTo>
                  <a:pt x="64" y="16"/>
                  <a:pt x="67" y="25"/>
                  <a:pt x="67" y="34"/>
                </a:cubicBezTo>
                <a:cubicBezTo>
                  <a:pt x="67" y="42"/>
                  <a:pt x="64" y="51"/>
                  <a:pt x="58" y="57"/>
                </a:cubicBezTo>
                <a:cubicBezTo>
                  <a:pt x="51" y="64"/>
                  <a:pt x="43" y="67"/>
                  <a:pt x="34" y="67"/>
                </a:cubicBezTo>
                <a:close/>
                <a:moveTo>
                  <a:pt x="173" y="57"/>
                </a:moveTo>
                <a:cubicBezTo>
                  <a:pt x="179" y="51"/>
                  <a:pt x="183" y="42"/>
                  <a:pt x="183" y="34"/>
                </a:cubicBezTo>
                <a:cubicBezTo>
                  <a:pt x="183" y="25"/>
                  <a:pt x="179" y="16"/>
                  <a:pt x="173" y="10"/>
                </a:cubicBezTo>
                <a:cubicBezTo>
                  <a:pt x="167" y="3"/>
                  <a:pt x="158" y="0"/>
                  <a:pt x="149" y="0"/>
                </a:cubicBezTo>
                <a:cubicBezTo>
                  <a:pt x="140" y="0"/>
                  <a:pt x="132" y="3"/>
                  <a:pt x="125" y="10"/>
                </a:cubicBezTo>
                <a:cubicBezTo>
                  <a:pt x="119" y="16"/>
                  <a:pt x="115" y="25"/>
                  <a:pt x="115" y="34"/>
                </a:cubicBezTo>
                <a:cubicBezTo>
                  <a:pt x="115" y="42"/>
                  <a:pt x="119" y="51"/>
                  <a:pt x="125" y="57"/>
                </a:cubicBezTo>
                <a:cubicBezTo>
                  <a:pt x="132" y="64"/>
                  <a:pt x="140" y="67"/>
                  <a:pt x="149" y="67"/>
                </a:cubicBezTo>
                <a:cubicBezTo>
                  <a:pt x="158" y="67"/>
                  <a:pt x="167" y="64"/>
                  <a:pt x="173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1" name="Freeform 995">
            <a:extLst>
              <a:ext uri="{FF2B5EF4-FFF2-40B4-BE49-F238E27FC236}">
                <a16:creationId xmlns:a16="http://schemas.microsoft.com/office/drawing/2014/main" id="{8A0DA11E-E78C-467E-95A4-8A5EB9985699}"/>
              </a:ext>
            </a:extLst>
          </p:cNvPr>
          <p:cNvSpPr>
            <a:spLocks/>
          </p:cNvSpPr>
          <p:nvPr/>
        </p:nvSpPr>
        <p:spPr bwMode="auto">
          <a:xfrm>
            <a:off x="10301551" y="4494173"/>
            <a:ext cx="36161" cy="36161"/>
          </a:xfrm>
          <a:custGeom>
            <a:avLst/>
            <a:gdLst>
              <a:gd name="T0" fmla="*/ 34 w 67"/>
              <a:gd name="T1" fmla="*/ 67 h 67"/>
              <a:gd name="T2" fmla="*/ 10 w 67"/>
              <a:gd name="T3" fmla="*/ 57 h 67"/>
              <a:gd name="T4" fmla="*/ 0 w 67"/>
              <a:gd name="T5" fmla="*/ 34 h 67"/>
              <a:gd name="T6" fmla="*/ 10 w 67"/>
              <a:gd name="T7" fmla="*/ 10 h 67"/>
              <a:gd name="T8" fmla="*/ 34 w 67"/>
              <a:gd name="T9" fmla="*/ 0 h 67"/>
              <a:gd name="T10" fmla="*/ 57 w 67"/>
              <a:gd name="T11" fmla="*/ 10 h 67"/>
              <a:gd name="T12" fmla="*/ 67 w 67"/>
              <a:gd name="T13" fmla="*/ 34 h 67"/>
              <a:gd name="T14" fmla="*/ 57 w 67"/>
              <a:gd name="T15" fmla="*/ 57 h 67"/>
              <a:gd name="T16" fmla="*/ 34 w 67"/>
              <a:gd name="T1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25" y="67"/>
                  <a:pt x="16" y="64"/>
                  <a:pt x="10" y="57"/>
                </a:cubicBezTo>
                <a:cubicBezTo>
                  <a:pt x="4" y="51"/>
                  <a:pt x="0" y="42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3"/>
                  <a:pt x="25" y="0"/>
                  <a:pt x="34" y="0"/>
                </a:cubicBezTo>
                <a:cubicBezTo>
                  <a:pt x="42" y="0"/>
                  <a:pt x="51" y="3"/>
                  <a:pt x="57" y="10"/>
                </a:cubicBezTo>
                <a:cubicBezTo>
                  <a:pt x="64" y="16"/>
                  <a:pt x="67" y="25"/>
                  <a:pt x="67" y="34"/>
                </a:cubicBezTo>
                <a:cubicBezTo>
                  <a:pt x="67" y="42"/>
                  <a:pt x="64" y="51"/>
                  <a:pt x="57" y="57"/>
                </a:cubicBezTo>
                <a:cubicBezTo>
                  <a:pt x="51" y="64"/>
                  <a:pt x="42" y="67"/>
                  <a:pt x="3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2" name="Freeform 996">
            <a:extLst>
              <a:ext uri="{FF2B5EF4-FFF2-40B4-BE49-F238E27FC236}">
                <a16:creationId xmlns:a16="http://schemas.microsoft.com/office/drawing/2014/main" id="{2B2236B6-2F3A-4618-B406-2D40AD581997}"/>
              </a:ext>
            </a:extLst>
          </p:cNvPr>
          <p:cNvSpPr>
            <a:spLocks noEditPoints="1"/>
          </p:cNvSpPr>
          <p:nvPr/>
        </p:nvSpPr>
        <p:spPr bwMode="auto">
          <a:xfrm>
            <a:off x="10852519" y="4390750"/>
            <a:ext cx="242284" cy="242284"/>
          </a:xfrm>
          <a:custGeom>
            <a:avLst/>
            <a:gdLst>
              <a:gd name="T0" fmla="*/ 436 w 444"/>
              <a:gd name="T1" fmla="*/ 308 h 444"/>
              <a:gd name="T2" fmla="*/ 322 w 444"/>
              <a:gd name="T3" fmla="*/ 194 h 444"/>
              <a:gd name="T4" fmla="*/ 295 w 444"/>
              <a:gd name="T5" fmla="*/ 194 h 444"/>
              <a:gd name="T6" fmla="*/ 257 w 444"/>
              <a:gd name="T7" fmla="*/ 232 h 444"/>
              <a:gd name="T8" fmla="*/ 212 w 444"/>
              <a:gd name="T9" fmla="*/ 186 h 444"/>
              <a:gd name="T10" fmla="*/ 249 w 444"/>
              <a:gd name="T11" fmla="*/ 149 h 444"/>
              <a:gd name="T12" fmla="*/ 249 w 444"/>
              <a:gd name="T13" fmla="*/ 121 h 444"/>
              <a:gd name="T14" fmla="*/ 135 w 444"/>
              <a:gd name="T15" fmla="*/ 7 h 444"/>
              <a:gd name="T16" fmla="*/ 108 w 444"/>
              <a:gd name="T17" fmla="*/ 7 h 444"/>
              <a:gd name="T18" fmla="*/ 5 w 444"/>
              <a:gd name="T19" fmla="*/ 109 h 444"/>
              <a:gd name="T20" fmla="*/ 0 w 444"/>
              <a:gd name="T21" fmla="*/ 123 h 444"/>
              <a:gd name="T22" fmla="*/ 5 w 444"/>
              <a:gd name="T23" fmla="*/ 137 h 444"/>
              <a:gd name="T24" fmla="*/ 120 w 444"/>
              <a:gd name="T25" fmla="*/ 251 h 444"/>
              <a:gd name="T26" fmla="*/ 133 w 444"/>
              <a:gd name="T27" fmla="*/ 257 h 444"/>
              <a:gd name="T28" fmla="*/ 147 w 444"/>
              <a:gd name="T29" fmla="*/ 251 h 444"/>
              <a:gd name="T30" fmla="*/ 184 w 444"/>
              <a:gd name="T31" fmla="*/ 213 h 444"/>
              <a:gd name="T32" fmla="*/ 230 w 444"/>
              <a:gd name="T33" fmla="*/ 259 h 444"/>
              <a:gd name="T34" fmla="*/ 192 w 444"/>
              <a:gd name="T35" fmla="*/ 296 h 444"/>
              <a:gd name="T36" fmla="*/ 192 w 444"/>
              <a:gd name="T37" fmla="*/ 324 h 444"/>
              <a:gd name="T38" fmla="*/ 307 w 444"/>
              <a:gd name="T39" fmla="*/ 438 h 444"/>
              <a:gd name="T40" fmla="*/ 320 w 444"/>
              <a:gd name="T41" fmla="*/ 444 h 444"/>
              <a:gd name="T42" fmla="*/ 334 w 444"/>
              <a:gd name="T43" fmla="*/ 438 h 444"/>
              <a:gd name="T44" fmla="*/ 436 w 444"/>
              <a:gd name="T45" fmla="*/ 336 h 444"/>
              <a:gd name="T46" fmla="*/ 436 w 444"/>
              <a:gd name="T47" fmla="*/ 308 h 444"/>
              <a:gd name="T48" fmla="*/ 133 w 444"/>
              <a:gd name="T49" fmla="*/ 210 h 444"/>
              <a:gd name="T50" fmla="*/ 46 w 444"/>
              <a:gd name="T51" fmla="*/ 123 h 444"/>
              <a:gd name="T52" fmla="*/ 121 w 444"/>
              <a:gd name="T53" fmla="*/ 48 h 444"/>
              <a:gd name="T54" fmla="*/ 208 w 444"/>
              <a:gd name="T55" fmla="*/ 135 h 444"/>
              <a:gd name="T56" fmla="*/ 184 w 444"/>
              <a:gd name="T57" fmla="*/ 159 h 444"/>
              <a:gd name="T58" fmla="*/ 170 w 444"/>
              <a:gd name="T59" fmla="*/ 144 h 444"/>
              <a:gd name="T60" fmla="*/ 143 w 444"/>
              <a:gd name="T61" fmla="*/ 144 h 444"/>
              <a:gd name="T62" fmla="*/ 143 w 444"/>
              <a:gd name="T63" fmla="*/ 172 h 444"/>
              <a:gd name="T64" fmla="*/ 157 w 444"/>
              <a:gd name="T65" fmla="*/ 186 h 444"/>
              <a:gd name="T66" fmla="*/ 133 w 444"/>
              <a:gd name="T67" fmla="*/ 210 h 444"/>
              <a:gd name="T68" fmla="*/ 320 w 444"/>
              <a:gd name="T69" fmla="*/ 397 h 444"/>
              <a:gd name="T70" fmla="*/ 233 w 444"/>
              <a:gd name="T71" fmla="*/ 310 h 444"/>
              <a:gd name="T72" fmla="*/ 257 w 444"/>
              <a:gd name="T73" fmla="*/ 286 h 444"/>
              <a:gd name="T74" fmla="*/ 272 w 444"/>
              <a:gd name="T75" fmla="*/ 301 h 444"/>
              <a:gd name="T76" fmla="*/ 285 w 444"/>
              <a:gd name="T77" fmla="*/ 306 h 444"/>
              <a:gd name="T78" fmla="*/ 299 w 444"/>
              <a:gd name="T79" fmla="*/ 301 h 444"/>
              <a:gd name="T80" fmla="*/ 299 w 444"/>
              <a:gd name="T81" fmla="*/ 273 h 444"/>
              <a:gd name="T82" fmla="*/ 284 w 444"/>
              <a:gd name="T83" fmla="*/ 259 h 444"/>
              <a:gd name="T84" fmla="*/ 308 w 444"/>
              <a:gd name="T85" fmla="*/ 235 h 444"/>
              <a:gd name="T86" fmla="*/ 395 w 444"/>
              <a:gd name="T87" fmla="*/ 322 h 444"/>
              <a:gd name="T88" fmla="*/ 320 w 444"/>
              <a:gd name="T89" fmla="*/ 39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4" h="444">
                <a:moveTo>
                  <a:pt x="436" y="308"/>
                </a:moveTo>
                <a:cubicBezTo>
                  <a:pt x="322" y="194"/>
                  <a:pt x="322" y="194"/>
                  <a:pt x="322" y="194"/>
                </a:cubicBezTo>
                <a:cubicBezTo>
                  <a:pt x="314" y="187"/>
                  <a:pt x="302" y="187"/>
                  <a:pt x="295" y="194"/>
                </a:cubicBezTo>
                <a:cubicBezTo>
                  <a:pt x="257" y="232"/>
                  <a:pt x="257" y="232"/>
                  <a:pt x="257" y="232"/>
                </a:cubicBezTo>
                <a:cubicBezTo>
                  <a:pt x="212" y="186"/>
                  <a:pt x="212" y="186"/>
                  <a:pt x="212" y="186"/>
                </a:cubicBezTo>
                <a:cubicBezTo>
                  <a:pt x="249" y="149"/>
                  <a:pt x="249" y="149"/>
                  <a:pt x="249" y="149"/>
                </a:cubicBezTo>
                <a:cubicBezTo>
                  <a:pt x="257" y="141"/>
                  <a:pt x="257" y="129"/>
                  <a:pt x="249" y="121"/>
                </a:cubicBezTo>
                <a:cubicBezTo>
                  <a:pt x="135" y="7"/>
                  <a:pt x="135" y="7"/>
                  <a:pt x="135" y="7"/>
                </a:cubicBezTo>
                <a:cubicBezTo>
                  <a:pt x="127" y="0"/>
                  <a:pt x="115" y="0"/>
                  <a:pt x="108" y="7"/>
                </a:cubicBezTo>
                <a:cubicBezTo>
                  <a:pt x="5" y="109"/>
                  <a:pt x="5" y="109"/>
                  <a:pt x="5" y="109"/>
                </a:cubicBezTo>
                <a:cubicBezTo>
                  <a:pt x="2" y="113"/>
                  <a:pt x="0" y="118"/>
                  <a:pt x="0" y="123"/>
                </a:cubicBezTo>
                <a:cubicBezTo>
                  <a:pt x="0" y="128"/>
                  <a:pt x="2" y="133"/>
                  <a:pt x="5" y="137"/>
                </a:cubicBezTo>
                <a:cubicBezTo>
                  <a:pt x="120" y="251"/>
                  <a:pt x="120" y="251"/>
                  <a:pt x="120" y="251"/>
                </a:cubicBezTo>
                <a:cubicBezTo>
                  <a:pt x="123" y="255"/>
                  <a:pt x="128" y="257"/>
                  <a:pt x="133" y="257"/>
                </a:cubicBezTo>
                <a:cubicBezTo>
                  <a:pt x="138" y="257"/>
                  <a:pt x="143" y="255"/>
                  <a:pt x="147" y="251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230" y="259"/>
                  <a:pt x="230" y="259"/>
                  <a:pt x="230" y="259"/>
                </a:cubicBezTo>
                <a:cubicBezTo>
                  <a:pt x="192" y="296"/>
                  <a:pt x="192" y="296"/>
                  <a:pt x="192" y="296"/>
                </a:cubicBezTo>
                <a:cubicBezTo>
                  <a:pt x="185" y="304"/>
                  <a:pt x="185" y="316"/>
                  <a:pt x="192" y="324"/>
                </a:cubicBezTo>
                <a:cubicBezTo>
                  <a:pt x="307" y="438"/>
                  <a:pt x="307" y="438"/>
                  <a:pt x="307" y="438"/>
                </a:cubicBezTo>
                <a:cubicBezTo>
                  <a:pt x="310" y="442"/>
                  <a:pt x="315" y="444"/>
                  <a:pt x="320" y="444"/>
                </a:cubicBezTo>
                <a:cubicBezTo>
                  <a:pt x="325" y="444"/>
                  <a:pt x="330" y="442"/>
                  <a:pt x="334" y="438"/>
                </a:cubicBezTo>
                <a:cubicBezTo>
                  <a:pt x="436" y="336"/>
                  <a:pt x="436" y="336"/>
                  <a:pt x="436" y="336"/>
                </a:cubicBezTo>
                <a:cubicBezTo>
                  <a:pt x="444" y="328"/>
                  <a:pt x="444" y="316"/>
                  <a:pt x="436" y="308"/>
                </a:cubicBezTo>
                <a:close/>
                <a:moveTo>
                  <a:pt x="133" y="210"/>
                </a:moveTo>
                <a:cubicBezTo>
                  <a:pt x="46" y="123"/>
                  <a:pt x="46" y="123"/>
                  <a:pt x="46" y="123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208" y="135"/>
                  <a:pt x="208" y="135"/>
                  <a:pt x="208" y="135"/>
                </a:cubicBezTo>
                <a:cubicBezTo>
                  <a:pt x="184" y="159"/>
                  <a:pt x="184" y="159"/>
                  <a:pt x="184" y="159"/>
                </a:cubicBezTo>
                <a:cubicBezTo>
                  <a:pt x="170" y="144"/>
                  <a:pt x="170" y="144"/>
                  <a:pt x="170" y="144"/>
                </a:cubicBezTo>
                <a:cubicBezTo>
                  <a:pt x="162" y="137"/>
                  <a:pt x="150" y="137"/>
                  <a:pt x="143" y="144"/>
                </a:cubicBezTo>
                <a:cubicBezTo>
                  <a:pt x="135" y="152"/>
                  <a:pt x="135" y="164"/>
                  <a:pt x="143" y="172"/>
                </a:cubicBezTo>
                <a:cubicBezTo>
                  <a:pt x="157" y="186"/>
                  <a:pt x="157" y="186"/>
                  <a:pt x="157" y="186"/>
                </a:cubicBezTo>
                <a:lnTo>
                  <a:pt x="133" y="210"/>
                </a:lnTo>
                <a:close/>
                <a:moveTo>
                  <a:pt x="320" y="397"/>
                </a:moveTo>
                <a:cubicBezTo>
                  <a:pt x="233" y="310"/>
                  <a:pt x="233" y="310"/>
                  <a:pt x="233" y="310"/>
                </a:cubicBezTo>
                <a:cubicBezTo>
                  <a:pt x="257" y="286"/>
                  <a:pt x="257" y="286"/>
                  <a:pt x="257" y="286"/>
                </a:cubicBezTo>
                <a:cubicBezTo>
                  <a:pt x="272" y="301"/>
                  <a:pt x="272" y="301"/>
                  <a:pt x="272" y="301"/>
                </a:cubicBezTo>
                <a:cubicBezTo>
                  <a:pt x="275" y="304"/>
                  <a:pt x="280" y="306"/>
                  <a:pt x="285" y="306"/>
                </a:cubicBezTo>
                <a:cubicBezTo>
                  <a:pt x="290" y="306"/>
                  <a:pt x="295" y="304"/>
                  <a:pt x="299" y="301"/>
                </a:cubicBezTo>
                <a:cubicBezTo>
                  <a:pt x="306" y="293"/>
                  <a:pt x="306" y="281"/>
                  <a:pt x="299" y="273"/>
                </a:cubicBezTo>
                <a:cubicBezTo>
                  <a:pt x="284" y="259"/>
                  <a:pt x="284" y="259"/>
                  <a:pt x="284" y="259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95" y="322"/>
                  <a:pt x="395" y="322"/>
                  <a:pt x="395" y="322"/>
                </a:cubicBezTo>
                <a:lnTo>
                  <a:pt x="320" y="3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3" name="Freeform 997">
            <a:extLst>
              <a:ext uri="{FF2B5EF4-FFF2-40B4-BE49-F238E27FC236}">
                <a16:creationId xmlns:a16="http://schemas.microsoft.com/office/drawing/2014/main" id="{12DAB0E4-7780-43EA-8F3B-B601EFB0E6E5}"/>
              </a:ext>
            </a:extLst>
          </p:cNvPr>
          <p:cNvSpPr>
            <a:spLocks noEditPoints="1"/>
          </p:cNvSpPr>
          <p:nvPr/>
        </p:nvSpPr>
        <p:spPr bwMode="auto">
          <a:xfrm>
            <a:off x="6959248" y="5006923"/>
            <a:ext cx="240838" cy="242284"/>
          </a:xfrm>
          <a:custGeom>
            <a:avLst/>
            <a:gdLst>
              <a:gd name="T0" fmla="*/ 178 w 442"/>
              <a:gd name="T1" fmla="*/ 232 h 444"/>
              <a:gd name="T2" fmla="*/ 159 w 442"/>
              <a:gd name="T3" fmla="*/ 251 h 444"/>
              <a:gd name="T4" fmla="*/ 129 w 442"/>
              <a:gd name="T5" fmla="*/ 252 h 444"/>
              <a:gd name="T6" fmla="*/ 117 w 442"/>
              <a:gd name="T7" fmla="*/ 247 h 444"/>
              <a:gd name="T8" fmla="*/ 5 w 442"/>
              <a:gd name="T9" fmla="*/ 135 h 444"/>
              <a:gd name="T10" fmla="*/ 0 w 442"/>
              <a:gd name="T11" fmla="*/ 121 h 444"/>
              <a:gd name="T12" fmla="*/ 5 w 442"/>
              <a:gd name="T13" fmla="*/ 108 h 444"/>
              <a:gd name="T14" fmla="*/ 106 w 442"/>
              <a:gd name="T15" fmla="*/ 7 h 444"/>
              <a:gd name="T16" fmla="*/ 133 w 442"/>
              <a:gd name="T17" fmla="*/ 7 h 444"/>
              <a:gd name="T18" fmla="*/ 246 w 442"/>
              <a:gd name="T19" fmla="*/ 119 h 444"/>
              <a:gd name="T20" fmla="*/ 246 w 442"/>
              <a:gd name="T21" fmla="*/ 147 h 444"/>
              <a:gd name="T22" fmla="*/ 218 w 442"/>
              <a:gd name="T23" fmla="*/ 146 h 444"/>
              <a:gd name="T24" fmla="*/ 120 w 442"/>
              <a:gd name="T25" fmla="*/ 47 h 444"/>
              <a:gd name="T26" fmla="*/ 46 w 442"/>
              <a:gd name="T27" fmla="*/ 120 h 444"/>
              <a:gd name="T28" fmla="*/ 139 w 442"/>
              <a:gd name="T29" fmla="*/ 213 h 444"/>
              <a:gd name="T30" fmla="*/ 159 w 442"/>
              <a:gd name="T31" fmla="*/ 213 h 444"/>
              <a:gd name="T32" fmla="*/ 178 w 442"/>
              <a:gd name="T33" fmla="*/ 232 h 444"/>
              <a:gd name="T34" fmla="*/ 436 w 442"/>
              <a:gd name="T35" fmla="*/ 310 h 444"/>
              <a:gd name="T36" fmla="*/ 325 w 442"/>
              <a:gd name="T37" fmla="*/ 198 h 444"/>
              <a:gd name="T38" fmla="*/ 312 w 442"/>
              <a:gd name="T39" fmla="*/ 193 h 444"/>
              <a:gd name="T40" fmla="*/ 282 w 442"/>
              <a:gd name="T41" fmla="*/ 194 h 444"/>
              <a:gd name="T42" fmla="*/ 263 w 442"/>
              <a:gd name="T43" fmla="*/ 213 h 444"/>
              <a:gd name="T44" fmla="*/ 282 w 442"/>
              <a:gd name="T45" fmla="*/ 232 h 444"/>
              <a:gd name="T46" fmla="*/ 302 w 442"/>
              <a:gd name="T47" fmla="*/ 232 h 444"/>
              <a:gd name="T48" fmla="*/ 395 w 442"/>
              <a:gd name="T49" fmla="*/ 325 h 444"/>
              <a:gd name="T50" fmla="*/ 322 w 442"/>
              <a:gd name="T51" fmla="*/ 398 h 444"/>
              <a:gd name="T52" fmla="*/ 223 w 442"/>
              <a:gd name="T53" fmla="*/ 299 h 444"/>
              <a:gd name="T54" fmla="*/ 196 w 442"/>
              <a:gd name="T55" fmla="*/ 298 h 444"/>
              <a:gd name="T56" fmla="*/ 196 w 442"/>
              <a:gd name="T57" fmla="*/ 326 h 444"/>
              <a:gd name="T58" fmla="*/ 308 w 442"/>
              <a:gd name="T59" fmla="*/ 438 h 444"/>
              <a:gd name="T60" fmla="*/ 322 w 442"/>
              <a:gd name="T61" fmla="*/ 444 h 444"/>
              <a:gd name="T62" fmla="*/ 336 w 442"/>
              <a:gd name="T63" fmla="*/ 438 h 444"/>
              <a:gd name="T64" fmla="*/ 436 w 442"/>
              <a:gd name="T65" fmla="*/ 337 h 444"/>
              <a:gd name="T66" fmla="*/ 442 w 442"/>
              <a:gd name="T67" fmla="*/ 324 h 444"/>
              <a:gd name="T68" fmla="*/ 436 w 442"/>
              <a:gd name="T69" fmla="*/ 310 h 444"/>
              <a:gd name="T70" fmla="*/ 293 w 442"/>
              <a:gd name="T71" fmla="*/ 110 h 444"/>
              <a:gd name="T72" fmla="*/ 312 w 442"/>
              <a:gd name="T73" fmla="*/ 91 h 444"/>
              <a:gd name="T74" fmla="*/ 312 w 442"/>
              <a:gd name="T75" fmla="*/ 43 h 444"/>
              <a:gd name="T76" fmla="*/ 293 w 442"/>
              <a:gd name="T77" fmla="*/ 24 h 444"/>
              <a:gd name="T78" fmla="*/ 274 w 442"/>
              <a:gd name="T79" fmla="*/ 43 h 444"/>
              <a:gd name="T80" fmla="*/ 274 w 442"/>
              <a:gd name="T81" fmla="*/ 91 h 444"/>
              <a:gd name="T82" fmla="*/ 293 w 442"/>
              <a:gd name="T83" fmla="*/ 110 h 444"/>
              <a:gd name="T84" fmla="*/ 349 w 442"/>
              <a:gd name="T85" fmla="*/ 170 h 444"/>
              <a:gd name="T86" fmla="*/ 397 w 442"/>
              <a:gd name="T87" fmla="*/ 170 h 444"/>
              <a:gd name="T88" fmla="*/ 417 w 442"/>
              <a:gd name="T89" fmla="*/ 150 h 444"/>
              <a:gd name="T90" fmla="*/ 397 w 442"/>
              <a:gd name="T91" fmla="*/ 131 h 444"/>
              <a:gd name="T92" fmla="*/ 349 w 442"/>
              <a:gd name="T93" fmla="*/ 131 h 444"/>
              <a:gd name="T94" fmla="*/ 330 w 442"/>
              <a:gd name="T95" fmla="*/ 150 h 444"/>
              <a:gd name="T96" fmla="*/ 349 w 442"/>
              <a:gd name="T97" fmla="*/ 170 h 444"/>
              <a:gd name="T98" fmla="*/ 149 w 442"/>
              <a:gd name="T99" fmla="*/ 331 h 444"/>
              <a:gd name="T100" fmla="*/ 129 w 442"/>
              <a:gd name="T101" fmla="*/ 351 h 444"/>
              <a:gd name="T102" fmla="*/ 129 w 442"/>
              <a:gd name="T103" fmla="*/ 399 h 444"/>
              <a:gd name="T104" fmla="*/ 149 w 442"/>
              <a:gd name="T105" fmla="*/ 418 h 444"/>
              <a:gd name="T106" fmla="*/ 168 w 442"/>
              <a:gd name="T107" fmla="*/ 399 h 444"/>
              <a:gd name="T108" fmla="*/ 168 w 442"/>
              <a:gd name="T109" fmla="*/ 351 h 444"/>
              <a:gd name="T110" fmla="*/ 149 w 442"/>
              <a:gd name="T111" fmla="*/ 331 h 444"/>
              <a:gd name="T112" fmla="*/ 90 w 442"/>
              <a:gd name="T113" fmla="*/ 275 h 444"/>
              <a:gd name="T114" fmla="*/ 41 w 442"/>
              <a:gd name="T115" fmla="*/ 275 h 444"/>
              <a:gd name="T116" fmla="*/ 22 w 442"/>
              <a:gd name="T117" fmla="*/ 295 h 444"/>
              <a:gd name="T118" fmla="*/ 41 w 442"/>
              <a:gd name="T119" fmla="*/ 314 h 444"/>
              <a:gd name="T120" fmla="*/ 90 w 442"/>
              <a:gd name="T121" fmla="*/ 314 h 444"/>
              <a:gd name="T122" fmla="*/ 109 w 442"/>
              <a:gd name="T123" fmla="*/ 295 h 444"/>
              <a:gd name="T124" fmla="*/ 90 w 442"/>
              <a:gd name="T125" fmla="*/ 275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2" h="444">
                <a:moveTo>
                  <a:pt x="178" y="232"/>
                </a:moveTo>
                <a:cubicBezTo>
                  <a:pt x="178" y="243"/>
                  <a:pt x="170" y="251"/>
                  <a:pt x="159" y="251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25" y="252"/>
                  <a:pt x="120" y="251"/>
                  <a:pt x="117" y="247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1"/>
                  <a:pt x="0" y="126"/>
                  <a:pt x="0" y="121"/>
                </a:cubicBezTo>
                <a:cubicBezTo>
                  <a:pt x="0" y="116"/>
                  <a:pt x="2" y="111"/>
                  <a:pt x="5" y="108"/>
                </a:cubicBezTo>
                <a:cubicBezTo>
                  <a:pt x="106" y="7"/>
                  <a:pt x="106" y="7"/>
                  <a:pt x="106" y="7"/>
                </a:cubicBezTo>
                <a:cubicBezTo>
                  <a:pt x="113" y="0"/>
                  <a:pt x="126" y="0"/>
                  <a:pt x="133" y="7"/>
                </a:cubicBezTo>
                <a:cubicBezTo>
                  <a:pt x="246" y="119"/>
                  <a:pt x="246" y="119"/>
                  <a:pt x="246" y="119"/>
                </a:cubicBezTo>
                <a:cubicBezTo>
                  <a:pt x="253" y="127"/>
                  <a:pt x="253" y="139"/>
                  <a:pt x="246" y="147"/>
                </a:cubicBezTo>
                <a:cubicBezTo>
                  <a:pt x="238" y="154"/>
                  <a:pt x="226" y="154"/>
                  <a:pt x="218" y="146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139" y="213"/>
                  <a:pt x="139" y="213"/>
                  <a:pt x="139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70" y="213"/>
                  <a:pt x="178" y="221"/>
                  <a:pt x="178" y="232"/>
                </a:cubicBezTo>
                <a:close/>
                <a:moveTo>
                  <a:pt x="436" y="310"/>
                </a:moveTo>
                <a:cubicBezTo>
                  <a:pt x="325" y="198"/>
                  <a:pt x="325" y="198"/>
                  <a:pt x="325" y="198"/>
                </a:cubicBezTo>
                <a:cubicBezTo>
                  <a:pt x="321" y="194"/>
                  <a:pt x="317" y="193"/>
                  <a:pt x="312" y="193"/>
                </a:cubicBezTo>
                <a:cubicBezTo>
                  <a:pt x="282" y="194"/>
                  <a:pt x="282" y="194"/>
                  <a:pt x="282" y="194"/>
                </a:cubicBezTo>
                <a:cubicBezTo>
                  <a:pt x="272" y="194"/>
                  <a:pt x="263" y="202"/>
                  <a:pt x="263" y="213"/>
                </a:cubicBezTo>
                <a:cubicBezTo>
                  <a:pt x="263" y="224"/>
                  <a:pt x="272" y="232"/>
                  <a:pt x="282" y="232"/>
                </a:cubicBezTo>
                <a:cubicBezTo>
                  <a:pt x="302" y="232"/>
                  <a:pt x="302" y="232"/>
                  <a:pt x="302" y="232"/>
                </a:cubicBezTo>
                <a:cubicBezTo>
                  <a:pt x="395" y="325"/>
                  <a:pt x="395" y="325"/>
                  <a:pt x="395" y="325"/>
                </a:cubicBezTo>
                <a:cubicBezTo>
                  <a:pt x="322" y="398"/>
                  <a:pt x="322" y="398"/>
                  <a:pt x="322" y="398"/>
                </a:cubicBezTo>
                <a:cubicBezTo>
                  <a:pt x="223" y="299"/>
                  <a:pt x="223" y="299"/>
                  <a:pt x="223" y="299"/>
                </a:cubicBezTo>
                <a:cubicBezTo>
                  <a:pt x="216" y="291"/>
                  <a:pt x="204" y="291"/>
                  <a:pt x="196" y="298"/>
                </a:cubicBezTo>
                <a:cubicBezTo>
                  <a:pt x="189" y="306"/>
                  <a:pt x="189" y="318"/>
                  <a:pt x="196" y="326"/>
                </a:cubicBezTo>
                <a:cubicBezTo>
                  <a:pt x="308" y="438"/>
                  <a:pt x="308" y="438"/>
                  <a:pt x="308" y="438"/>
                </a:cubicBezTo>
                <a:cubicBezTo>
                  <a:pt x="312" y="442"/>
                  <a:pt x="317" y="444"/>
                  <a:pt x="322" y="444"/>
                </a:cubicBezTo>
                <a:cubicBezTo>
                  <a:pt x="327" y="444"/>
                  <a:pt x="332" y="442"/>
                  <a:pt x="336" y="438"/>
                </a:cubicBezTo>
                <a:cubicBezTo>
                  <a:pt x="436" y="337"/>
                  <a:pt x="436" y="337"/>
                  <a:pt x="436" y="337"/>
                </a:cubicBezTo>
                <a:cubicBezTo>
                  <a:pt x="440" y="334"/>
                  <a:pt x="442" y="329"/>
                  <a:pt x="442" y="324"/>
                </a:cubicBezTo>
                <a:cubicBezTo>
                  <a:pt x="442" y="319"/>
                  <a:pt x="440" y="314"/>
                  <a:pt x="436" y="310"/>
                </a:cubicBezTo>
                <a:close/>
                <a:moveTo>
                  <a:pt x="293" y="110"/>
                </a:moveTo>
                <a:cubicBezTo>
                  <a:pt x="303" y="110"/>
                  <a:pt x="312" y="102"/>
                  <a:pt x="312" y="91"/>
                </a:cubicBezTo>
                <a:cubicBezTo>
                  <a:pt x="312" y="43"/>
                  <a:pt x="312" y="43"/>
                  <a:pt x="312" y="43"/>
                </a:cubicBezTo>
                <a:cubicBezTo>
                  <a:pt x="312" y="32"/>
                  <a:pt x="303" y="24"/>
                  <a:pt x="293" y="24"/>
                </a:cubicBezTo>
                <a:cubicBezTo>
                  <a:pt x="282" y="24"/>
                  <a:pt x="274" y="32"/>
                  <a:pt x="274" y="43"/>
                </a:cubicBezTo>
                <a:cubicBezTo>
                  <a:pt x="274" y="91"/>
                  <a:pt x="274" y="91"/>
                  <a:pt x="274" y="91"/>
                </a:cubicBezTo>
                <a:cubicBezTo>
                  <a:pt x="274" y="102"/>
                  <a:pt x="282" y="110"/>
                  <a:pt x="293" y="110"/>
                </a:cubicBezTo>
                <a:close/>
                <a:moveTo>
                  <a:pt x="349" y="170"/>
                </a:moveTo>
                <a:cubicBezTo>
                  <a:pt x="397" y="170"/>
                  <a:pt x="397" y="170"/>
                  <a:pt x="397" y="170"/>
                </a:cubicBezTo>
                <a:cubicBezTo>
                  <a:pt x="408" y="170"/>
                  <a:pt x="417" y="161"/>
                  <a:pt x="417" y="150"/>
                </a:cubicBezTo>
                <a:cubicBezTo>
                  <a:pt x="417" y="140"/>
                  <a:pt x="408" y="131"/>
                  <a:pt x="397" y="131"/>
                </a:cubicBezTo>
                <a:cubicBezTo>
                  <a:pt x="349" y="131"/>
                  <a:pt x="349" y="131"/>
                  <a:pt x="349" y="131"/>
                </a:cubicBezTo>
                <a:cubicBezTo>
                  <a:pt x="338" y="131"/>
                  <a:pt x="330" y="140"/>
                  <a:pt x="330" y="150"/>
                </a:cubicBezTo>
                <a:cubicBezTo>
                  <a:pt x="330" y="161"/>
                  <a:pt x="338" y="170"/>
                  <a:pt x="349" y="170"/>
                </a:cubicBezTo>
                <a:close/>
                <a:moveTo>
                  <a:pt x="149" y="331"/>
                </a:moveTo>
                <a:cubicBezTo>
                  <a:pt x="138" y="331"/>
                  <a:pt x="129" y="340"/>
                  <a:pt x="129" y="351"/>
                </a:cubicBezTo>
                <a:cubicBezTo>
                  <a:pt x="129" y="399"/>
                  <a:pt x="129" y="399"/>
                  <a:pt x="129" y="399"/>
                </a:cubicBezTo>
                <a:cubicBezTo>
                  <a:pt x="129" y="410"/>
                  <a:pt x="138" y="418"/>
                  <a:pt x="149" y="418"/>
                </a:cubicBezTo>
                <a:cubicBezTo>
                  <a:pt x="159" y="418"/>
                  <a:pt x="168" y="410"/>
                  <a:pt x="168" y="399"/>
                </a:cubicBezTo>
                <a:cubicBezTo>
                  <a:pt x="168" y="351"/>
                  <a:pt x="168" y="351"/>
                  <a:pt x="168" y="351"/>
                </a:cubicBezTo>
                <a:cubicBezTo>
                  <a:pt x="168" y="340"/>
                  <a:pt x="159" y="331"/>
                  <a:pt x="149" y="331"/>
                </a:cubicBezTo>
                <a:close/>
                <a:moveTo>
                  <a:pt x="90" y="275"/>
                </a:moveTo>
                <a:cubicBezTo>
                  <a:pt x="41" y="275"/>
                  <a:pt x="41" y="275"/>
                  <a:pt x="41" y="275"/>
                </a:cubicBezTo>
                <a:cubicBezTo>
                  <a:pt x="31" y="275"/>
                  <a:pt x="22" y="284"/>
                  <a:pt x="22" y="295"/>
                </a:cubicBezTo>
                <a:cubicBezTo>
                  <a:pt x="22" y="305"/>
                  <a:pt x="31" y="314"/>
                  <a:pt x="41" y="314"/>
                </a:cubicBezTo>
                <a:cubicBezTo>
                  <a:pt x="90" y="314"/>
                  <a:pt x="90" y="314"/>
                  <a:pt x="90" y="314"/>
                </a:cubicBezTo>
                <a:cubicBezTo>
                  <a:pt x="100" y="314"/>
                  <a:pt x="109" y="305"/>
                  <a:pt x="109" y="295"/>
                </a:cubicBezTo>
                <a:cubicBezTo>
                  <a:pt x="109" y="284"/>
                  <a:pt x="100" y="275"/>
                  <a:pt x="90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4" name="Freeform 998">
            <a:extLst>
              <a:ext uri="{FF2B5EF4-FFF2-40B4-BE49-F238E27FC236}">
                <a16:creationId xmlns:a16="http://schemas.microsoft.com/office/drawing/2014/main" id="{73BC4F66-D084-406E-A187-579E519FFE02}"/>
              </a:ext>
            </a:extLst>
          </p:cNvPr>
          <p:cNvSpPr>
            <a:spLocks noEditPoints="1"/>
          </p:cNvSpPr>
          <p:nvPr/>
        </p:nvSpPr>
        <p:spPr bwMode="auto">
          <a:xfrm>
            <a:off x="10811294" y="3943116"/>
            <a:ext cx="241561" cy="217694"/>
          </a:xfrm>
          <a:custGeom>
            <a:avLst/>
            <a:gdLst>
              <a:gd name="T0" fmla="*/ 75 w 442"/>
              <a:gd name="T1" fmla="*/ 82 h 399"/>
              <a:gd name="T2" fmla="*/ 95 w 442"/>
              <a:gd name="T3" fmla="*/ 63 h 399"/>
              <a:gd name="T4" fmla="*/ 347 w 442"/>
              <a:gd name="T5" fmla="*/ 63 h 399"/>
              <a:gd name="T6" fmla="*/ 366 w 442"/>
              <a:gd name="T7" fmla="*/ 82 h 399"/>
              <a:gd name="T8" fmla="*/ 347 w 442"/>
              <a:gd name="T9" fmla="*/ 101 h 399"/>
              <a:gd name="T10" fmla="*/ 95 w 442"/>
              <a:gd name="T11" fmla="*/ 101 h 399"/>
              <a:gd name="T12" fmla="*/ 75 w 442"/>
              <a:gd name="T13" fmla="*/ 82 h 399"/>
              <a:gd name="T14" fmla="*/ 126 w 442"/>
              <a:gd name="T15" fmla="*/ 34 h 399"/>
              <a:gd name="T16" fmla="*/ 316 w 442"/>
              <a:gd name="T17" fmla="*/ 34 h 399"/>
              <a:gd name="T18" fmla="*/ 332 w 442"/>
              <a:gd name="T19" fmla="*/ 17 h 399"/>
              <a:gd name="T20" fmla="*/ 316 w 442"/>
              <a:gd name="T21" fmla="*/ 0 h 399"/>
              <a:gd name="T22" fmla="*/ 126 w 442"/>
              <a:gd name="T23" fmla="*/ 0 h 399"/>
              <a:gd name="T24" fmla="*/ 109 w 442"/>
              <a:gd name="T25" fmla="*/ 17 h 399"/>
              <a:gd name="T26" fmla="*/ 126 w 442"/>
              <a:gd name="T27" fmla="*/ 34 h 399"/>
              <a:gd name="T28" fmla="*/ 442 w 442"/>
              <a:gd name="T29" fmla="*/ 104 h 399"/>
              <a:gd name="T30" fmla="*/ 442 w 442"/>
              <a:gd name="T31" fmla="*/ 157 h 399"/>
              <a:gd name="T32" fmla="*/ 442 w 442"/>
              <a:gd name="T33" fmla="*/ 157 h 399"/>
              <a:gd name="T34" fmla="*/ 442 w 442"/>
              <a:gd name="T35" fmla="*/ 157 h 399"/>
              <a:gd name="T36" fmla="*/ 442 w 442"/>
              <a:gd name="T37" fmla="*/ 157 h 399"/>
              <a:gd name="T38" fmla="*/ 442 w 442"/>
              <a:gd name="T39" fmla="*/ 157 h 399"/>
              <a:gd name="T40" fmla="*/ 441 w 442"/>
              <a:gd name="T41" fmla="*/ 162 h 399"/>
              <a:gd name="T42" fmla="*/ 380 w 442"/>
              <a:gd name="T43" fmla="*/ 385 h 399"/>
              <a:gd name="T44" fmla="*/ 361 w 442"/>
              <a:gd name="T45" fmla="*/ 399 h 399"/>
              <a:gd name="T46" fmla="*/ 80 w 442"/>
              <a:gd name="T47" fmla="*/ 399 h 399"/>
              <a:gd name="T48" fmla="*/ 61 w 442"/>
              <a:gd name="T49" fmla="*/ 385 h 399"/>
              <a:gd name="T50" fmla="*/ 1 w 442"/>
              <a:gd name="T51" fmla="*/ 162 h 399"/>
              <a:gd name="T52" fmla="*/ 0 w 442"/>
              <a:gd name="T53" fmla="*/ 159 h 399"/>
              <a:gd name="T54" fmla="*/ 0 w 442"/>
              <a:gd name="T55" fmla="*/ 156 h 399"/>
              <a:gd name="T56" fmla="*/ 0 w 442"/>
              <a:gd name="T57" fmla="*/ 104 h 399"/>
              <a:gd name="T58" fmla="*/ 19 w 442"/>
              <a:gd name="T59" fmla="*/ 85 h 399"/>
              <a:gd name="T60" fmla="*/ 38 w 442"/>
              <a:gd name="T61" fmla="*/ 104 h 399"/>
              <a:gd name="T62" fmla="*/ 38 w 442"/>
              <a:gd name="T63" fmla="*/ 140 h 399"/>
              <a:gd name="T64" fmla="*/ 404 w 442"/>
              <a:gd name="T65" fmla="*/ 140 h 399"/>
              <a:gd name="T66" fmla="*/ 404 w 442"/>
              <a:gd name="T67" fmla="*/ 104 h 399"/>
              <a:gd name="T68" fmla="*/ 423 w 442"/>
              <a:gd name="T69" fmla="*/ 85 h 399"/>
              <a:gd name="T70" fmla="*/ 442 w 442"/>
              <a:gd name="T71" fmla="*/ 104 h 399"/>
              <a:gd name="T72" fmla="*/ 398 w 442"/>
              <a:gd name="T73" fmla="*/ 178 h 399"/>
              <a:gd name="T74" fmla="*/ 44 w 442"/>
              <a:gd name="T75" fmla="*/ 178 h 399"/>
              <a:gd name="T76" fmla="*/ 94 w 442"/>
              <a:gd name="T77" fmla="*/ 361 h 399"/>
              <a:gd name="T78" fmla="*/ 221 w 442"/>
              <a:gd name="T79" fmla="*/ 361 h 399"/>
              <a:gd name="T80" fmla="*/ 346 w 442"/>
              <a:gd name="T81" fmla="*/ 361 h 399"/>
              <a:gd name="T82" fmla="*/ 398 w 442"/>
              <a:gd name="T83" fmla="*/ 178 h 399"/>
              <a:gd name="T84" fmla="*/ 164 w 442"/>
              <a:gd name="T85" fmla="*/ 274 h 399"/>
              <a:gd name="T86" fmla="*/ 278 w 442"/>
              <a:gd name="T87" fmla="*/ 274 h 399"/>
              <a:gd name="T88" fmla="*/ 297 w 442"/>
              <a:gd name="T89" fmla="*/ 255 h 399"/>
              <a:gd name="T90" fmla="*/ 278 w 442"/>
              <a:gd name="T91" fmla="*/ 236 h 399"/>
              <a:gd name="T92" fmla="*/ 164 w 442"/>
              <a:gd name="T93" fmla="*/ 236 h 399"/>
              <a:gd name="T94" fmla="*/ 145 w 442"/>
              <a:gd name="T95" fmla="*/ 255 h 399"/>
              <a:gd name="T96" fmla="*/ 164 w 442"/>
              <a:gd name="T97" fmla="*/ 274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2" h="399">
                <a:moveTo>
                  <a:pt x="75" y="82"/>
                </a:moveTo>
                <a:cubicBezTo>
                  <a:pt x="75" y="72"/>
                  <a:pt x="84" y="63"/>
                  <a:pt x="95" y="63"/>
                </a:cubicBezTo>
                <a:cubicBezTo>
                  <a:pt x="347" y="63"/>
                  <a:pt x="347" y="63"/>
                  <a:pt x="347" y="63"/>
                </a:cubicBezTo>
                <a:cubicBezTo>
                  <a:pt x="358" y="63"/>
                  <a:pt x="366" y="72"/>
                  <a:pt x="366" y="82"/>
                </a:cubicBezTo>
                <a:cubicBezTo>
                  <a:pt x="366" y="93"/>
                  <a:pt x="358" y="101"/>
                  <a:pt x="347" y="101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84" y="101"/>
                  <a:pt x="75" y="93"/>
                  <a:pt x="75" y="82"/>
                </a:cubicBezTo>
                <a:close/>
                <a:moveTo>
                  <a:pt x="126" y="34"/>
                </a:moveTo>
                <a:cubicBezTo>
                  <a:pt x="316" y="34"/>
                  <a:pt x="316" y="34"/>
                  <a:pt x="316" y="34"/>
                </a:cubicBezTo>
                <a:cubicBezTo>
                  <a:pt x="325" y="34"/>
                  <a:pt x="332" y="27"/>
                  <a:pt x="332" y="17"/>
                </a:cubicBezTo>
                <a:cubicBezTo>
                  <a:pt x="332" y="8"/>
                  <a:pt x="325" y="0"/>
                  <a:pt x="31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17" y="0"/>
                  <a:pt x="109" y="8"/>
                  <a:pt x="109" y="17"/>
                </a:cubicBezTo>
                <a:cubicBezTo>
                  <a:pt x="109" y="27"/>
                  <a:pt x="117" y="34"/>
                  <a:pt x="126" y="34"/>
                </a:cubicBezTo>
                <a:close/>
                <a:moveTo>
                  <a:pt x="442" y="104"/>
                </a:moveTo>
                <a:cubicBezTo>
                  <a:pt x="442" y="157"/>
                  <a:pt x="442" y="157"/>
                  <a:pt x="442" y="157"/>
                </a:cubicBezTo>
                <a:cubicBezTo>
                  <a:pt x="442" y="157"/>
                  <a:pt x="442" y="157"/>
                  <a:pt x="442" y="157"/>
                </a:cubicBezTo>
                <a:cubicBezTo>
                  <a:pt x="442" y="157"/>
                  <a:pt x="442" y="157"/>
                  <a:pt x="442" y="157"/>
                </a:cubicBezTo>
                <a:cubicBezTo>
                  <a:pt x="442" y="157"/>
                  <a:pt x="442" y="157"/>
                  <a:pt x="442" y="157"/>
                </a:cubicBezTo>
                <a:cubicBezTo>
                  <a:pt x="442" y="157"/>
                  <a:pt x="442" y="157"/>
                  <a:pt x="442" y="157"/>
                </a:cubicBezTo>
                <a:cubicBezTo>
                  <a:pt x="442" y="159"/>
                  <a:pt x="442" y="161"/>
                  <a:pt x="441" y="162"/>
                </a:cubicBezTo>
                <a:cubicBezTo>
                  <a:pt x="380" y="385"/>
                  <a:pt x="380" y="385"/>
                  <a:pt x="380" y="385"/>
                </a:cubicBezTo>
                <a:cubicBezTo>
                  <a:pt x="377" y="394"/>
                  <a:pt x="370" y="399"/>
                  <a:pt x="361" y="399"/>
                </a:cubicBezTo>
                <a:cubicBezTo>
                  <a:pt x="80" y="399"/>
                  <a:pt x="80" y="399"/>
                  <a:pt x="80" y="399"/>
                </a:cubicBezTo>
                <a:cubicBezTo>
                  <a:pt x="71" y="399"/>
                  <a:pt x="63" y="394"/>
                  <a:pt x="61" y="385"/>
                </a:cubicBezTo>
                <a:cubicBezTo>
                  <a:pt x="1" y="162"/>
                  <a:pt x="1" y="162"/>
                  <a:pt x="1" y="162"/>
                </a:cubicBezTo>
                <a:cubicBezTo>
                  <a:pt x="0" y="161"/>
                  <a:pt x="0" y="160"/>
                  <a:pt x="0" y="159"/>
                </a:cubicBezTo>
                <a:cubicBezTo>
                  <a:pt x="0" y="158"/>
                  <a:pt x="0" y="157"/>
                  <a:pt x="0" y="156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4"/>
                  <a:pt x="8" y="85"/>
                  <a:pt x="19" y="85"/>
                </a:cubicBezTo>
                <a:cubicBezTo>
                  <a:pt x="30" y="85"/>
                  <a:pt x="38" y="94"/>
                  <a:pt x="38" y="104"/>
                </a:cubicBezTo>
                <a:cubicBezTo>
                  <a:pt x="38" y="140"/>
                  <a:pt x="38" y="140"/>
                  <a:pt x="38" y="140"/>
                </a:cubicBezTo>
                <a:cubicBezTo>
                  <a:pt x="404" y="140"/>
                  <a:pt x="404" y="140"/>
                  <a:pt x="404" y="140"/>
                </a:cubicBezTo>
                <a:cubicBezTo>
                  <a:pt x="404" y="104"/>
                  <a:pt x="404" y="104"/>
                  <a:pt x="404" y="104"/>
                </a:cubicBezTo>
                <a:cubicBezTo>
                  <a:pt x="404" y="94"/>
                  <a:pt x="412" y="85"/>
                  <a:pt x="423" y="85"/>
                </a:cubicBezTo>
                <a:cubicBezTo>
                  <a:pt x="433" y="85"/>
                  <a:pt x="442" y="94"/>
                  <a:pt x="442" y="104"/>
                </a:cubicBezTo>
                <a:close/>
                <a:moveTo>
                  <a:pt x="398" y="178"/>
                </a:moveTo>
                <a:cubicBezTo>
                  <a:pt x="44" y="178"/>
                  <a:pt x="44" y="178"/>
                  <a:pt x="44" y="178"/>
                </a:cubicBezTo>
                <a:cubicBezTo>
                  <a:pt x="94" y="361"/>
                  <a:pt x="94" y="361"/>
                  <a:pt x="94" y="361"/>
                </a:cubicBezTo>
                <a:cubicBezTo>
                  <a:pt x="221" y="361"/>
                  <a:pt x="221" y="361"/>
                  <a:pt x="221" y="361"/>
                </a:cubicBezTo>
                <a:cubicBezTo>
                  <a:pt x="346" y="361"/>
                  <a:pt x="346" y="361"/>
                  <a:pt x="346" y="361"/>
                </a:cubicBezTo>
                <a:lnTo>
                  <a:pt x="398" y="178"/>
                </a:lnTo>
                <a:close/>
                <a:moveTo>
                  <a:pt x="164" y="274"/>
                </a:moveTo>
                <a:cubicBezTo>
                  <a:pt x="278" y="274"/>
                  <a:pt x="278" y="274"/>
                  <a:pt x="278" y="274"/>
                </a:cubicBezTo>
                <a:cubicBezTo>
                  <a:pt x="288" y="274"/>
                  <a:pt x="297" y="266"/>
                  <a:pt x="297" y="255"/>
                </a:cubicBezTo>
                <a:cubicBezTo>
                  <a:pt x="297" y="245"/>
                  <a:pt x="288" y="236"/>
                  <a:pt x="278" y="236"/>
                </a:cubicBezTo>
                <a:cubicBezTo>
                  <a:pt x="164" y="236"/>
                  <a:pt x="164" y="236"/>
                  <a:pt x="164" y="236"/>
                </a:cubicBezTo>
                <a:cubicBezTo>
                  <a:pt x="154" y="236"/>
                  <a:pt x="145" y="245"/>
                  <a:pt x="145" y="255"/>
                </a:cubicBezTo>
                <a:cubicBezTo>
                  <a:pt x="145" y="266"/>
                  <a:pt x="154" y="274"/>
                  <a:pt x="164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5" name="Freeform 999">
            <a:extLst>
              <a:ext uri="{FF2B5EF4-FFF2-40B4-BE49-F238E27FC236}">
                <a16:creationId xmlns:a16="http://schemas.microsoft.com/office/drawing/2014/main" id="{D5875EA3-89D0-4C31-933C-D053F14111F1}"/>
              </a:ext>
            </a:extLst>
          </p:cNvPr>
          <p:cNvSpPr>
            <a:spLocks/>
          </p:cNvSpPr>
          <p:nvPr/>
        </p:nvSpPr>
        <p:spPr bwMode="auto">
          <a:xfrm>
            <a:off x="10788273" y="2839848"/>
            <a:ext cx="240838" cy="117888"/>
          </a:xfrm>
          <a:custGeom>
            <a:avLst/>
            <a:gdLst>
              <a:gd name="T0" fmla="*/ 442 w 442"/>
              <a:gd name="T1" fmla="*/ 109 h 215"/>
              <a:gd name="T2" fmla="*/ 442 w 442"/>
              <a:gd name="T3" fmla="*/ 194 h 215"/>
              <a:gd name="T4" fmla="*/ 423 w 442"/>
              <a:gd name="T5" fmla="*/ 215 h 215"/>
              <a:gd name="T6" fmla="*/ 404 w 442"/>
              <a:gd name="T7" fmla="*/ 194 h 215"/>
              <a:gd name="T8" fmla="*/ 404 w 442"/>
              <a:gd name="T9" fmla="*/ 130 h 215"/>
              <a:gd name="T10" fmla="*/ 75 w 442"/>
              <a:gd name="T11" fmla="*/ 130 h 215"/>
              <a:gd name="T12" fmla="*/ 125 w 442"/>
              <a:gd name="T13" fmla="*/ 179 h 215"/>
              <a:gd name="T14" fmla="*/ 124 w 442"/>
              <a:gd name="T15" fmla="*/ 209 h 215"/>
              <a:gd name="T16" fmla="*/ 108 w 442"/>
              <a:gd name="T17" fmla="*/ 215 h 215"/>
              <a:gd name="T18" fmla="*/ 93 w 442"/>
              <a:gd name="T19" fmla="*/ 209 h 215"/>
              <a:gd name="T20" fmla="*/ 6 w 442"/>
              <a:gd name="T21" fmla="*/ 124 h 215"/>
              <a:gd name="T22" fmla="*/ 0 w 442"/>
              <a:gd name="T23" fmla="*/ 109 h 215"/>
              <a:gd name="T24" fmla="*/ 6 w 442"/>
              <a:gd name="T25" fmla="*/ 94 h 215"/>
              <a:gd name="T26" fmla="*/ 92 w 442"/>
              <a:gd name="T27" fmla="*/ 9 h 215"/>
              <a:gd name="T28" fmla="*/ 123 w 442"/>
              <a:gd name="T29" fmla="*/ 9 h 215"/>
              <a:gd name="T30" fmla="*/ 122 w 442"/>
              <a:gd name="T31" fmla="*/ 39 h 215"/>
              <a:gd name="T32" fmla="*/ 73 w 442"/>
              <a:gd name="T33" fmla="*/ 88 h 215"/>
              <a:gd name="T34" fmla="*/ 420 w 442"/>
              <a:gd name="T35" fmla="*/ 88 h 215"/>
              <a:gd name="T36" fmla="*/ 436 w 442"/>
              <a:gd name="T37" fmla="*/ 94 h 215"/>
              <a:gd name="T38" fmla="*/ 442 w 442"/>
              <a:gd name="T39" fmla="*/ 10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2" h="215">
                <a:moveTo>
                  <a:pt x="442" y="109"/>
                </a:moveTo>
                <a:cubicBezTo>
                  <a:pt x="442" y="194"/>
                  <a:pt x="442" y="194"/>
                  <a:pt x="442" y="194"/>
                </a:cubicBezTo>
                <a:cubicBezTo>
                  <a:pt x="442" y="206"/>
                  <a:pt x="435" y="215"/>
                  <a:pt x="423" y="215"/>
                </a:cubicBezTo>
                <a:cubicBezTo>
                  <a:pt x="411" y="215"/>
                  <a:pt x="404" y="206"/>
                  <a:pt x="404" y="194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33" y="187"/>
                  <a:pt x="132" y="201"/>
                  <a:pt x="124" y="209"/>
                </a:cubicBezTo>
                <a:cubicBezTo>
                  <a:pt x="120" y="213"/>
                  <a:pt x="114" y="215"/>
                  <a:pt x="108" y="215"/>
                </a:cubicBezTo>
                <a:cubicBezTo>
                  <a:pt x="103" y="215"/>
                  <a:pt x="97" y="213"/>
                  <a:pt x="93" y="209"/>
                </a:cubicBezTo>
                <a:cubicBezTo>
                  <a:pt x="6" y="124"/>
                  <a:pt x="6" y="124"/>
                  <a:pt x="6" y="124"/>
                </a:cubicBezTo>
                <a:cubicBezTo>
                  <a:pt x="2" y="120"/>
                  <a:pt x="0" y="114"/>
                  <a:pt x="0" y="109"/>
                </a:cubicBezTo>
                <a:cubicBezTo>
                  <a:pt x="0" y="103"/>
                  <a:pt x="2" y="98"/>
                  <a:pt x="6" y="94"/>
                </a:cubicBezTo>
                <a:cubicBezTo>
                  <a:pt x="92" y="9"/>
                  <a:pt x="92" y="9"/>
                  <a:pt x="92" y="9"/>
                </a:cubicBezTo>
                <a:cubicBezTo>
                  <a:pt x="101" y="0"/>
                  <a:pt x="114" y="0"/>
                  <a:pt x="123" y="9"/>
                </a:cubicBezTo>
                <a:cubicBezTo>
                  <a:pt x="131" y="17"/>
                  <a:pt x="131" y="30"/>
                  <a:pt x="122" y="39"/>
                </a:cubicBezTo>
                <a:cubicBezTo>
                  <a:pt x="73" y="88"/>
                  <a:pt x="73" y="88"/>
                  <a:pt x="73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6" y="88"/>
                  <a:pt x="432" y="90"/>
                  <a:pt x="436" y="94"/>
                </a:cubicBezTo>
                <a:cubicBezTo>
                  <a:pt x="440" y="98"/>
                  <a:pt x="442" y="103"/>
                  <a:pt x="442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6" name="Freeform 1058">
            <a:extLst>
              <a:ext uri="{FF2B5EF4-FFF2-40B4-BE49-F238E27FC236}">
                <a16:creationId xmlns:a16="http://schemas.microsoft.com/office/drawing/2014/main" id="{71453BEA-4A6A-461D-8D8D-CED21420B658}"/>
              </a:ext>
            </a:extLst>
          </p:cNvPr>
          <p:cNvSpPr>
            <a:spLocks noEditPoints="1"/>
          </p:cNvSpPr>
          <p:nvPr/>
        </p:nvSpPr>
        <p:spPr bwMode="auto">
          <a:xfrm>
            <a:off x="10811295" y="3347895"/>
            <a:ext cx="241561" cy="241561"/>
          </a:xfrm>
          <a:custGeom>
            <a:avLst/>
            <a:gdLst>
              <a:gd name="T0" fmla="*/ 221 w 442"/>
              <a:gd name="T1" fmla="*/ 0 h 443"/>
              <a:gd name="T2" fmla="*/ 0 w 442"/>
              <a:gd name="T3" fmla="*/ 221 h 443"/>
              <a:gd name="T4" fmla="*/ 221 w 442"/>
              <a:gd name="T5" fmla="*/ 443 h 443"/>
              <a:gd name="T6" fmla="*/ 442 w 442"/>
              <a:gd name="T7" fmla="*/ 221 h 443"/>
              <a:gd name="T8" fmla="*/ 221 w 442"/>
              <a:gd name="T9" fmla="*/ 0 h 443"/>
              <a:gd name="T10" fmla="*/ 221 w 442"/>
              <a:gd name="T11" fmla="*/ 404 h 443"/>
              <a:gd name="T12" fmla="*/ 38 w 442"/>
              <a:gd name="T13" fmla="*/ 221 h 443"/>
              <a:gd name="T14" fmla="*/ 221 w 442"/>
              <a:gd name="T15" fmla="*/ 39 h 443"/>
              <a:gd name="T16" fmla="*/ 404 w 442"/>
              <a:gd name="T17" fmla="*/ 221 h 443"/>
              <a:gd name="T18" fmla="*/ 221 w 442"/>
              <a:gd name="T19" fmla="*/ 404 h 443"/>
              <a:gd name="T20" fmla="*/ 294 w 442"/>
              <a:gd name="T21" fmla="*/ 268 h 443"/>
              <a:gd name="T22" fmla="*/ 294 w 442"/>
              <a:gd name="T23" fmla="*/ 295 h 443"/>
              <a:gd name="T24" fmla="*/ 281 w 442"/>
              <a:gd name="T25" fmla="*/ 300 h 443"/>
              <a:gd name="T26" fmla="*/ 267 w 442"/>
              <a:gd name="T27" fmla="*/ 295 h 443"/>
              <a:gd name="T28" fmla="*/ 207 w 442"/>
              <a:gd name="T29" fmla="*/ 235 h 443"/>
              <a:gd name="T30" fmla="*/ 202 w 442"/>
              <a:gd name="T31" fmla="*/ 221 h 443"/>
              <a:gd name="T32" fmla="*/ 202 w 442"/>
              <a:gd name="T33" fmla="*/ 107 h 443"/>
              <a:gd name="T34" fmla="*/ 221 w 442"/>
              <a:gd name="T35" fmla="*/ 88 h 443"/>
              <a:gd name="T36" fmla="*/ 240 w 442"/>
              <a:gd name="T37" fmla="*/ 107 h 443"/>
              <a:gd name="T38" fmla="*/ 240 w 442"/>
              <a:gd name="T39" fmla="*/ 213 h 443"/>
              <a:gd name="T40" fmla="*/ 294 w 442"/>
              <a:gd name="T41" fmla="*/ 268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2" h="443">
                <a:moveTo>
                  <a:pt x="221" y="0"/>
                </a:moveTo>
                <a:cubicBezTo>
                  <a:pt x="99" y="0"/>
                  <a:pt x="0" y="99"/>
                  <a:pt x="0" y="221"/>
                </a:cubicBezTo>
                <a:cubicBezTo>
                  <a:pt x="0" y="343"/>
                  <a:pt x="99" y="443"/>
                  <a:pt x="221" y="443"/>
                </a:cubicBezTo>
                <a:cubicBezTo>
                  <a:pt x="343" y="443"/>
                  <a:pt x="442" y="343"/>
                  <a:pt x="442" y="221"/>
                </a:cubicBezTo>
                <a:cubicBezTo>
                  <a:pt x="442" y="99"/>
                  <a:pt x="343" y="0"/>
                  <a:pt x="221" y="0"/>
                </a:cubicBezTo>
                <a:close/>
                <a:moveTo>
                  <a:pt x="221" y="404"/>
                </a:moveTo>
                <a:cubicBezTo>
                  <a:pt x="120" y="404"/>
                  <a:pt x="38" y="322"/>
                  <a:pt x="38" y="221"/>
                </a:cubicBezTo>
                <a:cubicBezTo>
                  <a:pt x="38" y="121"/>
                  <a:pt x="120" y="39"/>
                  <a:pt x="221" y="39"/>
                </a:cubicBezTo>
                <a:cubicBezTo>
                  <a:pt x="322" y="39"/>
                  <a:pt x="404" y="121"/>
                  <a:pt x="404" y="221"/>
                </a:cubicBezTo>
                <a:cubicBezTo>
                  <a:pt x="404" y="322"/>
                  <a:pt x="322" y="404"/>
                  <a:pt x="221" y="404"/>
                </a:cubicBezTo>
                <a:close/>
                <a:moveTo>
                  <a:pt x="294" y="268"/>
                </a:moveTo>
                <a:cubicBezTo>
                  <a:pt x="302" y="275"/>
                  <a:pt x="302" y="287"/>
                  <a:pt x="294" y="295"/>
                </a:cubicBezTo>
                <a:cubicBezTo>
                  <a:pt x="291" y="299"/>
                  <a:pt x="286" y="300"/>
                  <a:pt x="281" y="300"/>
                </a:cubicBezTo>
                <a:cubicBezTo>
                  <a:pt x="276" y="300"/>
                  <a:pt x="271" y="299"/>
                  <a:pt x="267" y="295"/>
                </a:cubicBezTo>
                <a:cubicBezTo>
                  <a:pt x="207" y="235"/>
                  <a:pt x="207" y="235"/>
                  <a:pt x="207" y="235"/>
                </a:cubicBezTo>
                <a:cubicBezTo>
                  <a:pt x="204" y="231"/>
                  <a:pt x="202" y="226"/>
                  <a:pt x="202" y="221"/>
                </a:cubicBezTo>
                <a:cubicBezTo>
                  <a:pt x="202" y="107"/>
                  <a:pt x="202" y="107"/>
                  <a:pt x="202" y="107"/>
                </a:cubicBezTo>
                <a:cubicBezTo>
                  <a:pt x="202" y="96"/>
                  <a:pt x="210" y="88"/>
                  <a:pt x="221" y="88"/>
                </a:cubicBezTo>
                <a:cubicBezTo>
                  <a:pt x="232" y="88"/>
                  <a:pt x="240" y="96"/>
                  <a:pt x="240" y="107"/>
                </a:cubicBezTo>
                <a:cubicBezTo>
                  <a:pt x="240" y="213"/>
                  <a:pt x="240" y="213"/>
                  <a:pt x="240" y="213"/>
                </a:cubicBezTo>
                <a:lnTo>
                  <a:pt x="294" y="2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7" name="Freeform 925">
            <a:extLst>
              <a:ext uri="{FF2B5EF4-FFF2-40B4-BE49-F238E27FC236}">
                <a16:creationId xmlns:a16="http://schemas.microsoft.com/office/drawing/2014/main" id="{D6D86CB1-414B-469A-A7D6-0B37E60CEDAF}"/>
              </a:ext>
            </a:extLst>
          </p:cNvPr>
          <p:cNvSpPr>
            <a:spLocks noEditPoints="1"/>
          </p:cNvSpPr>
          <p:nvPr/>
        </p:nvSpPr>
        <p:spPr bwMode="auto">
          <a:xfrm>
            <a:off x="7601398" y="2826392"/>
            <a:ext cx="230712" cy="198890"/>
          </a:xfrm>
          <a:custGeom>
            <a:avLst/>
            <a:gdLst>
              <a:gd name="T0" fmla="*/ 159 w 423"/>
              <a:gd name="T1" fmla="*/ 157 h 365"/>
              <a:gd name="T2" fmla="*/ 28 w 423"/>
              <a:gd name="T3" fmla="*/ 157 h 365"/>
              <a:gd name="T4" fmla="*/ 0 w 423"/>
              <a:gd name="T5" fmla="*/ 131 h 365"/>
              <a:gd name="T6" fmla="*/ 0 w 423"/>
              <a:gd name="T7" fmla="*/ 27 h 365"/>
              <a:gd name="T8" fmla="*/ 28 w 423"/>
              <a:gd name="T9" fmla="*/ 0 h 365"/>
              <a:gd name="T10" fmla="*/ 159 w 423"/>
              <a:gd name="T11" fmla="*/ 0 h 365"/>
              <a:gd name="T12" fmla="*/ 186 w 423"/>
              <a:gd name="T13" fmla="*/ 27 h 365"/>
              <a:gd name="T14" fmla="*/ 186 w 423"/>
              <a:gd name="T15" fmla="*/ 131 h 365"/>
              <a:gd name="T16" fmla="*/ 159 w 423"/>
              <a:gd name="T17" fmla="*/ 157 h 365"/>
              <a:gd name="T18" fmla="*/ 39 w 423"/>
              <a:gd name="T19" fmla="*/ 119 h 365"/>
              <a:gd name="T20" fmla="*/ 147 w 423"/>
              <a:gd name="T21" fmla="*/ 119 h 365"/>
              <a:gd name="T22" fmla="*/ 147 w 423"/>
              <a:gd name="T23" fmla="*/ 39 h 365"/>
              <a:gd name="T24" fmla="*/ 39 w 423"/>
              <a:gd name="T25" fmla="*/ 39 h 365"/>
              <a:gd name="T26" fmla="*/ 39 w 423"/>
              <a:gd name="T27" fmla="*/ 119 h 365"/>
              <a:gd name="T28" fmla="*/ 396 w 423"/>
              <a:gd name="T29" fmla="*/ 157 h 365"/>
              <a:gd name="T30" fmla="*/ 265 w 423"/>
              <a:gd name="T31" fmla="*/ 157 h 365"/>
              <a:gd name="T32" fmla="*/ 238 w 423"/>
              <a:gd name="T33" fmla="*/ 131 h 365"/>
              <a:gd name="T34" fmla="*/ 238 w 423"/>
              <a:gd name="T35" fmla="*/ 27 h 365"/>
              <a:gd name="T36" fmla="*/ 265 w 423"/>
              <a:gd name="T37" fmla="*/ 0 h 365"/>
              <a:gd name="T38" fmla="*/ 396 w 423"/>
              <a:gd name="T39" fmla="*/ 0 h 365"/>
              <a:gd name="T40" fmla="*/ 423 w 423"/>
              <a:gd name="T41" fmla="*/ 27 h 365"/>
              <a:gd name="T42" fmla="*/ 423 w 423"/>
              <a:gd name="T43" fmla="*/ 131 h 365"/>
              <a:gd name="T44" fmla="*/ 396 w 423"/>
              <a:gd name="T45" fmla="*/ 157 h 365"/>
              <a:gd name="T46" fmla="*/ 277 w 423"/>
              <a:gd name="T47" fmla="*/ 119 h 365"/>
              <a:gd name="T48" fmla="*/ 385 w 423"/>
              <a:gd name="T49" fmla="*/ 119 h 365"/>
              <a:gd name="T50" fmla="*/ 385 w 423"/>
              <a:gd name="T51" fmla="*/ 39 h 365"/>
              <a:gd name="T52" fmla="*/ 277 w 423"/>
              <a:gd name="T53" fmla="*/ 39 h 365"/>
              <a:gd name="T54" fmla="*/ 277 w 423"/>
              <a:gd name="T55" fmla="*/ 119 h 365"/>
              <a:gd name="T56" fmla="*/ 159 w 423"/>
              <a:gd name="T57" fmla="*/ 365 h 365"/>
              <a:gd name="T58" fmla="*/ 28 w 423"/>
              <a:gd name="T59" fmla="*/ 365 h 365"/>
              <a:gd name="T60" fmla="*/ 0 w 423"/>
              <a:gd name="T61" fmla="*/ 339 h 365"/>
              <a:gd name="T62" fmla="*/ 0 w 423"/>
              <a:gd name="T63" fmla="*/ 235 h 365"/>
              <a:gd name="T64" fmla="*/ 28 w 423"/>
              <a:gd name="T65" fmla="*/ 208 h 365"/>
              <a:gd name="T66" fmla="*/ 159 w 423"/>
              <a:gd name="T67" fmla="*/ 208 h 365"/>
              <a:gd name="T68" fmla="*/ 186 w 423"/>
              <a:gd name="T69" fmla="*/ 235 h 365"/>
              <a:gd name="T70" fmla="*/ 186 w 423"/>
              <a:gd name="T71" fmla="*/ 339 h 365"/>
              <a:gd name="T72" fmla="*/ 159 w 423"/>
              <a:gd name="T73" fmla="*/ 365 h 365"/>
              <a:gd name="T74" fmla="*/ 39 w 423"/>
              <a:gd name="T75" fmla="*/ 327 h 365"/>
              <a:gd name="T76" fmla="*/ 147 w 423"/>
              <a:gd name="T77" fmla="*/ 327 h 365"/>
              <a:gd name="T78" fmla="*/ 147 w 423"/>
              <a:gd name="T79" fmla="*/ 247 h 365"/>
              <a:gd name="T80" fmla="*/ 39 w 423"/>
              <a:gd name="T81" fmla="*/ 247 h 365"/>
              <a:gd name="T82" fmla="*/ 39 w 423"/>
              <a:gd name="T83" fmla="*/ 327 h 365"/>
              <a:gd name="T84" fmla="*/ 396 w 423"/>
              <a:gd name="T85" fmla="*/ 365 h 365"/>
              <a:gd name="T86" fmla="*/ 265 w 423"/>
              <a:gd name="T87" fmla="*/ 365 h 365"/>
              <a:gd name="T88" fmla="*/ 238 w 423"/>
              <a:gd name="T89" fmla="*/ 339 h 365"/>
              <a:gd name="T90" fmla="*/ 238 w 423"/>
              <a:gd name="T91" fmla="*/ 235 h 365"/>
              <a:gd name="T92" fmla="*/ 265 w 423"/>
              <a:gd name="T93" fmla="*/ 208 h 365"/>
              <a:gd name="T94" fmla="*/ 396 w 423"/>
              <a:gd name="T95" fmla="*/ 208 h 365"/>
              <a:gd name="T96" fmla="*/ 423 w 423"/>
              <a:gd name="T97" fmla="*/ 235 h 365"/>
              <a:gd name="T98" fmla="*/ 423 w 423"/>
              <a:gd name="T99" fmla="*/ 339 h 365"/>
              <a:gd name="T100" fmla="*/ 396 w 423"/>
              <a:gd name="T101" fmla="*/ 365 h 365"/>
              <a:gd name="T102" fmla="*/ 277 w 423"/>
              <a:gd name="T103" fmla="*/ 327 h 365"/>
              <a:gd name="T104" fmla="*/ 385 w 423"/>
              <a:gd name="T105" fmla="*/ 327 h 365"/>
              <a:gd name="T106" fmla="*/ 385 w 423"/>
              <a:gd name="T107" fmla="*/ 247 h 365"/>
              <a:gd name="T108" fmla="*/ 277 w 423"/>
              <a:gd name="T109" fmla="*/ 247 h 365"/>
              <a:gd name="T110" fmla="*/ 277 w 423"/>
              <a:gd name="T111" fmla="*/ 327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23" h="365">
                <a:moveTo>
                  <a:pt x="159" y="157"/>
                </a:moveTo>
                <a:cubicBezTo>
                  <a:pt x="28" y="157"/>
                  <a:pt x="28" y="157"/>
                  <a:pt x="28" y="157"/>
                </a:cubicBezTo>
                <a:cubicBezTo>
                  <a:pt x="13" y="157"/>
                  <a:pt x="0" y="145"/>
                  <a:pt x="0" y="13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3" y="0"/>
                  <a:pt x="2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74" y="0"/>
                  <a:pt x="186" y="12"/>
                  <a:pt x="186" y="27"/>
                </a:cubicBezTo>
                <a:cubicBezTo>
                  <a:pt x="186" y="131"/>
                  <a:pt x="186" y="131"/>
                  <a:pt x="186" y="131"/>
                </a:cubicBezTo>
                <a:cubicBezTo>
                  <a:pt x="186" y="145"/>
                  <a:pt x="174" y="157"/>
                  <a:pt x="159" y="157"/>
                </a:cubicBezTo>
                <a:close/>
                <a:moveTo>
                  <a:pt x="39" y="119"/>
                </a:moveTo>
                <a:cubicBezTo>
                  <a:pt x="147" y="119"/>
                  <a:pt x="147" y="119"/>
                  <a:pt x="147" y="119"/>
                </a:cubicBezTo>
                <a:cubicBezTo>
                  <a:pt x="147" y="39"/>
                  <a:pt x="147" y="39"/>
                  <a:pt x="147" y="39"/>
                </a:cubicBezTo>
                <a:cubicBezTo>
                  <a:pt x="39" y="39"/>
                  <a:pt x="39" y="39"/>
                  <a:pt x="39" y="39"/>
                </a:cubicBezTo>
                <a:lnTo>
                  <a:pt x="39" y="119"/>
                </a:lnTo>
                <a:close/>
                <a:moveTo>
                  <a:pt x="396" y="157"/>
                </a:moveTo>
                <a:cubicBezTo>
                  <a:pt x="265" y="157"/>
                  <a:pt x="265" y="157"/>
                  <a:pt x="265" y="157"/>
                </a:cubicBezTo>
                <a:cubicBezTo>
                  <a:pt x="250" y="157"/>
                  <a:pt x="238" y="145"/>
                  <a:pt x="238" y="131"/>
                </a:cubicBezTo>
                <a:cubicBezTo>
                  <a:pt x="238" y="27"/>
                  <a:pt x="238" y="27"/>
                  <a:pt x="238" y="27"/>
                </a:cubicBezTo>
                <a:cubicBezTo>
                  <a:pt x="238" y="12"/>
                  <a:pt x="250" y="0"/>
                  <a:pt x="265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411" y="0"/>
                  <a:pt x="423" y="12"/>
                  <a:pt x="423" y="27"/>
                </a:cubicBezTo>
                <a:cubicBezTo>
                  <a:pt x="423" y="131"/>
                  <a:pt x="423" y="131"/>
                  <a:pt x="423" y="131"/>
                </a:cubicBezTo>
                <a:cubicBezTo>
                  <a:pt x="423" y="145"/>
                  <a:pt x="411" y="157"/>
                  <a:pt x="396" y="157"/>
                </a:cubicBezTo>
                <a:close/>
                <a:moveTo>
                  <a:pt x="277" y="119"/>
                </a:moveTo>
                <a:cubicBezTo>
                  <a:pt x="385" y="119"/>
                  <a:pt x="385" y="119"/>
                  <a:pt x="385" y="119"/>
                </a:cubicBezTo>
                <a:cubicBezTo>
                  <a:pt x="385" y="39"/>
                  <a:pt x="385" y="39"/>
                  <a:pt x="385" y="39"/>
                </a:cubicBezTo>
                <a:cubicBezTo>
                  <a:pt x="277" y="39"/>
                  <a:pt x="277" y="39"/>
                  <a:pt x="277" y="39"/>
                </a:cubicBezTo>
                <a:lnTo>
                  <a:pt x="277" y="119"/>
                </a:lnTo>
                <a:close/>
                <a:moveTo>
                  <a:pt x="159" y="365"/>
                </a:moveTo>
                <a:cubicBezTo>
                  <a:pt x="28" y="365"/>
                  <a:pt x="28" y="365"/>
                  <a:pt x="28" y="365"/>
                </a:cubicBezTo>
                <a:cubicBezTo>
                  <a:pt x="13" y="365"/>
                  <a:pt x="0" y="353"/>
                  <a:pt x="0" y="339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20"/>
                  <a:pt x="13" y="208"/>
                  <a:pt x="28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74" y="208"/>
                  <a:pt x="186" y="220"/>
                  <a:pt x="186" y="235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6" y="353"/>
                  <a:pt x="174" y="365"/>
                  <a:pt x="159" y="365"/>
                </a:cubicBezTo>
                <a:close/>
                <a:moveTo>
                  <a:pt x="39" y="327"/>
                </a:moveTo>
                <a:cubicBezTo>
                  <a:pt x="147" y="327"/>
                  <a:pt x="147" y="327"/>
                  <a:pt x="147" y="327"/>
                </a:cubicBezTo>
                <a:cubicBezTo>
                  <a:pt x="147" y="247"/>
                  <a:pt x="147" y="247"/>
                  <a:pt x="147" y="247"/>
                </a:cubicBezTo>
                <a:cubicBezTo>
                  <a:pt x="39" y="247"/>
                  <a:pt x="39" y="247"/>
                  <a:pt x="39" y="247"/>
                </a:cubicBezTo>
                <a:lnTo>
                  <a:pt x="39" y="327"/>
                </a:lnTo>
                <a:close/>
                <a:moveTo>
                  <a:pt x="396" y="365"/>
                </a:moveTo>
                <a:cubicBezTo>
                  <a:pt x="265" y="365"/>
                  <a:pt x="265" y="365"/>
                  <a:pt x="265" y="365"/>
                </a:cubicBezTo>
                <a:cubicBezTo>
                  <a:pt x="250" y="365"/>
                  <a:pt x="238" y="353"/>
                  <a:pt x="238" y="339"/>
                </a:cubicBezTo>
                <a:cubicBezTo>
                  <a:pt x="238" y="235"/>
                  <a:pt x="238" y="235"/>
                  <a:pt x="238" y="235"/>
                </a:cubicBezTo>
                <a:cubicBezTo>
                  <a:pt x="238" y="220"/>
                  <a:pt x="250" y="208"/>
                  <a:pt x="265" y="208"/>
                </a:cubicBezTo>
                <a:cubicBezTo>
                  <a:pt x="396" y="208"/>
                  <a:pt x="396" y="208"/>
                  <a:pt x="396" y="208"/>
                </a:cubicBezTo>
                <a:cubicBezTo>
                  <a:pt x="411" y="208"/>
                  <a:pt x="423" y="220"/>
                  <a:pt x="423" y="235"/>
                </a:cubicBezTo>
                <a:cubicBezTo>
                  <a:pt x="423" y="339"/>
                  <a:pt x="423" y="339"/>
                  <a:pt x="423" y="339"/>
                </a:cubicBezTo>
                <a:cubicBezTo>
                  <a:pt x="423" y="353"/>
                  <a:pt x="411" y="365"/>
                  <a:pt x="396" y="365"/>
                </a:cubicBezTo>
                <a:close/>
                <a:moveTo>
                  <a:pt x="277" y="327"/>
                </a:moveTo>
                <a:cubicBezTo>
                  <a:pt x="385" y="327"/>
                  <a:pt x="385" y="327"/>
                  <a:pt x="385" y="327"/>
                </a:cubicBezTo>
                <a:cubicBezTo>
                  <a:pt x="385" y="247"/>
                  <a:pt x="385" y="247"/>
                  <a:pt x="385" y="247"/>
                </a:cubicBezTo>
                <a:cubicBezTo>
                  <a:pt x="277" y="247"/>
                  <a:pt x="277" y="247"/>
                  <a:pt x="277" y="247"/>
                </a:cubicBezTo>
                <a:lnTo>
                  <a:pt x="277" y="3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8" name="Freeform 926">
            <a:extLst>
              <a:ext uri="{FF2B5EF4-FFF2-40B4-BE49-F238E27FC236}">
                <a16:creationId xmlns:a16="http://schemas.microsoft.com/office/drawing/2014/main" id="{A092B4B8-0C56-4030-9F71-340F61602BE6}"/>
              </a:ext>
            </a:extLst>
          </p:cNvPr>
          <p:cNvSpPr>
            <a:spLocks noEditPoints="1"/>
          </p:cNvSpPr>
          <p:nvPr/>
        </p:nvSpPr>
        <p:spPr bwMode="auto">
          <a:xfrm>
            <a:off x="8254481" y="2850259"/>
            <a:ext cx="241561" cy="151879"/>
          </a:xfrm>
          <a:custGeom>
            <a:avLst/>
            <a:gdLst>
              <a:gd name="T0" fmla="*/ 416 w 442"/>
              <a:gd name="T1" fmla="*/ 117 h 279"/>
              <a:gd name="T2" fmla="*/ 201 w 442"/>
              <a:gd name="T3" fmla="*/ 117 h 279"/>
              <a:gd name="T4" fmla="*/ 175 w 442"/>
              <a:gd name="T5" fmla="*/ 91 h 279"/>
              <a:gd name="T6" fmla="*/ 175 w 442"/>
              <a:gd name="T7" fmla="*/ 26 h 279"/>
              <a:gd name="T8" fmla="*/ 201 w 442"/>
              <a:gd name="T9" fmla="*/ 0 h 279"/>
              <a:gd name="T10" fmla="*/ 416 w 442"/>
              <a:gd name="T11" fmla="*/ 0 h 279"/>
              <a:gd name="T12" fmla="*/ 442 w 442"/>
              <a:gd name="T13" fmla="*/ 26 h 279"/>
              <a:gd name="T14" fmla="*/ 442 w 442"/>
              <a:gd name="T15" fmla="*/ 91 h 279"/>
              <a:gd name="T16" fmla="*/ 416 w 442"/>
              <a:gd name="T17" fmla="*/ 117 h 279"/>
              <a:gd name="T18" fmla="*/ 213 w 442"/>
              <a:gd name="T19" fmla="*/ 79 h 279"/>
              <a:gd name="T20" fmla="*/ 404 w 442"/>
              <a:gd name="T21" fmla="*/ 79 h 279"/>
              <a:gd name="T22" fmla="*/ 404 w 442"/>
              <a:gd name="T23" fmla="*/ 39 h 279"/>
              <a:gd name="T24" fmla="*/ 213 w 442"/>
              <a:gd name="T25" fmla="*/ 39 h 279"/>
              <a:gd name="T26" fmla="*/ 213 w 442"/>
              <a:gd name="T27" fmla="*/ 79 h 279"/>
              <a:gd name="T28" fmla="*/ 416 w 442"/>
              <a:gd name="T29" fmla="*/ 279 h 279"/>
              <a:gd name="T30" fmla="*/ 201 w 442"/>
              <a:gd name="T31" fmla="*/ 279 h 279"/>
              <a:gd name="T32" fmla="*/ 175 w 442"/>
              <a:gd name="T33" fmla="*/ 253 h 279"/>
              <a:gd name="T34" fmla="*/ 175 w 442"/>
              <a:gd name="T35" fmla="*/ 188 h 279"/>
              <a:gd name="T36" fmla="*/ 201 w 442"/>
              <a:gd name="T37" fmla="*/ 162 h 279"/>
              <a:gd name="T38" fmla="*/ 416 w 442"/>
              <a:gd name="T39" fmla="*/ 162 h 279"/>
              <a:gd name="T40" fmla="*/ 442 w 442"/>
              <a:gd name="T41" fmla="*/ 188 h 279"/>
              <a:gd name="T42" fmla="*/ 442 w 442"/>
              <a:gd name="T43" fmla="*/ 253 h 279"/>
              <a:gd name="T44" fmla="*/ 416 w 442"/>
              <a:gd name="T45" fmla="*/ 279 h 279"/>
              <a:gd name="T46" fmla="*/ 213 w 442"/>
              <a:gd name="T47" fmla="*/ 241 h 279"/>
              <a:gd name="T48" fmla="*/ 404 w 442"/>
              <a:gd name="T49" fmla="*/ 241 h 279"/>
              <a:gd name="T50" fmla="*/ 404 w 442"/>
              <a:gd name="T51" fmla="*/ 201 h 279"/>
              <a:gd name="T52" fmla="*/ 213 w 442"/>
              <a:gd name="T53" fmla="*/ 201 h 279"/>
              <a:gd name="T54" fmla="*/ 213 w 442"/>
              <a:gd name="T55" fmla="*/ 241 h 279"/>
              <a:gd name="T56" fmla="*/ 114 w 442"/>
              <a:gd name="T57" fmla="*/ 117 h 279"/>
              <a:gd name="T58" fmla="*/ 27 w 442"/>
              <a:gd name="T59" fmla="*/ 117 h 279"/>
              <a:gd name="T60" fmla="*/ 0 w 442"/>
              <a:gd name="T61" fmla="*/ 91 h 279"/>
              <a:gd name="T62" fmla="*/ 0 w 442"/>
              <a:gd name="T63" fmla="*/ 27 h 279"/>
              <a:gd name="T64" fmla="*/ 27 w 442"/>
              <a:gd name="T65" fmla="*/ 0 h 279"/>
              <a:gd name="T66" fmla="*/ 114 w 442"/>
              <a:gd name="T67" fmla="*/ 0 h 279"/>
              <a:gd name="T68" fmla="*/ 141 w 442"/>
              <a:gd name="T69" fmla="*/ 27 h 279"/>
              <a:gd name="T70" fmla="*/ 141 w 442"/>
              <a:gd name="T71" fmla="*/ 91 h 279"/>
              <a:gd name="T72" fmla="*/ 114 w 442"/>
              <a:gd name="T73" fmla="*/ 117 h 279"/>
              <a:gd name="T74" fmla="*/ 38 w 442"/>
              <a:gd name="T75" fmla="*/ 79 h 279"/>
              <a:gd name="T76" fmla="*/ 102 w 442"/>
              <a:gd name="T77" fmla="*/ 79 h 279"/>
              <a:gd name="T78" fmla="*/ 102 w 442"/>
              <a:gd name="T79" fmla="*/ 39 h 279"/>
              <a:gd name="T80" fmla="*/ 38 w 442"/>
              <a:gd name="T81" fmla="*/ 39 h 279"/>
              <a:gd name="T82" fmla="*/ 38 w 442"/>
              <a:gd name="T83" fmla="*/ 79 h 279"/>
              <a:gd name="T84" fmla="*/ 114 w 442"/>
              <a:gd name="T85" fmla="*/ 279 h 279"/>
              <a:gd name="T86" fmla="*/ 27 w 442"/>
              <a:gd name="T87" fmla="*/ 279 h 279"/>
              <a:gd name="T88" fmla="*/ 0 w 442"/>
              <a:gd name="T89" fmla="*/ 253 h 279"/>
              <a:gd name="T90" fmla="*/ 0 w 442"/>
              <a:gd name="T91" fmla="*/ 189 h 279"/>
              <a:gd name="T92" fmla="*/ 27 w 442"/>
              <a:gd name="T93" fmla="*/ 162 h 279"/>
              <a:gd name="T94" fmla="*/ 114 w 442"/>
              <a:gd name="T95" fmla="*/ 162 h 279"/>
              <a:gd name="T96" fmla="*/ 141 w 442"/>
              <a:gd name="T97" fmla="*/ 189 h 279"/>
              <a:gd name="T98" fmla="*/ 141 w 442"/>
              <a:gd name="T99" fmla="*/ 253 h 279"/>
              <a:gd name="T100" fmla="*/ 114 w 442"/>
              <a:gd name="T101" fmla="*/ 279 h 279"/>
              <a:gd name="T102" fmla="*/ 38 w 442"/>
              <a:gd name="T103" fmla="*/ 241 h 279"/>
              <a:gd name="T104" fmla="*/ 102 w 442"/>
              <a:gd name="T105" fmla="*/ 241 h 279"/>
              <a:gd name="T106" fmla="*/ 102 w 442"/>
              <a:gd name="T107" fmla="*/ 201 h 279"/>
              <a:gd name="T108" fmla="*/ 38 w 442"/>
              <a:gd name="T109" fmla="*/ 201 h 279"/>
              <a:gd name="T110" fmla="*/ 38 w 442"/>
              <a:gd name="T111" fmla="*/ 241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2" h="279">
                <a:moveTo>
                  <a:pt x="416" y="117"/>
                </a:moveTo>
                <a:cubicBezTo>
                  <a:pt x="201" y="117"/>
                  <a:pt x="201" y="117"/>
                  <a:pt x="201" y="117"/>
                </a:cubicBezTo>
                <a:cubicBezTo>
                  <a:pt x="187" y="117"/>
                  <a:pt x="175" y="106"/>
                  <a:pt x="175" y="91"/>
                </a:cubicBezTo>
                <a:cubicBezTo>
                  <a:pt x="175" y="26"/>
                  <a:pt x="175" y="26"/>
                  <a:pt x="175" y="26"/>
                </a:cubicBezTo>
                <a:cubicBezTo>
                  <a:pt x="175" y="12"/>
                  <a:pt x="187" y="0"/>
                  <a:pt x="201" y="0"/>
                </a:cubicBezTo>
                <a:cubicBezTo>
                  <a:pt x="416" y="0"/>
                  <a:pt x="416" y="0"/>
                  <a:pt x="416" y="0"/>
                </a:cubicBezTo>
                <a:cubicBezTo>
                  <a:pt x="430" y="0"/>
                  <a:pt x="442" y="12"/>
                  <a:pt x="442" y="26"/>
                </a:cubicBezTo>
                <a:cubicBezTo>
                  <a:pt x="442" y="91"/>
                  <a:pt x="442" y="91"/>
                  <a:pt x="442" y="91"/>
                </a:cubicBezTo>
                <a:cubicBezTo>
                  <a:pt x="442" y="106"/>
                  <a:pt x="430" y="117"/>
                  <a:pt x="416" y="117"/>
                </a:cubicBezTo>
                <a:close/>
                <a:moveTo>
                  <a:pt x="213" y="79"/>
                </a:moveTo>
                <a:cubicBezTo>
                  <a:pt x="404" y="79"/>
                  <a:pt x="404" y="79"/>
                  <a:pt x="404" y="79"/>
                </a:cubicBezTo>
                <a:cubicBezTo>
                  <a:pt x="404" y="39"/>
                  <a:pt x="404" y="39"/>
                  <a:pt x="404" y="39"/>
                </a:cubicBezTo>
                <a:cubicBezTo>
                  <a:pt x="213" y="39"/>
                  <a:pt x="213" y="39"/>
                  <a:pt x="213" y="39"/>
                </a:cubicBezTo>
                <a:lnTo>
                  <a:pt x="213" y="79"/>
                </a:lnTo>
                <a:close/>
                <a:moveTo>
                  <a:pt x="416" y="279"/>
                </a:moveTo>
                <a:cubicBezTo>
                  <a:pt x="201" y="279"/>
                  <a:pt x="201" y="279"/>
                  <a:pt x="201" y="279"/>
                </a:cubicBezTo>
                <a:cubicBezTo>
                  <a:pt x="187" y="279"/>
                  <a:pt x="175" y="268"/>
                  <a:pt x="175" y="253"/>
                </a:cubicBezTo>
                <a:cubicBezTo>
                  <a:pt x="175" y="188"/>
                  <a:pt x="175" y="188"/>
                  <a:pt x="175" y="188"/>
                </a:cubicBezTo>
                <a:cubicBezTo>
                  <a:pt x="175" y="174"/>
                  <a:pt x="187" y="162"/>
                  <a:pt x="201" y="162"/>
                </a:cubicBezTo>
                <a:cubicBezTo>
                  <a:pt x="416" y="162"/>
                  <a:pt x="416" y="162"/>
                  <a:pt x="416" y="162"/>
                </a:cubicBezTo>
                <a:cubicBezTo>
                  <a:pt x="430" y="162"/>
                  <a:pt x="442" y="174"/>
                  <a:pt x="442" y="188"/>
                </a:cubicBezTo>
                <a:cubicBezTo>
                  <a:pt x="442" y="253"/>
                  <a:pt x="442" y="253"/>
                  <a:pt x="442" y="253"/>
                </a:cubicBezTo>
                <a:cubicBezTo>
                  <a:pt x="442" y="268"/>
                  <a:pt x="430" y="279"/>
                  <a:pt x="416" y="279"/>
                </a:cubicBezTo>
                <a:close/>
                <a:moveTo>
                  <a:pt x="213" y="241"/>
                </a:moveTo>
                <a:cubicBezTo>
                  <a:pt x="404" y="241"/>
                  <a:pt x="404" y="241"/>
                  <a:pt x="404" y="241"/>
                </a:cubicBezTo>
                <a:cubicBezTo>
                  <a:pt x="404" y="201"/>
                  <a:pt x="404" y="201"/>
                  <a:pt x="404" y="201"/>
                </a:cubicBezTo>
                <a:cubicBezTo>
                  <a:pt x="213" y="201"/>
                  <a:pt x="213" y="201"/>
                  <a:pt x="213" y="201"/>
                </a:cubicBezTo>
                <a:lnTo>
                  <a:pt x="213" y="241"/>
                </a:lnTo>
                <a:close/>
                <a:moveTo>
                  <a:pt x="114" y="117"/>
                </a:moveTo>
                <a:cubicBezTo>
                  <a:pt x="27" y="117"/>
                  <a:pt x="27" y="117"/>
                  <a:pt x="27" y="117"/>
                </a:cubicBezTo>
                <a:cubicBezTo>
                  <a:pt x="12" y="117"/>
                  <a:pt x="0" y="105"/>
                  <a:pt x="0" y="9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29" y="0"/>
                  <a:pt x="141" y="12"/>
                  <a:pt x="141" y="27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1" y="105"/>
                  <a:pt x="129" y="117"/>
                  <a:pt x="114" y="117"/>
                </a:cubicBezTo>
                <a:close/>
                <a:moveTo>
                  <a:pt x="38" y="79"/>
                </a:moveTo>
                <a:cubicBezTo>
                  <a:pt x="102" y="79"/>
                  <a:pt x="102" y="79"/>
                  <a:pt x="102" y="79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38" y="39"/>
                  <a:pt x="38" y="39"/>
                  <a:pt x="38" y="39"/>
                </a:cubicBezTo>
                <a:lnTo>
                  <a:pt x="38" y="79"/>
                </a:lnTo>
                <a:close/>
                <a:moveTo>
                  <a:pt x="114" y="279"/>
                </a:moveTo>
                <a:cubicBezTo>
                  <a:pt x="27" y="279"/>
                  <a:pt x="27" y="279"/>
                  <a:pt x="27" y="279"/>
                </a:cubicBezTo>
                <a:cubicBezTo>
                  <a:pt x="12" y="279"/>
                  <a:pt x="0" y="267"/>
                  <a:pt x="0" y="253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74"/>
                  <a:pt x="12" y="162"/>
                  <a:pt x="27" y="162"/>
                </a:cubicBezTo>
                <a:cubicBezTo>
                  <a:pt x="114" y="162"/>
                  <a:pt x="114" y="162"/>
                  <a:pt x="114" y="162"/>
                </a:cubicBezTo>
                <a:cubicBezTo>
                  <a:pt x="129" y="162"/>
                  <a:pt x="141" y="174"/>
                  <a:pt x="141" y="189"/>
                </a:cubicBezTo>
                <a:cubicBezTo>
                  <a:pt x="141" y="253"/>
                  <a:pt x="141" y="253"/>
                  <a:pt x="141" y="253"/>
                </a:cubicBezTo>
                <a:cubicBezTo>
                  <a:pt x="141" y="267"/>
                  <a:pt x="129" y="279"/>
                  <a:pt x="114" y="279"/>
                </a:cubicBezTo>
                <a:close/>
                <a:moveTo>
                  <a:pt x="38" y="241"/>
                </a:moveTo>
                <a:cubicBezTo>
                  <a:pt x="102" y="241"/>
                  <a:pt x="102" y="241"/>
                  <a:pt x="102" y="241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38" y="201"/>
                  <a:pt x="38" y="201"/>
                  <a:pt x="38" y="201"/>
                </a:cubicBezTo>
                <a:lnTo>
                  <a:pt x="38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09" name="Freeform 927">
            <a:extLst>
              <a:ext uri="{FF2B5EF4-FFF2-40B4-BE49-F238E27FC236}">
                <a16:creationId xmlns:a16="http://schemas.microsoft.com/office/drawing/2014/main" id="{C4145CB4-D942-412C-93A2-0DA85129DC73}"/>
              </a:ext>
            </a:extLst>
          </p:cNvPr>
          <p:cNvSpPr>
            <a:spLocks noEditPoints="1"/>
          </p:cNvSpPr>
          <p:nvPr/>
        </p:nvSpPr>
        <p:spPr bwMode="auto">
          <a:xfrm>
            <a:off x="8916185" y="2832178"/>
            <a:ext cx="209015" cy="188765"/>
          </a:xfrm>
          <a:custGeom>
            <a:avLst/>
            <a:gdLst>
              <a:gd name="T0" fmla="*/ 365 w 384"/>
              <a:gd name="T1" fmla="*/ 38 h 346"/>
              <a:gd name="T2" fmla="*/ 19 w 384"/>
              <a:gd name="T3" fmla="*/ 38 h 346"/>
              <a:gd name="T4" fmla="*/ 0 w 384"/>
              <a:gd name="T5" fmla="*/ 19 h 346"/>
              <a:gd name="T6" fmla="*/ 19 w 384"/>
              <a:gd name="T7" fmla="*/ 0 h 346"/>
              <a:gd name="T8" fmla="*/ 365 w 384"/>
              <a:gd name="T9" fmla="*/ 0 h 346"/>
              <a:gd name="T10" fmla="*/ 384 w 384"/>
              <a:gd name="T11" fmla="*/ 19 h 346"/>
              <a:gd name="T12" fmla="*/ 365 w 384"/>
              <a:gd name="T13" fmla="*/ 38 h 346"/>
              <a:gd name="T14" fmla="*/ 237 w 384"/>
              <a:gd name="T15" fmla="*/ 122 h 346"/>
              <a:gd name="T16" fmla="*/ 218 w 384"/>
              <a:gd name="T17" fmla="*/ 103 h 346"/>
              <a:gd name="T18" fmla="*/ 19 w 384"/>
              <a:gd name="T19" fmla="*/ 103 h 346"/>
              <a:gd name="T20" fmla="*/ 0 w 384"/>
              <a:gd name="T21" fmla="*/ 122 h 346"/>
              <a:gd name="T22" fmla="*/ 19 w 384"/>
              <a:gd name="T23" fmla="*/ 141 h 346"/>
              <a:gd name="T24" fmla="*/ 218 w 384"/>
              <a:gd name="T25" fmla="*/ 141 h 346"/>
              <a:gd name="T26" fmla="*/ 237 w 384"/>
              <a:gd name="T27" fmla="*/ 122 h 346"/>
              <a:gd name="T28" fmla="*/ 296 w 384"/>
              <a:gd name="T29" fmla="*/ 224 h 346"/>
              <a:gd name="T30" fmla="*/ 277 w 384"/>
              <a:gd name="T31" fmla="*/ 205 h 346"/>
              <a:gd name="T32" fmla="*/ 19 w 384"/>
              <a:gd name="T33" fmla="*/ 205 h 346"/>
              <a:gd name="T34" fmla="*/ 0 w 384"/>
              <a:gd name="T35" fmla="*/ 224 h 346"/>
              <a:gd name="T36" fmla="*/ 19 w 384"/>
              <a:gd name="T37" fmla="*/ 243 h 346"/>
              <a:gd name="T38" fmla="*/ 277 w 384"/>
              <a:gd name="T39" fmla="*/ 243 h 346"/>
              <a:gd name="T40" fmla="*/ 296 w 384"/>
              <a:gd name="T41" fmla="*/ 224 h 346"/>
              <a:gd name="T42" fmla="*/ 367 w 384"/>
              <a:gd name="T43" fmla="*/ 327 h 346"/>
              <a:gd name="T44" fmla="*/ 348 w 384"/>
              <a:gd name="T45" fmla="*/ 307 h 346"/>
              <a:gd name="T46" fmla="*/ 20 w 384"/>
              <a:gd name="T47" fmla="*/ 307 h 346"/>
              <a:gd name="T48" fmla="*/ 1 w 384"/>
              <a:gd name="T49" fmla="*/ 327 h 346"/>
              <a:gd name="T50" fmla="*/ 20 w 384"/>
              <a:gd name="T51" fmla="*/ 346 h 346"/>
              <a:gd name="T52" fmla="*/ 348 w 384"/>
              <a:gd name="T53" fmla="*/ 346 h 346"/>
              <a:gd name="T54" fmla="*/ 367 w 384"/>
              <a:gd name="T55" fmla="*/ 32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4" h="346">
                <a:moveTo>
                  <a:pt x="365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9" y="38"/>
                  <a:pt x="0" y="30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76" y="0"/>
                  <a:pt x="384" y="8"/>
                  <a:pt x="384" y="19"/>
                </a:cubicBezTo>
                <a:cubicBezTo>
                  <a:pt x="384" y="30"/>
                  <a:pt x="376" y="38"/>
                  <a:pt x="365" y="38"/>
                </a:cubicBezTo>
                <a:close/>
                <a:moveTo>
                  <a:pt x="237" y="122"/>
                </a:moveTo>
                <a:cubicBezTo>
                  <a:pt x="237" y="111"/>
                  <a:pt x="229" y="103"/>
                  <a:pt x="218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9" y="103"/>
                  <a:pt x="0" y="111"/>
                  <a:pt x="0" y="122"/>
                </a:cubicBezTo>
                <a:cubicBezTo>
                  <a:pt x="0" y="132"/>
                  <a:pt x="9" y="141"/>
                  <a:pt x="19" y="141"/>
                </a:cubicBezTo>
                <a:cubicBezTo>
                  <a:pt x="218" y="141"/>
                  <a:pt x="218" y="141"/>
                  <a:pt x="218" y="141"/>
                </a:cubicBezTo>
                <a:cubicBezTo>
                  <a:pt x="229" y="141"/>
                  <a:pt x="237" y="132"/>
                  <a:pt x="237" y="122"/>
                </a:cubicBezTo>
                <a:close/>
                <a:moveTo>
                  <a:pt x="296" y="224"/>
                </a:moveTo>
                <a:cubicBezTo>
                  <a:pt x="296" y="214"/>
                  <a:pt x="287" y="205"/>
                  <a:pt x="277" y="205"/>
                </a:cubicBezTo>
                <a:cubicBezTo>
                  <a:pt x="19" y="205"/>
                  <a:pt x="19" y="205"/>
                  <a:pt x="19" y="205"/>
                </a:cubicBezTo>
                <a:cubicBezTo>
                  <a:pt x="9" y="205"/>
                  <a:pt x="0" y="214"/>
                  <a:pt x="0" y="224"/>
                </a:cubicBezTo>
                <a:cubicBezTo>
                  <a:pt x="0" y="235"/>
                  <a:pt x="9" y="243"/>
                  <a:pt x="19" y="243"/>
                </a:cubicBezTo>
                <a:cubicBezTo>
                  <a:pt x="277" y="243"/>
                  <a:pt x="277" y="243"/>
                  <a:pt x="277" y="243"/>
                </a:cubicBezTo>
                <a:cubicBezTo>
                  <a:pt x="287" y="243"/>
                  <a:pt x="296" y="235"/>
                  <a:pt x="296" y="224"/>
                </a:cubicBezTo>
                <a:close/>
                <a:moveTo>
                  <a:pt x="367" y="327"/>
                </a:moveTo>
                <a:cubicBezTo>
                  <a:pt x="367" y="316"/>
                  <a:pt x="359" y="307"/>
                  <a:pt x="348" y="307"/>
                </a:cubicBezTo>
                <a:cubicBezTo>
                  <a:pt x="20" y="307"/>
                  <a:pt x="20" y="307"/>
                  <a:pt x="20" y="307"/>
                </a:cubicBezTo>
                <a:cubicBezTo>
                  <a:pt x="10" y="307"/>
                  <a:pt x="1" y="316"/>
                  <a:pt x="1" y="327"/>
                </a:cubicBezTo>
                <a:cubicBezTo>
                  <a:pt x="1" y="337"/>
                  <a:pt x="10" y="346"/>
                  <a:pt x="20" y="346"/>
                </a:cubicBezTo>
                <a:cubicBezTo>
                  <a:pt x="348" y="346"/>
                  <a:pt x="348" y="346"/>
                  <a:pt x="348" y="346"/>
                </a:cubicBezTo>
                <a:cubicBezTo>
                  <a:pt x="359" y="346"/>
                  <a:pt x="367" y="337"/>
                  <a:pt x="367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0" name="Freeform 928">
            <a:extLst>
              <a:ext uri="{FF2B5EF4-FFF2-40B4-BE49-F238E27FC236}">
                <a16:creationId xmlns:a16="http://schemas.microsoft.com/office/drawing/2014/main" id="{AF8AF7DE-148A-47C7-8CB1-58F86A36252C}"/>
              </a:ext>
            </a:extLst>
          </p:cNvPr>
          <p:cNvSpPr>
            <a:spLocks noEditPoints="1"/>
          </p:cNvSpPr>
          <p:nvPr/>
        </p:nvSpPr>
        <p:spPr bwMode="auto">
          <a:xfrm>
            <a:off x="9565215" y="2832178"/>
            <a:ext cx="209738" cy="188765"/>
          </a:xfrm>
          <a:custGeom>
            <a:avLst/>
            <a:gdLst>
              <a:gd name="T0" fmla="*/ 365 w 385"/>
              <a:gd name="T1" fmla="*/ 38 h 346"/>
              <a:gd name="T2" fmla="*/ 19 w 385"/>
              <a:gd name="T3" fmla="*/ 38 h 346"/>
              <a:gd name="T4" fmla="*/ 0 w 385"/>
              <a:gd name="T5" fmla="*/ 19 h 346"/>
              <a:gd name="T6" fmla="*/ 19 w 385"/>
              <a:gd name="T7" fmla="*/ 0 h 346"/>
              <a:gd name="T8" fmla="*/ 365 w 385"/>
              <a:gd name="T9" fmla="*/ 0 h 346"/>
              <a:gd name="T10" fmla="*/ 385 w 385"/>
              <a:gd name="T11" fmla="*/ 19 h 346"/>
              <a:gd name="T12" fmla="*/ 365 w 385"/>
              <a:gd name="T13" fmla="*/ 38 h 346"/>
              <a:gd name="T14" fmla="*/ 311 w 385"/>
              <a:gd name="T15" fmla="*/ 122 h 346"/>
              <a:gd name="T16" fmla="*/ 292 w 385"/>
              <a:gd name="T17" fmla="*/ 103 h 346"/>
              <a:gd name="T18" fmla="*/ 93 w 385"/>
              <a:gd name="T19" fmla="*/ 103 h 346"/>
              <a:gd name="T20" fmla="*/ 74 w 385"/>
              <a:gd name="T21" fmla="*/ 122 h 346"/>
              <a:gd name="T22" fmla="*/ 93 w 385"/>
              <a:gd name="T23" fmla="*/ 141 h 346"/>
              <a:gd name="T24" fmla="*/ 292 w 385"/>
              <a:gd name="T25" fmla="*/ 141 h 346"/>
              <a:gd name="T26" fmla="*/ 311 w 385"/>
              <a:gd name="T27" fmla="*/ 122 h 346"/>
              <a:gd name="T28" fmla="*/ 340 w 385"/>
              <a:gd name="T29" fmla="*/ 224 h 346"/>
              <a:gd name="T30" fmla="*/ 321 w 385"/>
              <a:gd name="T31" fmla="*/ 205 h 346"/>
              <a:gd name="T32" fmla="*/ 64 w 385"/>
              <a:gd name="T33" fmla="*/ 205 h 346"/>
              <a:gd name="T34" fmla="*/ 44 w 385"/>
              <a:gd name="T35" fmla="*/ 224 h 346"/>
              <a:gd name="T36" fmla="*/ 64 w 385"/>
              <a:gd name="T37" fmla="*/ 243 h 346"/>
              <a:gd name="T38" fmla="*/ 321 w 385"/>
              <a:gd name="T39" fmla="*/ 243 h 346"/>
              <a:gd name="T40" fmla="*/ 340 w 385"/>
              <a:gd name="T41" fmla="*/ 224 h 346"/>
              <a:gd name="T42" fmla="*/ 375 w 385"/>
              <a:gd name="T43" fmla="*/ 327 h 346"/>
              <a:gd name="T44" fmla="*/ 356 w 385"/>
              <a:gd name="T45" fmla="*/ 307 h 346"/>
              <a:gd name="T46" fmla="*/ 29 w 385"/>
              <a:gd name="T47" fmla="*/ 307 h 346"/>
              <a:gd name="T48" fmla="*/ 9 w 385"/>
              <a:gd name="T49" fmla="*/ 327 h 346"/>
              <a:gd name="T50" fmla="*/ 29 w 385"/>
              <a:gd name="T51" fmla="*/ 346 h 346"/>
              <a:gd name="T52" fmla="*/ 356 w 385"/>
              <a:gd name="T53" fmla="*/ 346 h 346"/>
              <a:gd name="T54" fmla="*/ 375 w 385"/>
              <a:gd name="T55" fmla="*/ 32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5" h="346">
                <a:moveTo>
                  <a:pt x="365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9" y="38"/>
                  <a:pt x="0" y="30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76" y="0"/>
                  <a:pt x="385" y="8"/>
                  <a:pt x="385" y="19"/>
                </a:cubicBezTo>
                <a:cubicBezTo>
                  <a:pt x="385" y="30"/>
                  <a:pt x="376" y="38"/>
                  <a:pt x="365" y="38"/>
                </a:cubicBezTo>
                <a:close/>
                <a:moveTo>
                  <a:pt x="311" y="122"/>
                </a:moveTo>
                <a:cubicBezTo>
                  <a:pt x="311" y="111"/>
                  <a:pt x="302" y="103"/>
                  <a:pt x="292" y="103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82" y="103"/>
                  <a:pt x="74" y="111"/>
                  <a:pt x="74" y="122"/>
                </a:cubicBezTo>
                <a:cubicBezTo>
                  <a:pt x="74" y="132"/>
                  <a:pt x="82" y="141"/>
                  <a:pt x="93" y="141"/>
                </a:cubicBezTo>
                <a:cubicBezTo>
                  <a:pt x="292" y="141"/>
                  <a:pt x="292" y="141"/>
                  <a:pt x="292" y="141"/>
                </a:cubicBezTo>
                <a:cubicBezTo>
                  <a:pt x="302" y="141"/>
                  <a:pt x="311" y="132"/>
                  <a:pt x="311" y="122"/>
                </a:cubicBezTo>
                <a:close/>
                <a:moveTo>
                  <a:pt x="340" y="224"/>
                </a:moveTo>
                <a:cubicBezTo>
                  <a:pt x="340" y="214"/>
                  <a:pt x="332" y="205"/>
                  <a:pt x="321" y="205"/>
                </a:cubicBezTo>
                <a:cubicBezTo>
                  <a:pt x="64" y="205"/>
                  <a:pt x="64" y="205"/>
                  <a:pt x="64" y="205"/>
                </a:cubicBezTo>
                <a:cubicBezTo>
                  <a:pt x="53" y="205"/>
                  <a:pt x="44" y="214"/>
                  <a:pt x="44" y="224"/>
                </a:cubicBezTo>
                <a:cubicBezTo>
                  <a:pt x="44" y="235"/>
                  <a:pt x="53" y="243"/>
                  <a:pt x="64" y="243"/>
                </a:cubicBezTo>
                <a:cubicBezTo>
                  <a:pt x="321" y="243"/>
                  <a:pt x="321" y="243"/>
                  <a:pt x="321" y="243"/>
                </a:cubicBezTo>
                <a:cubicBezTo>
                  <a:pt x="332" y="243"/>
                  <a:pt x="340" y="235"/>
                  <a:pt x="340" y="224"/>
                </a:cubicBezTo>
                <a:close/>
                <a:moveTo>
                  <a:pt x="375" y="327"/>
                </a:moveTo>
                <a:cubicBezTo>
                  <a:pt x="375" y="316"/>
                  <a:pt x="367" y="307"/>
                  <a:pt x="356" y="307"/>
                </a:cubicBezTo>
                <a:cubicBezTo>
                  <a:pt x="29" y="307"/>
                  <a:pt x="29" y="307"/>
                  <a:pt x="29" y="307"/>
                </a:cubicBezTo>
                <a:cubicBezTo>
                  <a:pt x="18" y="307"/>
                  <a:pt x="9" y="316"/>
                  <a:pt x="9" y="327"/>
                </a:cubicBezTo>
                <a:cubicBezTo>
                  <a:pt x="9" y="337"/>
                  <a:pt x="18" y="346"/>
                  <a:pt x="29" y="346"/>
                </a:cubicBezTo>
                <a:cubicBezTo>
                  <a:pt x="356" y="346"/>
                  <a:pt x="356" y="346"/>
                  <a:pt x="356" y="346"/>
                </a:cubicBezTo>
                <a:cubicBezTo>
                  <a:pt x="367" y="346"/>
                  <a:pt x="375" y="337"/>
                  <a:pt x="375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1" name="Freeform 929">
            <a:extLst>
              <a:ext uri="{FF2B5EF4-FFF2-40B4-BE49-F238E27FC236}">
                <a16:creationId xmlns:a16="http://schemas.microsoft.com/office/drawing/2014/main" id="{FE1E31C1-9B98-4948-9968-88C86ABDD824}"/>
              </a:ext>
            </a:extLst>
          </p:cNvPr>
          <p:cNvSpPr>
            <a:spLocks noEditPoints="1"/>
          </p:cNvSpPr>
          <p:nvPr/>
        </p:nvSpPr>
        <p:spPr bwMode="auto">
          <a:xfrm>
            <a:off x="10209619" y="2832178"/>
            <a:ext cx="209738" cy="188765"/>
          </a:xfrm>
          <a:custGeom>
            <a:avLst/>
            <a:gdLst>
              <a:gd name="T0" fmla="*/ 365 w 385"/>
              <a:gd name="T1" fmla="*/ 38 h 346"/>
              <a:gd name="T2" fmla="*/ 19 w 385"/>
              <a:gd name="T3" fmla="*/ 38 h 346"/>
              <a:gd name="T4" fmla="*/ 0 w 385"/>
              <a:gd name="T5" fmla="*/ 19 h 346"/>
              <a:gd name="T6" fmla="*/ 19 w 385"/>
              <a:gd name="T7" fmla="*/ 0 h 346"/>
              <a:gd name="T8" fmla="*/ 365 w 385"/>
              <a:gd name="T9" fmla="*/ 0 h 346"/>
              <a:gd name="T10" fmla="*/ 385 w 385"/>
              <a:gd name="T11" fmla="*/ 19 h 346"/>
              <a:gd name="T12" fmla="*/ 365 w 385"/>
              <a:gd name="T13" fmla="*/ 38 h 346"/>
              <a:gd name="T14" fmla="*/ 385 w 385"/>
              <a:gd name="T15" fmla="*/ 122 h 346"/>
              <a:gd name="T16" fmla="*/ 365 w 385"/>
              <a:gd name="T17" fmla="*/ 103 h 346"/>
              <a:gd name="T18" fmla="*/ 167 w 385"/>
              <a:gd name="T19" fmla="*/ 103 h 346"/>
              <a:gd name="T20" fmla="*/ 147 w 385"/>
              <a:gd name="T21" fmla="*/ 122 h 346"/>
              <a:gd name="T22" fmla="*/ 167 w 385"/>
              <a:gd name="T23" fmla="*/ 141 h 346"/>
              <a:gd name="T24" fmla="*/ 365 w 385"/>
              <a:gd name="T25" fmla="*/ 141 h 346"/>
              <a:gd name="T26" fmla="*/ 385 w 385"/>
              <a:gd name="T27" fmla="*/ 122 h 346"/>
              <a:gd name="T28" fmla="*/ 385 w 385"/>
              <a:gd name="T29" fmla="*/ 224 h 346"/>
              <a:gd name="T30" fmla="*/ 365 w 385"/>
              <a:gd name="T31" fmla="*/ 205 h 346"/>
              <a:gd name="T32" fmla="*/ 108 w 385"/>
              <a:gd name="T33" fmla="*/ 205 h 346"/>
              <a:gd name="T34" fmla="*/ 89 w 385"/>
              <a:gd name="T35" fmla="*/ 224 h 346"/>
              <a:gd name="T36" fmla="*/ 108 w 385"/>
              <a:gd name="T37" fmla="*/ 243 h 346"/>
              <a:gd name="T38" fmla="*/ 365 w 385"/>
              <a:gd name="T39" fmla="*/ 243 h 346"/>
              <a:gd name="T40" fmla="*/ 385 w 385"/>
              <a:gd name="T41" fmla="*/ 224 h 346"/>
              <a:gd name="T42" fmla="*/ 383 w 385"/>
              <a:gd name="T43" fmla="*/ 327 h 346"/>
              <a:gd name="T44" fmla="*/ 364 w 385"/>
              <a:gd name="T45" fmla="*/ 307 h 346"/>
              <a:gd name="T46" fmla="*/ 37 w 385"/>
              <a:gd name="T47" fmla="*/ 307 h 346"/>
              <a:gd name="T48" fmla="*/ 17 w 385"/>
              <a:gd name="T49" fmla="*/ 327 h 346"/>
              <a:gd name="T50" fmla="*/ 37 w 385"/>
              <a:gd name="T51" fmla="*/ 346 h 346"/>
              <a:gd name="T52" fmla="*/ 364 w 385"/>
              <a:gd name="T53" fmla="*/ 346 h 346"/>
              <a:gd name="T54" fmla="*/ 383 w 385"/>
              <a:gd name="T55" fmla="*/ 32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5" h="346">
                <a:moveTo>
                  <a:pt x="365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9" y="38"/>
                  <a:pt x="0" y="30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76" y="0"/>
                  <a:pt x="385" y="8"/>
                  <a:pt x="385" y="19"/>
                </a:cubicBezTo>
                <a:cubicBezTo>
                  <a:pt x="385" y="30"/>
                  <a:pt x="376" y="38"/>
                  <a:pt x="365" y="38"/>
                </a:cubicBezTo>
                <a:close/>
                <a:moveTo>
                  <a:pt x="385" y="122"/>
                </a:moveTo>
                <a:cubicBezTo>
                  <a:pt x="385" y="111"/>
                  <a:pt x="376" y="103"/>
                  <a:pt x="365" y="103"/>
                </a:cubicBezTo>
                <a:cubicBezTo>
                  <a:pt x="167" y="103"/>
                  <a:pt x="167" y="103"/>
                  <a:pt x="167" y="103"/>
                </a:cubicBezTo>
                <a:cubicBezTo>
                  <a:pt x="156" y="103"/>
                  <a:pt x="147" y="111"/>
                  <a:pt x="147" y="122"/>
                </a:cubicBezTo>
                <a:cubicBezTo>
                  <a:pt x="147" y="132"/>
                  <a:pt x="156" y="141"/>
                  <a:pt x="167" y="141"/>
                </a:cubicBezTo>
                <a:cubicBezTo>
                  <a:pt x="365" y="141"/>
                  <a:pt x="365" y="141"/>
                  <a:pt x="365" y="141"/>
                </a:cubicBezTo>
                <a:cubicBezTo>
                  <a:pt x="376" y="141"/>
                  <a:pt x="385" y="132"/>
                  <a:pt x="385" y="122"/>
                </a:cubicBezTo>
                <a:close/>
                <a:moveTo>
                  <a:pt x="385" y="224"/>
                </a:moveTo>
                <a:cubicBezTo>
                  <a:pt x="385" y="214"/>
                  <a:pt x="376" y="205"/>
                  <a:pt x="365" y="205"/>
                </a:cubicBezTo>
                <a:cubicBezTo>
                  <a:pt x="108" y="205"/>
                  <a:pt x="108" y="205"/>
                  <a:pt x="108" y="205"/>
                </a:cubicBezTo>
                <a:cubicBezTo>
                  <a:pt x="97" y="205"/>
                  <a:pt x="89" y="214"/>
                  <a:pt x="89" y="224"/>
                </a:cubicBezTo>
                <a:cubicBezTo>
                  <a:pt x="89" y="235"/>
                  <a:pt x="97" y="243"/>
                  <a:pt x="108" y="24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76" y="243"/>
                  <a:pt x="385" y="235"/>
                  <a:pt x="385" y="224"/>
                </a:cubicBezTo>
                <a:close/>
                <a:moveTo>
                  <a:pt x="383" y="327"/>
                </a:moveTo>
                <a:cubicBezTo>
                  <a:pt x="383" y="316"/>
                  <a:pt x="375" y="307"/>
                  <a:pt x="364" y="307"/>
                </a:cubicBezTo>
                <a:cubicBezTo>
                  <a:pt x="37" y="307"/>
                  <a:pt x="37" y="307"/>
                  <a:pt x="37" y="307"/>
                </a:cubicBezTo>
                <a:cubicBezTo>
                  <a:pt x="26" y="307"/>
                  <a:pt x="17" y="316"/>
                  <a:pt x="17" y="327"/>
                </a:cubicBezTo>
                <a:cubicBezTo>
                  <a:pt x="17" y="337"/>
                  <a:pt x="26" y="346"/>
                  <a:pt x="37" y="346"/>
                </a:cubicBezTo>
                <a:cubicBezTo>
                  <a:pt x="364" y="346"/>
                  <a:pt x="364" y="346"/>
                  <a:pt x="364" y="346"/>
                </a:cubicBezTo>
                <a:cubicBezTo>
                  <a:pt x="375" y="346"/>
                  <a:pt x="383" y="337"/>
                  <a:pt x="383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2" name="Freeform 930">
            <a:extLst>
              <a:ext uri="{FF2B5EF4-FFF2-40B4-BE49-F238E27FC236}">
                <a16:creationId xmlns:a16="http://schemas.microsoft.com/office/drawing/2014/main" id="{8B0CCCE7-2A08-497F-B49A-5CD3FCDD0F1A}"/>
              </a:ext>
            </a:extLst>
          </p:cNvPr>
          <p:cNvSpPr>
            <a:spLocks noEditPoints="1"/>
          </p:cNvSpPr>
          <p:nvPr/>
        </p:nvSpPr>
        <p:spPr bwMode="auto">
          <a:xfrm>
            <a:off x="7635763" y="1073707"/>
            <a:ext cx="209738" cy="188765"/>
          </a:xfrm>
          <a:custGeom>
            <a:avLst/>
            <a:gdLst>
              <a:gd name="T0" fmla="*/ 366 w 385"/>
              <a:gd name="T1" fmla="*/ 38 h 346"/>
              <a:gd name="T2" fmla="*/ 20 w 385"/>
              <a:gd name="T3" fmla="*/ 38 h 346"/>
              <a:gd name="T4" fmla="*/ 0 w 385"/>
              <a:gd name="T5" fmla="*/ 19 h 346"/>
              <a:gd name="T6" fmla="*/ 20 w 385"/>
              <a:gd name="T7" fmla="*/ 0 h 346"/>
              <a:gd name="T8" fmla="*/ 366 w 385"/>
              <a:gd name="T9" fmla="*/ 0 h 346"/>
              <a:gd name="T10" fmla="*/ 385 w 385"/>
              <a:gd name="T11" fmla="*/ 19 h 346"/>
              <a:gd name="T12" fmla="*/ 366 w 385"/>
              <a:gd name="T13" fmla="*/ 38 h 346"/>
              <a:gd name="T14" fmla="*/ 385 w 385"/>
              <a:gd name="T15" fmla="*/ 122 h 346"/>
              <a:gd name="T16" fmla="*/ 366 w 385"/>
              <a:gd name="T17" fmla="*/ 103 h 346"/>
              <a:gd name="T18" fmla="*/ 20 w 385"/>
              <a:gd name="T19" fmla="*/ 103 h 346"/>
              <a:gd name="T20" fmla="*/ 0 w 385"/>
              <a:gd name="T21" fmla="*/ 122 h 346"/>
              <a:gd name="T22" fmla="*/ 20 w 385"/>
              <a:gd name="T23" fmla="*/ 141 h 346"/>
              <a:gd name="T24" fmla="*/ 366 w 385"/>
              <a:gd name="T25" fmla="*/ 141 h 346"/>
              <a:gd name="T26" fmla="*/ 385 w 385"/>
              <a:gd name="T27" fmla="*/ 122 h 346"/>
              <a:gd name="T28" fmla="*/ 385 w 385"/>
              <a:gd name="T29" fmla="*/ 224 h 346"/>
              <a:gd name="T30" fmla="*/ 366 w 385"/>
              <a:gd name="T31" fmla="*/ 205 h 346"/>
              <a:gd name="T32" fmla="*/ 20 w 385"/>
              <a:gd name="T33" fmla="*/ 205 h 346"/>
              <a:gd name="T34" fmla="*/ 0 w 385"/>
              <a:gd name="T35" fmla="*/ 224 h 346"/>
              <a:gd name="T36" fmla="*/ 20 w 385"/>
              <a:gd name="T37" fmla="*/ 243 h 346"/>
              <a:gd name="T38" fmla="*/ 366 w 385"/>
              <a:gd name="T39" fmla="*/ 243 h 346"/>
              <a:gd name="T40" fmla="*/ 385 w 385"/>
              <a:gd name="T41" fmla="*/ 224 h 346"/>
              <a:gd name="T42" fmla="*/ 212 w 385"/>
              <a:gd name="T43" fmla="*/ 327 h 346"/>
              <a:gd name="T44" fmla="*/ 192 w 385"/>
              <a:gd name="T45" fmla="*/ 307 h 346"/>
              <a:gd name="T46" fmla="*/ 21 w 385"/>
              <a:gd name="T47" fmla="*/ 307 h 346"/>
              <a:gd name="T48" fmla="*/ 2 w 385"/>
              <a:gd name="T49" fmla="*/ 327 h 346"/>
              <a:gd name="T50" fmla="*/ 21 w 385"/>
              <a:gd name="T51" fmla="*/ 346 h 346"/>
              <a:gd name="T52" fmla="*/ 192 w 385"/>
              <a:gd name="T53" fmla="*/ 346 h 346"/>
              <a:gd name="T54" fmla="*/ 212 w 385"/>
              <a:gd name="T55" fmla="*/ 32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5" h="346">
                <a:moveTo>
                  <a:pt x="366" y="38"/>
                </a:moveTo>
                <a:cubicBezTo>
                  <a:pt x="20" y="38"/>
                  <a:pt x="20" y="38"/>
                  <a:pt x="20" y="38"/>
                </a:cubicBezTo>
                <a:cubicBezTo>
                  <a:pt x="9" y="38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76" y="0"/>
                  <a:pt x="385" y="8"/>
                  <a:pt x="385" y="19"/>
                </a:cubicBezTo>
                <a:cubicBezTo>
                  <a:pt x="385" y="30"/>
                  <a:pt x="376" y="38"/>
                  <a:pt x="366" y="38"/>
                </a:cubicBezTo>
                <a:close/>
                <a:moveTo>
                  <a:pt x="385" y="122"/>
                </a:moveTo>
                <a:cubicBezTo>
                  <a:pt x="385" y="111"/>
                  <a:pt x="376" y="103"/>
                  <a:pt x="366" y="103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9" y="103"/>
                  <a:pt x="0" y="111"/>
                  <a:pt x="0" y="122"/>
                </a:cubicBezTo>
                <a:cubicBezTo>
                  <a:pt x="0" y="132"/>
                  <a:pt x="9" y="141"/>
                  <a:pt x="20" y="141"/>
                </a:cubicBezTo>
                <a:cubicBezTo>
                  <a:pt x="366" y="141"/>
                  <a:pt x="366" y="141"/>
                  <a:pt x="366" y="141"/>
                </a:cubicBezTo>
                <a:cubicBezTo>
                  <a:pt x="376" y="141"/>
                  <a:pt x="385" y="132"/>
                  <a:pt x="385" y="122"/>
                </a:cubicBezTo>
                <a:close/>
                <a:moveTo>
                  <a:pt x="385" y="224"/>
                </a:moveTo>
                <a:cubicBezTo>
                  <a:pt x="385" y="214"/>
                  <a:pt x="376" y="205"/>
                  <a:pt x="366" y="205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9" y="205"/>
                  <a:pt x="0" y="214"/>
                  <a:pt x="0" y="224"/>
                </a:cubicBezTo>
                <a:cubicBezTo>
                  <a:pt x="0" y="235"/>
                  <a:pt x="9" y="243"/>
                  <a:pt x="20" y="24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76" y="243"/>
                  <a:pt x="385" y="235"/>
                  <a:pt x="385" y="224"/>
                </a:cubicBezTo>
                <a:close/>
                <a:moveTo>
                  <a:pt x="212" y="327"/>
                </a:moveTo>
                <a:cubicBezTo>
                  <a:pt x="212" y="316"/>
                  <a:pt x="203" y="307"/>
                  <a:pt x="192" y="307"/>
                </a:cubicBezTo>
                <a:cubicBezTo>
                  <a:pt x="21" y="307"/>
                  <a:pt x="21" y="307"/>
                  <a:pt x="21" y="307"/>
                </a:cubicBezTo>
                <a:cubicBezTo>
                  <a:pt x="10" y="307"/>
                  <a:pt x="2" y="316"/>
                  <a:pt x="2" y="327"/>
                </a:cubicBezTo>
                <a:cubicBezTo>
                  <a:pt x="2" y="337"/>
                  <a:pt x="10" y="346"/>
                  <a:pt x="21" y="346"/>
                </a:cubicBezTo>
                <a:cubicBezTo>
                  <a:pt x="192" y="346"/>
                  <a:pt x="192" y="346"/>
                  <a:pt x="192" y="346"/>
                </a:cubicBezTo>
                <a:cubicBezTo>
                  <a:pt x="203" y="346"/>
                  <a:pt x="212" y="337"/>
                  <a:pt x="212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3" name="Freeform 931">
            <a:extLst>
              <a:ext uri="{FF2B5EF4-FFF2-40B4-BE49-F238E27FC236}">
                <a16:creationId xmlns:a16="http://schemas.microsoft.com/office/drawing/2014/main" id="{4E2832C2-09C9-4913-92B4-CC74DC62B2D2}"/>
              </a:ext>
            </a:extLst>
          </p:cNvPr>
          <p:cNvSpPr>
            <a:spLocks noEditPoints="1"/>
          </p:cNvSpPr>
          <p:nvPr/>
        </p:nvSpPr>
        <p:spPr bwMode="auto">
          <a:xfrm>
            <a:off x="8281475" y="1054903"/>
            <a:ext cx="227819" cy="225649"/>
          </a:xfrm>
          <a:custGeom>
            <a:avLst/>
            <a:gdLst>
              <a:gd name="T0" fmla="*/ 160 w 418"/>
              <a:gd name="T1" fmla="*/ 53 h 414"/>
              <a:gd name="T2" fmla="*/ 184 w 418"/>
              <a:gd name="T3" fmla="*/ 29 h 414"/>
              <a:gd name="T4" fmla="*/ 394 w 418"/>
              <a:gd name="T5" fmla="*/ 29 h 414"/>
              <a:gd name="T6" fmla="*/ 418 w 418"/>
              <a:gd name="T7" fmla="*/ 53 h 414"/>
              <a:gd name="T8" fmla="*/ 394 w 418"/>
              <a:gd name="T9" fmla="*/ 77 h 414"/>
              <a:gd name="T10" fmla="*/ 184 w 418"/>
              <a:gd name="T11" fmla="*/ 77 h 414"/>
              <a:gd name="T12" fmla="*/ 160 w 418"/>
              <a:gd name="T13" fmla="*/ 53 h 414"/>
              <a:gd name="T14" fmla="*/ 394 w 418"/>
              <a:gd name="T15" fmla="*/ 183 h 414"/>
              <a:gd name="T16" fmla="*/ 184 w 418"/>
              <a:gd name="T17" fmla="*/ 183 h 414"/>
              <a:gd name="T18" fmla="*/ 160 w 418"/>
              <a:gd name="T19" fmla="*/ 207 h 414"/>
              <a:gd name="T20" fmla="*/ 184 w 418"/>
              <a:gd name="T21" fmla="*/ 231 h 414"/>
              <a:gd name="T22" fmla="*/ 394 w 418"/>
              <a:gd name="T23" fmla="*/ 231 h 414"/>
              <a:gd name="T24" fmla="*/ 418 w 418"/>
              <a:gd name="T25" fmla="*/ 207 h 414"/>
              <a:gd name="T26" fmla="*/ 394 w 418"/>
              <a:gd name="T27" fmla="*/ 183 h 414"/>
              <a:gd name="T28" fmla="*/ 394 w 418"/>
              <a:gd name="T29" fmla="*/ 337 h 414"/>
              <a:gd name="T30" fmla="*/ 184 w 418"/>
              <a:gd name="T31" fmla="*/ 337 h 414"/>
              <a:gd name="T32" fmla="*/ 160 w 418"/>
              <a:gd name="T33" fmla="*/ 361 h 414"/>
              <a:gd name="T34" fmla="*/ 184 w 418"/>
              <a:gd name="T35" fmla="*/ 385 h 414"/>
              <a:gd name="T36" fmla="*/ 394 w 418"/>
              <a:gd name="T37" fmla="*/ 385 h 414"/>
              <a:gd name="T38" fmla="*/ 418 w 418"/>
              <a:gd name="T39" fmla="*/ 361 h 414"/>
              <a:gd name="T40" fmla="*/ 394 w 418"/>
              <a:gd name="T41" fmla="*/ 337 h 414"/>
              <a:gd name="T42" fmla="*/ 106 w 418"/>
              <a:gd name="T43" fmla="*/ 17 h 414"/>
              <a:gd name="T44" fmla="*/ 89 w 418"/>
              <a:gd name="T45" fmla="*/ 0 h 414"/>
              <a:gd name="T46" fmla="*/ 17 w 418"/>
              <a:gd name="T47" fmla="*/ 0 h 414"/>
              <a:gd name="T48" fmla="*/ 0 w 418"/>
              <a:gd name="T49" fmla="*/ 17 h 414"/>
              <a:gd name="T50" fmla="*/ 0 w 418"/>
              <a:gd name="T51" fmla="*/ 89 h 414"/>
              <a:gd name="T52" fmla="*/ 17 w 418"/>
              <a:gd name="T53" fmla="*/ 106 h 414"/>
              <a:gd name="T54" fmla="*/ 89 w 418"/>
              <a:gd name="T55" fmla="*/ 106 h 414"/>
              <a:gd name="T56" fmla="*/ 106 w 418"/>
              <a:gd name="T57" fmla="*/ 89 h 414"/>
              <a:gd name="T58" fmla="*/ 106 w 418"/>
              <a:gd name="T59" fmla="*/ 17 h 414"/>
              <a:gd name="T60" fmla="*/ 106 w 418"/>
              <a:gd name="T61" fmla="*/ 243 h 414"/>
              <a:gd name="T62" fmla="*/ 89 w 418"/>
              <a:gd name="T63" fmla="*/ 260 h 414"/>
              <a:gd name="T64" fmla="*/ 17 w 418"/>
              <a:gd name="T65" fmla="*/ 260 h 414"/>
              <a:gd name="T66" fmla="*/ 0 w 418"/>
              <a:gd name="T67" fmla="*/ 243 h 414"/>
              <a:gd name="T68" fmla="*/ 0 w 418"/>
              <a:gd name="T69" fmla="*/ 171 h 414"/>
              <a:gd name="T70" fmla="*/ 17 w 418"/>
              <a:gd name="T71" fmla="*/ 154 h 414"/>
              <a:gd name="T72" fmla="*/ 89 w 418"/>
              <a:gd name="T73" fmla="*/ 154 h 414"/>
              <a:gd name="T74" fmla="*/ 106 w 418"/>
              <a:gd name="T75" fmla="*/ 171 h 414"/>
              <a:gd name="T76" fmla="*/ 106 w 418"/>
              <a:gd name="T77" fmla="*/ 243 h 414"/>
              <a:gd name="T78" fmla="*/ 77 w 418"/>
              <a:gd name="T79" fmla="*/ 188 h 414"/>
              <a:gd name="T80" fmla="*/ 34 w 418"/>
              <a:gd name="T81" fmla="*/ 188 h 414"/>
              <a:gd name="T82" fmla="*/ 34 w 418"/>
              <a:gd name="T83" fmla="*/ 226 h 414"/>
              <a:gd name="T84" fmla="*/ 77 w 418"/>
              <a:gd name="T85" fmla="*/ 226 h 414"/>
              <a:gd name="T86" fmla="*/ 77 w 418"/>
              <a:gd name="T87" fmla="*/ 188 h 414"/>
              <a:gd name="T88" fmla="*/ 106 w 418"/>
              <a:gd name="T89" fmla="*/ 397 h 414"/>
              <a:gd name="T90" fmla="*/ 89 w 418"/>
              <a:gd name="T91" fmla="*/ 414 h 414"/>
              <a:gd name="T92" fmla="*/ 17 w 418"/>
              <a:gd name="T93" fmla="*/ 414 h 414"/>
              <a:gd name="T94" fmla="*/ 0 w 418"/>
              <a:gd name="T95" fmla="*/ 397 h 414"/>
              <a:gd name="T96" fmla="*/ 0 w 418"/>
              <a:gd name="T97" fmla="*/ 325 h 414"/>
              <a:gd name="T98" fmla="*/ 17 w 418"/>
              <a:gd name="T99" fmla="*/ 308 h 414"/>
              <a:gd name="T100" fmla="*/ 89 w 418"/>
              <a:gd name="T101" fmla="*/ 308 h 414"/>
              <a:gd name="T102" fmla="*/ 106 w 418"/>
              <a:gd name="T103" fmla="*/ 325 h 414"/>
              <a:gd name="T104" fmla="*/ 106 w 418"/>
              <a:gd name="T105" fmla="*/ 397 h 414"/>
              <a:gd name="T106" fmla="*/ 77 w 418"/>
              <a:gd name="T107" fmla="*/ 341 h 414"/>
              <a:gd name="T108" fmla="*/ 34 w 418"/>
              <a:gd name="T109" fmla="*/ 341 h 414"/>
              <a:gd name="T110" fmla="*/ 34 w 418"/>
              <a:gd name="T111" fmla="*/ 385 h 414"/>
              <a:gd name="T112" fmla="*/ 77 w 418"/>
              <a:gd name="T113" fmla="*/ 385 h 414"/>
              <a:gd name="T114" fmla="*/ 77 w 418"/>
              <a:gd name="T115" fmla="*/ 341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8" h="414">
                <a:moveTo>
                  <a:pt x="160" y="53"/>
                </a:moveTo>
                <a:cubicBezTo>
                  <a:pt x="160" y="40"/>
                  <a:pt x="170" y="29"/>
                  <a:pt x="184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407" y="29"/>
                  <a:pt x="418" y="40"/>
                  <a:pt x="418" y="53"/>
                </a:cubicBezTo>
                <a:cubicBezTo>
                  <a:pt x="418" y="66"/>
                  <a:pt x="407" y="77"/>
                  <a:pt x="394" y="77"/>
                </a:cubicBezTo>
                <a:cubicBezTo>
                  <a:pt x="184" y="77"/>
                  <a:pt x="184" y="77"/>
                  <a:pt x="184" y="77"/>
                </a:cubicBezTo>
                <a:cubicBezTo>
                  <a:pt x="170" y="77"/>
                  <a:pt x="160" y="66"/>
                  <a:pt x="160" y="53"/>
                </a:cubicBezTo>
                <a:close/>
                <a:moveTo>
                  <a:pt x="394" y="183"/>
                </a:moveTo>
                <a:cubicBezTo>
                  <a:pt x="184" y="183"/>
                  <a:pt x="184" y="183"/>
                  <a:pt x="184" y="183"/>
                </a:cubicBezTo>
                <a:cubicBezTo>
                  <a:pt x="170" y="183"/>
                  <a:pt x="160" y="194"/>
                  <a:pt x="160" y="207"/>
                </a:cubicBezTo>
                <a:cubicBezTo>
                  <a:pt x="160" y="220"/>
                  <a:pt x="170" y="231"/>
                  <a:pt x="184" y="231"/>
                </a:cubicBezTo>
                <a:cubicBezTo>
                  <a:pt x="394" y="231"/>
                  <a:pt x="394" y="231"/>
                  <a:pt x="394" y="231"/>
                </a:cubicBezTo>
                <a:cubicBezTo>
                  <a:pt x="407" y="231"/>
                  <a:pt x="418" y="220"/>
                  <a:pt x="418" y="207"/>
                </a:cubicBezTo>
                <a:cubicBezTo>
                  <a:pt x="418" y="194"/>
                  <a:pt x="407" y="183"/>
                  <a:pt x="394" y="183"/>
                </a:cubicBezTo>
                <a:close/>
                <a:moveTo>
                  <a:pt x="394" y="337"/>
                </a:moveTo>
                <a:cubicBezTo>
                  <a:pt x="184" y="337"/>
                  <a:pt x="184" y="337"/>
                  <a:pt x="184" y="337"/>
                </a:cubicBezTo>
                <a:cubicBezTo>
                  <a:pt x="170" y="337"/>
                  <a:pt x="160" y="347"/>
                  <a:pt x="160" y="361"/>
                </a:cubicBezTo>
                <a:cubicBezTo>
                  <a:pt x="160" y="374"/>
                  <a:pt x="170" y="385"/>
                  <a:pt x="184" y="385"/>
                </a:cubicBezTo>
                <a:cubicBezTo>
                  <a:pt x="394" y="385"/>
                  <a:pt x="394" y="385"/>
                  <a:pt x="394" y="385"/>
                </a:cubicBezTo>
                <a:cubicBezTo>
                  <a:pt x="407" y="385"/>
                  <a:pt x="418" y="374"/>
                  <a:pt x="418" y="361"/>
                </a:cubicBezTo>
                <a:cubicBezTo>
                  <a:pt x="418" y="347"/>
                  <a:pt x="407" y="337"/>
                  <a:pt x="394" y="337"/>
                </a:cubicBezTo>
                <a:close/>
                <a:moveTo>
                  <a:pt x="106" y="17"/>
                </a:moveTo>
                <a:cubicBezTo>
                  <a:pt x="106" y="8"/>
                  <a:pt x="98" y="0"/>
                  <a:pt x="8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8"/>
                  <a:pt x="8" y="106"/>
                  <a:pt x="17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98" y="106"/>
                  <a:pt x="106" y="98"/>
                  <a:pt x="106" y="89"/>
                </a:cubicBezTo>
                <a:lnTo>
                  <a:pt x="106" y="17"/>
                </a:lnTo>
                <a:close/>
                <a:moveTo>
                  <a:pt x="106" y="243"/>
                </a:moveTo>
                <a:cubicBezTo>
                  <a:pt x="106" y="252"/>
                  <a:pt x="98" y="260"/>
                  <a:pt x="89" y="260"/>
                </a:cubicBezTo>
                <a:cubicBezTo>
                  <a:pt x="17" y="260"/>
                  <a:pt x="17" y="260"/>
                  <a:pt x="17" y="260"/>
                </a:cubicBezTo>
                <a:cubicBezTo>
                  <a:pt x="8" y="260"/>
                  <a:pt x="0" y="252"/>
                  <a:pt x="0" y="243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61"/>
                  <a:pt x="8" y="154"/>
                  <a:pt x="17" y="154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98" y="154"/>
                  <a:pt x="106" y="161"/>
                  <a:pt x="106" y="171"/>
                </a:cubicBezTo>
                <a:lnTo>
                  <a:pt x="106" y="243"/>
                </a:lnTo>
                <a:close/>
                <a:moveTo>
                  <a:pt x="77" y="188"/>
                </a:moveTo>
                <a:cubicBezTo>
                  <a:pt x="34" y="188"/>
                  <a:pt x="34" y="188"/>
                  <a:pt x="34" y="18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77" y="226"/>
                  <a:pt x="77" y="226"/>
                  <a:pt x="77" y="226"/>
                </a:cubicBezTo>
                <a:lnTo>
                  <a:pt x="77" y="188"/>
                </a:lnTo>
                <a:close/>
                <a:moveTo>
                  <a:pt x="106" y="397"/>
                </a:moveTo>
                <a:cubicBezTo>
                  <a:pt x="106" y="406"/>
                  <a:pt x="98" y="414"/>
                  <a:pt x="89" y="414"/>
                </a:cubicBezTo>
                <a:cubicBezTo>
                  <a:pt x="17" y="414"/>
                  <a:pt x="17" y="414"/>
                  <a:pt x="17" y="414"/>
                </a:cubicBezTo>
                <a:cubicBezTo>
                  <a:pt x="8" y="414"/>
                  <a:pt x="0" y="406"/>
                  <a:pt x="0" y="397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15"/>
                  <a:pt x="8" y="308"/>
                  <a:pt x="17" y="308"/>
                </a:cubicBezTo>
                <a:cubicBezTo>
                  <a:pt x="89" y="308"/>
                  <a:pt x="89" y="308"/>
                  <a:pt x="89" y="308"/>
                </a:cubicBezTo>
                <a:cubicBezTo>
                  <a:pt x="98" y="308"/>
                  <a:pt x="106" y="315"/>
                  <a:pt x="106" y="325"/>
                </a:cubicBezTo>
                <a:lnTo>
                  <a:pt x="106" y="397"/>
                </a:lnTo>
                <a:close/>
                <a:moveTo>
                  <a:pt x="77" y="341"/>
                </a:moveTo>
                <a:cubicBezTo>
                  <a:pt x="34" y="341"/>
                  <a:pt x="34" y="341"/>
                  <a:pt x="34" y="341"/>
                </a:cubicBezTo>
                <a:cubicBezTo>
                  <a:pt x="34" y="385"/>
                  <a:pt x="34" y="385"/>
                  <a:pt x="34" y="385"/>
                </a:cubicBezTo>
                <a:cubicBezTo>
                  <a:pt x="77" y="385"/>
                  <a:pt x="77" y="385"/>
                  <a:pt x="77" y="385"/>
                </a:cubicBezTo>
                <a:lnTo>
                  <a:pt x="77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4" name="Freeform 932">
            <a:extLst>
              <a:ext uri="{FF2B5EF4-FFF2-40B4-BE49-F238E27FC236}">
                <a16:creationId xmlns:a16="http://schemas.microsoft.com/office/drawing/2014/main" id="{5EFA0323-6232-42A3-944C-F9A9DBDAA7AA}"/>
              </a:ext>
            </a:extLst>
          </p:cNvPr>
          <p:cNvSpPr>
            <a:spLocks noEditPoints="1"/>
          </p:cNvSpPr>
          <p:nvPr/>
        </p:nvSpPr>
        <p:spPr bwMode="auto">
          <a:xfrm>
            <a:off x="8919516" y="1060689"/>
            <a:ext cx="242284" cy="214801"/>
          </a:xfrm>
          <a:custGeom>
            <a:avLst/>
            <a:gdLst>
              <a:gd name="T0" fmla="*/ 424 w 444"/>
              <a:gd name="T1" fmla="*/ 394 h 394"/>
              <a:gd name="T2" fmla="*/ 20 w 444"/>
              <a:gd name="T3" fmla="*/ 394 h 394"/>
              <a:gd name="T4" fmla="*/ 3 w 444"/>
              <a:gd name="T5" fmla="*/ 384 h 394"/>
              <a:gd name="T6" fmla="*/ 3 w 444"/>
              <a:gd name="T7" fmla="*/ 365 h 394"/>
              <a:gd name="T8" fmla="*/ 205 w 444"/>
              <a:gd name="T9" fmla="*/ 9 h 394"/>
              <a:gd name="T10" fmla="*/ 222 w 444"/>
              <a:gd name="T11" fmla="*/ 0 h 394"/>
              <a:gd name="T12" fmla="*/ 239 w 444"/>
              <a:gd name="T13" fmla="*/ 9 h 394"/>
              <a:gd name="T14" fmla="*/ 440 w 444"/>
              <a:gd name="T15" fmla="*/ 365 h 394"/>
              <a:gd name="T16" fmla="*/ 440 w 444"/>
              <a:gd name="T17" fmla="*/ 384 h 394"/>
              <a:gd name="T18" fmla="*/ 424 w 444"/>
              <a:gd name="T19" fmla="*/ 394 h 394"/>
              <a:gd name="T20" fmla="*/ 53 w 444"/>
              <a:gd name="T21" fmla="*/ 355 h 394"/>
              <a:gd name="T22" fmla="*/ 391 w 444"/>
              <a:gd name="T23" fmla="*/ 355 h 394"/>
              <a:gd name="T24" fmla="*/ 222 w 444"/>
              <a:gd name="T25" fmla="*/ 58 h 394"/>
              <a:gd name="T26" fmla="*/ 53 w 444"/>
              <a:gd name="T27" fmla="*/ 355 h 394"/>
              <a:gd name="T28" fmla="*/ 241 w 444"/>
              <a:gd name="T29" fmla="*/ 241 h 394"/>
              <a:gd name="T30" fmla="*/ 241 w 444"/>
              <a:gd name="T31" fmla="*/ 151 h 394"/>
              <a:gd name="T32" fmla="*/ 222 w 444"/>
              <a:gd name="T33" fmla="*/ 132 h 394"/>
              <a:gd name="T34" fmla="*/ 203 w 444"/>
              <a:gd name="T35" fmla="*/ 151 h 394"/>
              <a:gd name="T36" fmla="*/ 203 w 444"/>
              <a:gd name="T37" fmla="*/ 241 h 394"/>
              <a:gd name="T38" fmla="*/ 222 w 444"/>
              <a:gd name="T39" fmla="*/ 260 h 394"/>
              <a:gd name="T40" fmla="*/ 241 w 444"/>
              <a:gd name="T41" fmla="*/ 241 h 394"/>
              <a:gd name="T42" fmla="*/ 239 w 444"/>
              <a:gd name="T43" fmla="*/ 320 h 394"/>
              <a:gd name="T44" fmla="*/ 246 w 444"/>
              <a:gd name="T45" fmla="*/ 303 h 394"/>
              <a:gd name="T46" fmla="*/ 239 w 444"/>
              <a:gd name="T47" fmla="*/ 286 h 394"/>
              <a:gd name="T48" fmla="*/ 222 w 444"/>
              <a:gd name="T49" fmla="*/ 279 h 394"/>
              <a:gd name="T50" fmla="*/ 205 w 444"/>
              <a:gd name="T51" fmla="*/ 286 h 394"/>
              <a:gd name="T52" fmla="*/ 198 w 444"/>
              <a:gd name="T53" fmla="*/ 303 h 394"/>
              <a:gd name="T54" fmla="*/ 205 w 444"/>
              <a:gd name="T55" fmla="*/ 320 h 394"/>
              <a:gd name="T56" fmla="*/ 222 w 444"/>
              <a:gd name="T57" fmla="*/ 327 h 394"/>
              <a:gd name="T58" fmla="*/ 239 w 444"/>
              <a:gd name="T59" fmla="*/ 32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4" h="394">
                <a:moveTo>
                  <a:pt x="424" y="394"/>
                </a:moveTo>
                <a:cubicBezTo>
                  <a:pt x="20" y="394"/>
                  <a:pt x="20" y="394"/>
                  <a:pt x="20" y="394"/>
                </a:cubicBezTo>
                <a:cubicBezTo>
                  <a:pt x="13" y="394"/>
                  <a:pt x="7" y="390"/>
                  <a:pt x="3" y="384"/>
                </a:cubicBezTo>
                <a:cubicBezTo>
                  <a:pt x="0" y="378"/>
                  <a:pt x="0" y="371"/>
                  <a:pt x="3" y="365"/>
                </a:cubicBezTo>
                <a:cubicBezTo>
                  <a:pt x="205" y="9"/>
                  <a:pt x="205" y="9"/>
                  <a:pt x="205" y="9"/>
                </a:cubicBezTo>
                <a:cubicBezTo>
                  <a:pt x="208" y="3"/>
                  <a:pt x="215" y="0"/>
                  <a:pt x="222" y="0"/>
                </a:cubicBezTo>
                <a:cubicBezTo>
                  <a:pt x="229" y="0"/>
                  <a:pt x="235" y="3"/>
                  <a:pt x="239" y="9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44" y="371"/>
                  <a:pt x="444" y="378"/>
                  <a:pt x="440" y="384"/>
                </a:cubicBezTo>
                <a:cubicBezTo>
                  <a:pt x="437" y="390"/>
                  <a:pt x="431" y="394"/>
                  <a:pt x="424" y="394"/>
                </a:cubicBezTo>
                <a:close/>
                <a:moveTo>
                  <a:pt x="53" y="355"/>
                </a:moveTo>
                <a:cubicBezTo>
                  <a:pt x="391" y="355"/>
                  <a:pt x="391" y="355"/>
                  <a:pt x="391" y="355"/>
                </a:cubicBezTo>
                <a:cubicBezTo>
                  <a:pt x="222" y="58"/>
                  <a:pt x="222" y="58"/>
                  <a:pt x="222" y="58"/>
                </a:cubicBezTo>
                <a:lnTo>
                  <a:pt x="53" y="355"/>
                </a:lnTo>
                <a:close/>
                <a:moveTo>
                  <a:pt x="241" y="241"/>
                </a:moveTo>
                <a:cubicBezTo>
                  <a:pt x="241" y="151"/>
                  <a:pt x="241" y="151"/>
                  <a:pt x="241" y="151"/>
                </a:cubicBezTo>
                <a:cubicBezTo>
                  <a:pt x="241" y="140"/>
                  <a:pt x="232" y="132"/>
                  <a:pt x="222" y="132"/>
                </a:cubicBezTo>
                <a:cubicBezTo>
                  <a:pt x="211" y="132"/>
                  <a:pt x="203" y="140"/>
                  <a:pt x="203" y="15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51"/>
                  <a:pt x="211" y="260"/>
                  <a:pt x="222" y="260"/>
                </a:cubicBezTo>
                <a:cubicBezTo>
                  <a:pt x="232" y="260"/>
                  <a:pt x="241" y="251"/>
                  <a:pt x="241" y="241"/>
                </a:cubicBezTo>
                <a:close/>
                <a:moveTo>
                  <a:pt x="239" y="320"/>
                </a:moveTo>
                <a:cubicBezTo>
                  <a:pt x="243" y="316"/>
                  <a:pt x="246" y="310"/>
                  <a:pt x="246" y="303"/>
                </a:cubicBezTo>
                <a:cubicBezTo>
                  <a:pt x="246" y="297"/>
                  <a:pt x="243" y="291"/>
                  <a:pt x="239" y="286"/>
                </a:cubicBezTo>
                <a:cubicBezTo>
                  <a:pt x="234" y="282"/>
                  <a:pt x="228" y="279"/>
                  <a:pt x="222" y="279"/>
                </a:cubicBezTo>
                <a:cubicBezTo>
                  <a:pt x="215" y="279"/>
                  <a:pt x="209" y="282"/>
                  <a:pt x="205" y="286"/>
                </a:cubicBezTo>
                <a:cubicBezTo>
                  <a:pt x="200" y="291"/>
                  <a:pt x="198" y="297"/>
                  <a:pt x="198" y="303"/>
                </a:cubicBezTo>
                <a:cubicBezTo>
                  <a:pt x="198" y="310"/>
                  <a:pt x="200" y="316"/>
                  <a:pt x="205" y="320"/>
                </a:cubicBezTo>
                <a:cubicBezTo>
                  <a:pt x="209" y="325"/>
                  <a:pt x="215" y="327"/>
                  <a:pt x="222" y="327"/>
                </a:cubicBezTo>
                <a:cubicBezTo>
                  <a:pt x="228" y="327"/>
                  <a:pt x="234" y="325"/>
                  <a:pt x="239" y="3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5" name="Freeform 933">
            <a:extLst>
              <a:ext uri="{FF2B5EF4-FFF2-40B4-BE49-F238E27FC236}">
                <a16:creationId xmlns:a16="http://schemas.microsoft.com/office/drawing/2014/main" id="{9EB7FB0B-C6A6-4B18-815B-6CCF8205F6B1}"/>
              </a:ext>
            </a:extLst>
          </p:cNvPr>
          <p:cNvSpPr>
            <a:spLocks noEditPoints="1"/>
          </p:cNvSpPr>
          <p:nvPr/>
        </p:nvSpPr>
        <p:spPr bwMode="auto">
          <a:xfrm>
            <a:off x="9577366" y="1047670"/>
            <a:ext cx="241561" cy="240838"/>
          </a:xfrm>
          <a:custGeom>
            <a:avLst/>
            <a:gdLst>
              <a:gd name="T0" fmla="*/ 293 w 442"/>
              <a:gd name="T1" fmla="*/ 122 h 442"/>
              <a:gd name="T2" fmla="*/ 312 w 442"/>
              <a:gd name="T3" fmla="*/ 188 h 442"/>
              <a:gd name="T4" fmla="*/ 243 w 442"/>
              <a:gd name="T5" fmla="*/ 251 h 442"/>
              <a:gd name="T6" fmla="*/ 240 w 442"/>
              <a:gd name="T7" fmla="*/ 251 h 442"/>
              <a:gd name="T8" fmla="*/ 240 w 442"/>
              <a:gd name="T9" fmla="*/ 262 h 442"/>
              <a:gd name="T10" fmla="*/ 221 w 442"/>
              <a:gd name="T11" fmla="*/ 281 h 442"/>
              <a:gd name="T12" fmla="*/ 202 w 442"/>
              <a:gd name="T13" fmla="*/ 262 h 442"/>
              <a:gd name="T14" fmla="*/ 202 w 442"/>
              <a:gd name="T15" fmla="*/ 247 h 442"/>
              <a:gd name="T16" fmla="*/ 243 w 442"/>
              <a:gd name="T17" fmla="*/ 212 h 442"/>
              <a:gd name="T18" fmla="*/ 274 w 442"/>
              <a:gd name="T19" fmla="*/ 183 h 442"/>
              <a:gd name="T20" fmla="*/ 264 w 442"/>
              <a:gd name="T21" fmla="*/ 148 h 442"/>
              <a:gd name="T22" fmla="*/ 220 w 442"/>
              <a:gd name="T23" fmla="*/ 132 h 442"/>
              <a:gd name="T24" fmla="*/ 175 w 442"/>
              <a:gd name="T25" fmla="*/ 164 h 442"/>
              <a:gd name="T26" fmla="*/ 156 w 442"/>
              <a:gd name="T27" fmla="*/ 183 h 442"/>
              <a:gd name="T28" fmla="*/ 136 w 442"/>
              <a:gd name="T29" fmla="*/ 164 h 442"/>
              <a:gd name="T30" fmla="*/ 220 w 442"/>
              <a:gd name="T31" fmla="*/ 94 h 442"/>
              <a:gd name="T32" fmla="*/ 293 w 442"/>
              <a:gd name="T33" fmla="*/ 122 h 442"/>
              <a:gd name="T34" fmla="*/ 220 w 442"/>
              <a:gd name="T35" fmla="*/ 298 h 442"/>
              <a:gd name="T36" fmla="*/ 203 w 442"/>
              <a:gd name="T37" fmla="*/ 305 h 442"/>
              <a:gd name="T38" fmla="*/ 196 w 442"/>
              <a:gd name="T39" fmla="*/ 322 h 442"/>
              <a:gd name="T40" fmla="*/ 203 w 442"/>
              <a:gd name="T41" fmla="*/ 339 h 442"/>
              <a:gd name="T42" fmla="*/ 220 w 442"/>
              <a:gd name="T43" fmla="*/ 346 h 442"/>
              <a:gd name="T44" fmla="*/ 237 w 442"/>
              <a:gd name="T45" fmla="*/ 339 h 442"/>
              <a:gd name="T46" fmla="*/ 244 w 442"/>
              <a:gd name="T47" fmla="*/ 322 h 442"/>
              <a:gd name="T48" fmla="*/ 237 w 442"/>
              <a:gd name="T49" fmla="*/ 305 h 442"/>
              <a:gd name="T50" fmla="*/ 220 w 442"/>
              <a:gd name="T51" fmla="*/ 298 h 442"/>
              <a:gd name="T52" fmla="*/ 442 w 442"/>
              <a:gd name="T53" fmla="*/ 221 h 442"/>
              <a:gd name="T54" fmla="*/ 221 w 442"/>
              <a:gd name="T55" fmla="*/ 442 h 442"/>
              <a:gd name="T56" fmla="*/ 0 w 442"/>
              <a:gd name="T57" fmla="*/ 221 h 442"/>
              <a:gd name="T58" fmla="*/ 221 w 442"/>
              <a:gd name="T59" fmla="*/ 0 h 442"/>
              <a:gd name="T60" fmla="*/ 442 w 442"/>
              <a:gd name="T61" fmla="*/ 221 h 442"/>
              <a:gd name="T62" fmla="*/ 404 w 442"/>
              <a:gd name="T63" fmla="*/ 221 h 442"/>
              <a:gd name="T64" fmla="*/ 221 w 442"/>
              <a:gd name="T65" fmla="*/ 38 h 442"/>
              <a:gd name="T66" fmla="*/ 38 w 442"/>
              <a:gd name="T67" fmla="*/ 221 h 442"/>
              <a:gd name="T68" fmla="*/ 221 w 442"/>
              <a:gd name="T69" fmla="*/ 403 h 442"/>
              <a:gd name="T70" fmla="*/ 404 w 442"/>
              <a:gd name="T71" fmla="*/ 22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2" h="442">
                <a:moveTo>
                  <a:pt x="293" y="122"/>
                </a:moveTo>
                <a:cubicBezTo>
                  <a:pt x="308" y="139"/>
                  <a:pt x="315" y="163"/>
                  <a:pt x="312" y="188"/>
                </a:cubicBezTo>
                <a:cubicBezTo>
                  <a:pt x="306" y="234"/>
                  <a:pt x="273" y="251"/>
                  <a:pt x="243" y="251"/>
                </a:cubicBezTo>
                <a:cubicBezTo>
                  <a:pt x="241" y="251"/>
                  <a:pt x="240" y="251"/>
                  <a:pt x="240" y="251"/>
                </a:cubicBezTo>
                <a:cubicBezTo>
                  <a:pt x="240" y="262"/>
                  <a:pt x="240" y="262"/>
                  <a:pt x="240" y="262"/>
                </a:cubicBezTo>
                <a:cubicBezTo>
                  <a:pt x="240" y="273"/>
                  <a:pt x="232" y="281"/>
                  <a:pt x="221" y="281"/>
                </a:cubicBezTo>
                <a:cubicBezTo>
                  <a:pt x="210" y="281"/>
                  <a:pt x="202" y="273"/>
                  <a:pt x="202" y="262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202" y="231"/>
                  <a:pt x="208" y="212"/>
                  <a:pt x="243" y="212"/>
                </a:cubicBezTo>
                <a:cubicBezTo>
                  <a:pt x="261" y="212"/>
                  <a:pt x="271" y="202"/>
                  <a:pt x="274" y="183"/>
                </a:cubicBezTo>
                <a:cubicBezTo>
                  <a:pt x="274" y="177"/>
                  <a:pt x="275" y="160"/>
                  <a:pt x="264" y="148"/>
                </a:cubicBezTo>
                <a:cubicBezTo>
                  <a:pt x="255" y="137"/>
                  <a:pt x="240" y="132"/>
                  <a:pt x="220" y="132"/>
                </a:cubicBezTo>
                <a:cubicBezTo>
                  <a:pt x="176" y="132"/>
                  <a:pt x="175" y="160"/>
                  <a:pt x="175" y="164"/>
                </a:cubicBezTo>
                <a:cubicBezTo>
                  <a:pt x="175" y="174"/>
                  <a:pt x="166" y="183"/>
                  <a:pt x="156" y="183"/>
                </a:cubicBezTo>
                <a:cubicBezTo>
                  <a:pt x="145" y="183"/>
                  <a:pt x="136" y="174"/>
                  <a:pt x="136" y="164"/>
                </a:cubicBezTo>
                <a:cubicBezTo>
                  <a:pt x="136" y="144"/>
                  <a:pt x="151" y="94"/>
                  <a:pt x="220" y="94"/>
                </a:cubicBezTo>
                <a:cubicBezTo>
                  <a:pt x="259" y="94"/>
                  <a:pt x="281" y="109"/>
                  <a:pt x="293" y="122"/>
                </a:cubicBezTo>
                <a:close/>
                <a:moveTo>
                  <a:pt x="220" y="298"/>
                </a:moveTo>
                <a:cubicBezTo>
                  <a:pt x="213" y="298"/>
                  <a:pt x="207" y="300"/>
                  <a:pt x="203" y="305"/>
                </a:cubicBezTo>
                <a:cubicBezTo>
                  <a:pt x="198" y="309"/>
                  <a:pt x="196" y="316"/>
                  <a:pt x="196" y="322"/>
                </a:cubicBezTo>
                <a:cubicBezTo>
                  <a:pt x="196" y="328"/>
                  <a:pt x="198" y="334"/>
                  <a:pt x="203" y="339"/>
                </a:cubicBezTo>
                <a:cubicBezTo>
                  <a:pt x="207" y="343"/>
                  <a:pt x="213" y="346"/>
                  <a:pt x="220" y="346"/>
                </a:cubicBezTo>
                <a:cubicBezTo>
                  <a:pt x="226" y="346"/>
                  <a:pt x="232" y="343"/>
                  <a:pt x="237" y="339"/>
                </a:cubicBezTo>
                <a:cubicBezTo>
                  <a:pt x="241" y="334"/>
                  <a:pt x="244" y="328"/>
                  <a:pt x="244" y="322"/>
                </a:cubicBezTo>
                <a:cubicBezTo>
                  <a:pt x="244" y="316"/>
                  <a:pt x="241" y="309"/>
                  <a:pt x="237" y="305"/>
                </a:cubicBezTo>
                <a:cubicBezTo>
                  <a:pt x="232" y="300"/>
                  <a:pt x="226" y="298"/>
                  <a:pt x="220" y="298"/>
                </a:cubicBezTo>
                <a:close/>
                <a:moveTo>
                  <a:pt x="442" y="221"/>
                </a:moveTo>
                <a:cubicBezTo>
                  <a:pt x="442" y="343"/>
                  <a:pt x="343" y="442"/>
                  <a:pt x="221" y="442"/>
                </a:cubicBezTo>
                <a:cubicBezTo>
                  <a:pt x="99" y="442"/>
                  <a:pt x="0" y="343"/>
                  <a:pt x="0" y="221"/>
                </a:cubicBezTo>
                <a:cubicBezTo>
                  <a:pt x="0" y="99"/>
                  <a:pt x="99" y="0"/>
                  <a:pt x="221" y="0"/>
                </a:cubicBezTo>
                <a:cubicBezTo>
                  <a:pt x="343" y="0"/>
                  <a:pt x="442" y="99"/>
                  <a:pt x="442" y="221"/>
                </a:cubicBezTo>
                <a:close/>
                <a:moveTo>
                  <a:pt x="404" y="221"/>
                </a:moveTo>
                <a:cubicBezTo>
                  <a:pt x="404" y="120"/>
                  <a:pt x="322" y="38"/>
                  <a:pt x="221" y="38"/>
                </a:cubicBezTo>
                <a:cubicBezTo>
                  <a:pt x="120" y="38"/>
                  <a:pt x="38" y="120"/>
                  <a:pt x="38" y="221"/>
                </a:cubicBezTo>
                <a:cubicBezTo>
                  <a:pt x="38" y="322"/>
                  <a:pt x="120" y="403"/>
                  <a:pt x="221" y="403"/>
                </a:cubicBezTo>
                <a:cubicBezTo>
                  <a:pt x="322" y="403"/>
                  <a:pt x="404" y="322"/>
                  <a:pt x="404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6" name="Freeform 934">
            <a:extLst>
              <a:ext uri="{FF2B5EF4-FFF2-40B4-BE49-F238E27FC236}">
                <a16:creationId xmlns:a16="http://schemas.microsoft.com/office/drawing/2014/main" id="{D88AF370-05E5-4615-973F-6F3C13FA44EB}"/>
              </a:ext>
            </a:extLst>
          </p:cNvPr>
          <p:cNvSpPr>
            <a:spLocks noEditPoints="1"/>
          </p:cNvSpPr>
          <p:nvPr/>
        </p:nvSpPr>
        <p:spPr bwMode="auto">
          <a:xfrm>
            <a:off x="10215406" y="1047670"/>
            <a:ext cx="240838" cy="240838"/>
          </a:xfrm>
          <a:custGeom>
            <a:avLst/>
            <a:gdLst>
              <a:gd name="T0" fmla="*/ 208 w 442"/>
              <a:gd name="T1" fmla="*/ 355 h 442"/>
              <a:gd name="T2" fmla="*/ 198 w 442"/>
              <a:gd name="T3" fmla="*/ 351 h 442"/>
              <a:gd name="T4" fmla="*/ 192 w 442"/>
              <a:gd name="T5" fmla="*/ 334 h 442"/>
              <a:gd name="T6" fmla="*/ 215 w 442"/>
              <a:gd name="T7" fmla="*/ 214 h 442"/>
              <a:gd name="T8" fmla="*/ 202 w 442"/>
              <a:gd name="T9" fmla="*/ 222 h 442"/>
              <a:gd name="T10" fmla="*/ 179 w 442"/>
              <a:gd name="T11" fmla="*/ 215 h 442"/>
              <a:gd name="T12" fmla="*/ 186 w 442"/>
              <a:gd name="T13" fmla="*/ 192 h 442"/>
              <a:gd name="T14" fmla="*/ 231 w 442"/>
              <a:gd name="T15" fmla="*/ 167 h 442"/>
              <a:gd name="T16" fmla="*/ 249 w 442"/>
              <a:gd name="T17" fmla="*/ 168 h 442"/>
              <a:gd name="T18" fmla="*/ 255 w 442"/>
              <a:gd name="T19" fmla="*/ 185 h 442"/>
              <a:gd name="T20" fmla="*/ 231 w 442"/>
              <a:gd name="T21" fmla="*/ 309 h 442"/>
              <a:gd name="T22" fmla="*/ 251 w 442"/>
              <a:gd name="T23" fmla="*/ 301 h 442"/>
              <a:gd name="T24" fmla="*/ 273 w 442"/>
              <a:gd name="T25" fmla="*/ 309 h 442"/>
              <a:gd name="T26" fmla="*/ 264 w 442"/>
              <a:gd name="T27" fmla="*/ 332 h 442"/>
              <a:gd name="T28" fmla="*/ 215 w 442"/>
              <a:gd name="T29" fmla="*/ 353 h 442"/>
              <a:gd name="T30" fmla="*/ 208 w 442"/>
              <a:gd name="T31" fmla="*/ 355 h 442"/>
              <a:gd name="T32" fmla="*/ 256 w 442"/>
              <a:gd name="T33" fmla="*/ 125 h 442"/>
              <a:gd name="T34" fmla="*/ 263 w 442"/>
              <a:gd name="T35" fmla="*/ 108 h 442"/>
              <a:gd name="T36" fmla="*/ 256 w 442"/>
              <a:gd name="T37" fmla="*/ 91 h 442"/>
              <a:gd name="T38" fmla="*/ 239 w 442"/>
              <a:gd name="T39" fmla="*/ 84 h 442"/>
              <a:gd name="T40" fmla="*/ 222 w 442"/>
              <a:gd name="T41" fmla="*/ 91 h 442"/>
              <a:gd name="T42" fmla="*/ 215 w 442"/>
              <a:gd name="T43" fmla="*/ 108 h 442"/>
              <a:gd name="T44" fmla="*/ 222 w 442"/>
              <a:gd name="T45" fmla="*/ 125 h 442"/>
              <a:gd name="T46" fmla="*/ 239 w 442"/>
              <a:gd name="T47" fmla="*/ 132 h 442"/>
              <a:gd name="T48" fmla="*/ 256 w 442"/>
              <a:gd name="T49" fmla="*/ 125 h 442"/>
              <a:gd name="T50" fmla="*/ 442 w 442"/>
              <a:gd name="T51" fmla="*/ 221 h 442"/>
              <a:gd name="T52" fmla="*/ 221 w 442"/>
              <a:gd name="T53" fmla="*/ 0 h 442"/>
              <a:gd name="T54" fmla="*/ 0 w 442"/>
              <a:gd name="T55" fmla="*/ 221 h 442"/>
              <a:gd name="T56" fmla="*/ 221 w 442"/>
              <a:gd name="T57" fmla="*/ 442 h 442"/>
              <a:gd name="T58" fmla="*/ 442 w 442"/>
              <a:gd name="T59" fmla="*/ 221 h 442"/>
              <a:gd name="T60" fmla="*/ 404 w 442"/>
              <a:gd name="T61" fmla="*/ 221 h 442"/>
              <a:gd name="T62" fmla="*/ 221 w 442"/>
              <a:gd name="T63" fmla="*/ 403 h 442"/>
              <a:gd name="T64" fmla="*/ 38 w 442"/>
              <a:gd name="T65" fmla="*/ 221 h 442"/>
              <a:gd name="T66" fmla="*/ 221 w 442"/>
              <a:gd name="T67" fmla="*/ 38 h 442"/>
              <a:gd name="T68" fmla="*/ 404 w 442"/>
              <a:gd name="T69" fmla="*/ 22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2" h="442">
                <a:moveTo>
                  <a:pt x="208" y="355"/>
                </a:moveTo>
                <a:cubicBezTo>
                  <a:pt x="204" y="355"/>
                  <a:pt x="201" y="353"/>
                  <a:pt x="198" y="351"/>
                </a:cubicBezTo>
                <a:cubicBezTo>
                  <a:pt x="193" y="347"/>
                  <a:pt x="190" y="341"/>
                  <a:pt x="192" y="33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02" y="222"/>
                  <a:pt x="202" y="222"/>
                  <a:pt x="202" y="222"/>
                </a:cubicBezTo>
                <a:cubicBezTo>
                  <a:pt x="194" y="226"/>
                  <a:pt x="184" y="223"/>
                  <a:pt x="179" y="215"/>
                </a:cubicBezTo>
                <a:cubicBezTo>
                  <a:pt x="175" y="207"/>
                  <a:pt x="178" y="197"/>
                  <a:pt x="186" y="192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6" y="164"/>
                  <a:pt x="243" y="164"/>
                  <a:pt x="249" y="168"/>
                </a:cubicBezTo>
                <a:cubicBezTo>
                  <a:pt x="254" y="172"/>
                  <a:pt x="257" y="178"/>
                  <a:pt x="255" y="185"/>
                </a:cubicBezTo>
                <a:cubicBezTo>
                  <a:pt x="231" y="309"/>
                  <a:pt x="231" y="309"/>
                  <a:pt x="231" y="309"/>
                </a:cubicBezTo>
                <a:cubicBezTo>
                  <a:pt x="251" y="301"/>
                  <a:pt x="251" y="301"/>
                  <a:pt x="251" y="301"/>
                </a:cubicBezTo>
                <a:cubicBezTo>
                  <a:pt x="259" y="297"/>
                  <a:pt x="269" y="301"/>
                  <a:pt x="273" y="309"/>
                </a:cubicBezTo>
                <a:cubicBezTo>
                  <a:pt x="277" y="318"/>
                  <a:pt x="273" y="328"/>
                  <a:pt x="264" y="332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3" y="354"/>
                  <a:pt x="210" y="355"/>
                  <a:pt x="208" y="355"/>
                </a:cubicBezTo>
                <a:close/>
                <a:moveTo>
                  <a:pt x="256" y="125"/>
                </a:moveTo>
                <a:cubicBezTo>
                  <a:pt x="260" y="120"/>
                  <a:pt x="263" y="114"/>
                  <a:pt x="263" y="108"/>
                </a:cubicBezTo>
                <a:cubicBezTo>
                  <a:pt x="263" y="102"/>
                  <a:pt x="260" y="95"/>
                  <a:pt x="256" y="91"/>
                </a:cubicBezTo>
                <a:cubicBezTo>
                  <a:pt x="251" y="86"/>
                  <a:pt x="245" y="84"/>
                  <a:pt x="239" y="84"/>
                </a:cubicBezTo>
                <a:cubicBezTo>
                  <a:pt x="232" y="84"/>
                  <a:pt x="226" y="86"/>
                  <a:pt x="222" y="91"/>
                </a:cubicBezTo>
                <a:cubicBezTo>
                  <a:pt x="217" y="95"/>
                  <a:pt x="215" y="102"/>
                  <a:pt x="215" y="108"/>
                </a:cubicBezTo>
                <a:cubicBezTo>
                  <a:pt x="215" y="114"/>
                  <a:pt x="217" y="120"/>
                  <a:pt x="222" y="125"/>
                </a:cubicBezTo>
                <a:cubicBezTo>
                  <a:pt x="226" y="129"/>
                  <a:pt x="232" y="132"/>
                  <a:pt x="239" y="132"/>
                </a:cubicBezTo>
                <a:cubicBezTo>
                  <a:pt x="245" y="132"/>
                  <a:pt x="251" y="129"/>
                  <a:pt x="256" y="125"/>
                </a:cubicBezTo>
                <a:close/>
                <a:moveTo>
                  <a:pt x="442" y="221"/>
                </a:moveTo>
                <a:cubicBezTo>
                  <a:pt x="442" y="99"/>
                  <a:pt x="343" y="0"/>
                  <a:pt x="221" y="0"/>
                </a:cubicBezTo>
                <a:cubicBezTo>
                  <a:pt x="99" y="0"/>
                  <a:pt x="0" y="99"/>
                  <a:pt x="0" y="221"/>
                </a:cubicBezTo>
                <a:cubicBezTo>
                  <a:pt x="0" y="343"/>
                  <a:pt x="99" y="442"/>
                  <a:pt x="221" y="442"/>
                </a:cubicBezTo>
                <a:cubicBezTo>
                  <a:pt x="343" y="442"/>
                  <a:pt x="442" y="343"/>
                  <a:pt x="442" y="221"/>
                </a:cubicBezTo>
                <a:close/>
                <a:moveTo>
                  <a:pt x="404" y="221"/>
                </a:moveTo>
                <a:cubicBezTo>
                  <a:pt x="404" y="322"/>
                  <a:pt x="322" y="403"/>
                  <a:pt x="221" y="403"/>
                </a:cubicBezTo>
                <a:cubicBezTo>
                  <a:pt x="120" y="403"/>
                  <a:pt x="38" y="322"/>
                  <a:pt x="38" y="221"/>
                </a:cubicBezTo>
                <a:cubicBezTo>
                  <a:pt x="38" y="120"/>
                  <a:pt x="120" y="38"/>
                  <a:pt x="221" y="38"/>
                </a:cubicBezTo>
                <a:cubicBezTo>
                  <a:pt x="322" y="38"/>
                  <a:pt x="404" y="120"/>
                  <a:pt x="404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7" name="Freeform 935">
            <a:extLst>
              <a:ext uri="{FF2B5EF4-FFF2-40B4-BE49-F238E27FC236}">
                <a16:creationId xmlns:a16="http://schemas.microsoft.com/office/drawing/2014/main" id="{71572285-A3FE-493B-8E50-797BC0AF53DC}"/>
              </a:ext>
            </a:extLst>
          </p:cNvPr>
          <p:cNvSpPr>
            <a:spLocks noEditPoints="1"/>
          </p:cNvSpPr>
          <p:nvPr/>
        </p:nvSpPr>
        <p:spPr bwMode="auto">
          <a:xfrm>
            <a:off x="7584040" y="3375328"/>
            <a:ext cx="265428" cy="253132"/>
          </a:xfrm>
          <a:custGeom>
            <a:avLst/>
            <a:gdLst>
              <a:gd name="T0" fmla="*/ 399 w 486"/>
              <a:gd name="T1" fmla="*/ 87 h 464"/>
              <a:gd name="T2" fmla="*/ 87 w 486"/>
              <a:gd name="T3" fmla="*/ 87 h 464"/>
              <a:gd name="T4" fmla="*/ 87 w 486"/>
              <a:gd name="T5" fmla="*/ 399 h 464"/>
              <a:gd name="T6" fmla="*/ 243 w 486"/>
              <a:gd name="T7" fmla="*/ 464 h 464"/>
              <a:gd name="T8" fmla="*/ 399 w 486"/>
              <a:gd name="T9" fmla="*/ 399 h 464"/>
              <a:gd name="T10" fmla="*/ 399 w 486"/>
              <a:gd name="T11" fmla="*/ 87 h 464"/>
              <a:gd name="T12" fmla="*/ 114 w 486"/>
              <a:gd name="T13" fmla="*/ 372 h 464"/>
              <a:gd name="T14" fmla="*/ 101 w 486"/>
              <a:gd name="T15" fmla="*/ 128 h 464"/>
              <a:gd name="T16" fmla="*/ 358 w 486"/>
              <a:gd name="T17" fmla="*/ 385 h 464"/>
              <a:gd name="T18" fmla="*/ 114 w 486"/>
              <a:gd name="T19" fmla="*/ 372 h 464"/>
              <a:gd name="T20" fmla="*/ 385 w 486"/>
              <a:gd name="T21" fmla="*/ 358 h 464"/>
              <a:gd name="T22" fmla="*/ 128 w 486"/>
              <a:gd name="T23" fmla="*/ 101 h 464"/>
              <a:gd name="T24" fmla="*/ 243 w 486"/>
              <a:gd name="T25" fmla="*/ 60 h 464"/>
              <a:gd name="T26" fmla="*/ 372 w 486"/>
              <a:gd name="T27" fmla="*/ 114 h 464"/>
              <a:gd name="T28" fmla="*/ 385 w 486"/>
              <a:gd name="T29" fmla="*/ 358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6" h="464">
                <a:moveTo>
                  <a:pt x="399" y="87"/>
                </a:moveTo>
                <a:cubicBezTo>
                  <a:pt x="313" y="0"/>
                  <a:pt x="173" y="0"/>
                  <a:pt x="87" y="87"/>
                </a:cubicBezTo>
                <a:cubicBezTo>
                  <a:pt x="0" y="173"/>
                  <a:pt x="0" y="313"/>
                  <a:pt x="87" y="399"/>
                </a:cubicBezTo>
                <a:cubicBezTo>
                  <a:pt x="130" y="442"/>
                  <a:pt x="186" y="464"/>
                  <a:pt x="243" y="464"/>
                </a:cubicBezTo>
                <a:cubicBezTo>
                  <a:pt x="300" y="464"/>
                  <a:pt x="356" y="442"/>
                  <a:pt x="399" y="399"/>
                </a:cubicBezTo>
                <a:cubicBezTo>
                  <a:pt x="486" y="313"/>
                  <a:pt x="486" y="173"/>
                  <a:pt x="399" y="87"/>
                </a:cubicBezTo>
                <a:close/>
                <a:moveTo>
                  <a:pt x="114" y="372"/>
                </a:moveTo>
                <a:cubicBezTo>
                  <a:pt x="47" y="306"/>
                  <a:pt x="43" y="200"/>
                  <a:pt x="101" y="128"/>
                </a:cubicBezTo>
                <a:cubicBezTo>
                  <a:pt x="358" y="385"/>
                  <a:pt x="358" y="385"/>
                  <a:pt x="358" y="385"/>
                </a:cubicBezTo>
                <a:cubicBezTo>
                  <a:pt x="286" y="443"/>
                  <a:pt x="180" y="439"/>
                  <a:pt x="114" y="372"/>
                </a:cubicBezTo>
                <a:close/>
                <a:moveTo>
                  <a:pt x="385" y="358"/>
                </a:moveTo>
                <a:cubicBezTo>
                  <a:pt x="128" y="101"/>
                  <a:pt x="128" y="101"/>
                  <a:pt x="128" y="101"/>
                </a:cubicBezTo>
                <a:cubicBezTo>
                  <a:pt x="161" y="74"/>
                  <a:pt x="202" y="60"/>
                  <a:pt x="243" y="60"/>
                </a:cubicBezTo>
                <a:cubicBezTo>
                  <a:pt x="290" y="60"/>
                  <a:pt x="337" y="78"/>
                  <a:pt x="372" y="114"/>
                </a:cubicBezTo>
                <a:cubicBezTo>
                  <a:pt x="439" y="180"/>
                  <a:pt x="443" y="286"/>
                  <a:pt x="385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8" name="Freeform 936">
            <a:extLst>
              <a:ext uri="{FF2B5EF4-FFF2-40B4-BE49-F238E27FC236}">
                <a16:creationId xmlns:a16="http://schemas.microsoft.com/office/drawing/2014/main" id="{43FF02B8-EE0C-4944-9F86-B2BE0C7193D7}"/>
              </a:ext>
            </a:extLst>
          </p:cNvPr>
          <p:cNvSpPr>
            <a:spLocks noEditPoints="1"/>
          </p:cNvSpPr>
          <p:nvPr/>
        </p:nvSpPr>
        <p:spPr bwMode="auto">
          <a:xfrm>
            <a:off x="8278347" y="3387622"/>
            <a:ext cx="193827" cy="240838"/>
          </a:xfrm>
          <a:custGeom>
            <a:avLst/>
            <a:gdLst>
              <a:gd name="T0" fmla="*/ 178 w 356"/>
              <a:gd name="T1" fmla="*/ 105 h 442"/>
              <a:gd name="T2" fmla="*/ 166 w 356"/>
              <a:gd name="T3" fmla="*/ 101 h 442"/>
              <a:gd name="T4" fmla="*/ 22 w 356"/>
              <a:gd name="T5" fmla="*/ 101 h 442"/>
              <a:gd name="T6" fmla="*/ 0 w 356"/>
              <a:gd name="T7" fmla="*/ 116 h 442"/>
              <a:gd name="T8" fmla="*/ 0 w 356"/>
              <a:gd name="T9" fmla="*/ 420 h 442"/>
              <a:gd name="T10" fmla="*/ 22 w 356"/>
              <a:gd name="T11" fmla="*/ 442 h 442"/>
              <a:gd name="T12" fmla="*/ 250 w 356"/>
              <a:gd name="T13" fmla="*/ 442 h 442"/>
              <a:gd name="T14" fmla="*/ 265 w 356"/>
              <a:gd name="T15" fmla="*/ 420 h 442"/>
              <a:gd name="T16" fmla="*/ 265 w 356"/>
              <a:gd name="T17" fmla="*/ 201 h 442"/>
              <a:gd name="T18" fmla="*/ 261 w 356"/>
              <a:gd name="T19" fmla="*/ 189 h 442"/>
              <a:gd name="T20" fmla="*/ 178 w 356"/>
              <a:gd name="T21" fmla="*/ 105 h 442"/>
              <a:gd name="T22" fmla="*/ 226 w 356"/>
              <a:gd name="T23" fmla="*/ 202 h 442"/>
              <a:gd name="T24" fmla="*/ 164 w 356"/>
              <a:gd name="T25" fmla="*/ 202 h 442"/>
              <a:gd name="T26" fmla="*/ 164 w 356"/>
              <a:gd name="T27" fmla="*/ 140 h 442"/>
              <a:gd name="T28" fmla="*/ 226 w 356"/>
              <a:gd name="T29" fmla="*/ 202 h 442"/>
              <a:gd name="T30" fmla="*/ 39 w 356"/>
              <a:gd name="T31" fmla="*/ 404 h 442"/>
              <a:gd name="T32" fmla="*/ 39 w 356"/>
              <a:gd name="T33" fmla="*/ 134 h 442"/>
              <a:gd name="T34" fmla="*/ 130 w 356"/>
              <a:gd name="T35" fmla="*/ 134 h 442"/>
              <a:gd name="T36" fmla="*/ 130 w 356"/>
              <a:gd name="T37" fmla="*/ 217 h 442"/>
              <a:gd name="T38" fmla="*/ 148 w 356"/>
              <a:gd name="T39" fmla="*/ 235 h 442"/>
              <a:gd name="T40" fmla="*/ 231 w 356"/>
              <a:gd name="T41" fmla="*/ 235 h 442"/>
              <a:gd name="T42" fmla="*/ 231 w 356"/>
              <a:gd name="T43" fmla="*/ 404 h 442"/>
              <a:gd name="T44" fmla="*/ 39 w 356"/>
              <a:gd name="T45" fmla="*/ 404 h 442"/>
              <a:gd name="T46" fmla="*/ 353 w 356"/>
              <a:gd name="T47" fmla="*/ 86 h 442"/>
              <a:gd name="T48" fmla="*/ 269 w 356"/>
              <a:gd name="T49" fmla="*/ 3 h 442"/>
              <a:gd name="T50" fmla="*/ 260 w 356"/>
              <a:gd name="T51" fmla="*/ 0 h 442"/>
              <a:gd name="T52" fmla="*/ 116 w 356"/>
              <a:gd name="T53" fmla="*/ 0 h 442"/>
              <a:gd name="T54" fmla="*/ 101 w 356"/>
              <a:gd name="T55" fmla="*/ 12 h 442"/>
              <a:gd name="T56" fmla="*/ 101 w 356"/>
              <a:gd name="T57" fmla="*/ 58 h 442"/>
              <a:gd name="T58" fmla="*/ 116 w 356"/>
              <a:gd name="T59" fmla="*/ 73 h 442"/>
              <a:gd name="T60" fmla="*/ 130 w 356"/>
              <a:gd name="T61" fmla="*/ 58 h 442"/>
              <a:gd name="T62" fmla="*/ 130 w 356"/>
              <a:gd name="T63" fmla="*/ 29 h 442"/>
              <a:gd name="T64" fmla="*/ 231 w 356"/>
              <a:gd name="T65" fmla="*/ 29 h 442"/>
              <a:gd name="T66" fmla="*/ 231 w 356"/>
              <a:gd name="T67" fmla="*/ 110 h 442"/>
              <a:gd name="T68" fmla="*/ 246 w 356"/>
              <a:gd name="T69" fmla="*/ 125 h 442"/>
              <a:gd name="T70" fmla="*/ 327 w 356"/>
              <a:gd name="T71" fmla="*/ 125 h 442"/>
              <a:gd name="T72" fmla="*/ 327 w 356"/>
              <a:gd name="T73" fmla="*/ 303 h 442"/>
              <a:gd name="T74" fmla="*/ 307 w 356"/>
              <a:gd name="T75" fmla="*/ 303 h 442"/>
              <a:gd name="T76" fmla="*/ 293 w 356"/>
              <a:gd name="T77" fmla="*/ 317 h 442"/>
              <a:gd name="T78" fmla="*/ 307 w 356"/>
              <a:gd name="T79" fmla="*/ 332 h 442"/>
              <a:gd name="T80" fmla="*/ 344 w 356"/>
              <a:gd name="T81" fmla="*/ 332 h 442"/>
              <a:gd name="T82" fmla="*/ 356 w 356"/>
              <a:gd name="T83" fmla="*/ 316 h 442"/>
              <a:gd name="T84" fmla="*/ 356 w 356"/>
              <a:gd name="T85" fmla="*/ 97 h 442"/>
              <a:gd name="T86" fmla="*/ 353 w 356"/>
              <a:gd name="T87" fmla="*/ 86 h 442"/>
              <a:gd name="T88" fmla="*/ 260 w 356"/>
              <a:gd name="T89" fmla="*/ 34 h 442"/>
              <a:gd name="T90" fmla="*/ 322 w 356"/>
              <a:gd name="T91" fmla="*/ 96 h 442"/>
              <a:gd name="T92" fmla="*/ 260 w 356"/>
              <a:gd name="T93" fmla="*/ 96 h 442"/>
              <a:gd name="T94" fmla="*/ 260 w 356"/>
              <a:gd name="T95" fmla="*/ 34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6" h="442">
                <a:moveTo>
                  <a:pt x="178" y="105"/>
                </a:moveTo>
                <a:cubicBezTo>
                  <a:pt x="175" y="102"/>
                  <a:pt x="170" y="101"/>
                  <a:pt x="166" y="101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3" y="101"/>
                  <a:pt x="0" y="107"/>
                  <a:pt x="0" y="116"/>
                </a:cubicBezTo>
                <a:cubicBezTo>
                  <a:pt x="0" y="420"/>
                  <a:pt x="0" y="420"/>
                  <a:pt x="0" y="420"/>
                </a:cubicBezTo>
                <a:cubicBezTo>
                  <a:pt x="0" y="430"/>
                  <a:pt x="13" y="442"/>
                  <a:pt x="22" y="442"/>
                </a:cubicBezTo>
                <a:cubicBezTo>
                  <a:pt x="250" y="442"/>
                  <a:pt x="250" y="442"/>
                  <a:pt x="250" y="442"/>
                </a:cubicBezTo>
                <a:cubicBezTo>
                  <a:pt x="259" y="442"/>
                  <a:pt x="265" y="430"/>
                  <a:pt x="265" y="420"/>
                </a:cubicBezTo>
                <a:cubicBezTo>
                  <a:pt x="265" y="201"/>
                  <a:pt x="265" y="201"/>
                  <a:pt x="265" y="201"/>
                </a:cubicBezTo>
                <a:cubicBezTo>
                  <a:pt x="265" y="196"/>
                  <a:pt x="264" y="192"/>
                  <a:pt x="261" y="189"/>
                </a:cubicBezTo>
                <a:lnTo>
                  <a:pt x="178" y="105"/>
                </a:lnTo>
                <a:close/>
                <a:moveTo>
                  <a:pt x="226" y="202"/>
                </a:moveTo>
                <a:cubicBezTo>
                  <a:pt x="164" y="202"/>
                  <a:pt x="164" y="202"/>
                  <a:pt x="164" y="202"/>
                </a:cubicBezTo>
                <a:cubicBezTo>
                  <a:pt x="164" y="140"/>
                  <a:pt x="164" y="140"/>
                  <a:pt x="164" y="140"/>
                </a:cubicBezTo>
                <a:lnTo>
                  <a:pt x="226" y="202"/>
                </a:lnTo>
                <a:close/>
                <a:moveTo>
                  <a:pt x="39" y="404"/>
                </a:moveTo>
                <a:cubicBezTo>
                  <a:pt x="39" y="134"/>
                  <a:pt x="39" y="134"/>
                  <a:pt x="39" y="134"/>
                </a:cubicBezTo>
                <a:cubicBezTo>
                  <a:pt x="130" y="134"/>
                  <a:pt x="130" y="134"/>
                  <a:pt x="130" y="134"/>
                </a:cubicBezTo>
                <a:cubicBezTo>
                  <a:pt x="130" y="217"/>
                  <a:pt x="130" y="217"/>
                  <a:pt x="130" y="217"/>
                </a:cubicBezTo>
                <a:cubicBezTo>
                  <a:pt x="130" y="227"/>
                  <a:pt x="139" y="235"/>
                  <a:pt x="148" y="235"/>
                </a:cubicBezTo>
                <a:cubicBezTo>
                  <a:pt x="231" y="235"/>
                  <a:pt x="231" y="235"/>
                  <a:pt x="231" y="235"/>
                </a:cubicBezTo>
                <a:cubicBezTo>
                  <a:pt x="231" y="404"/>
                  <a:pt x="231" y="404"/>
                  <a:pt x="231" y="404"/>
                </a:cubicBezTo>
                <a:lnTo>
                  <a:pt x="39" y="404"/>
                </a:lnTo>
                <a:close/>
                <a:moveTo>
                  <a:pt x="353" y="86"/>
                </a:moveTo>
                <a:cubicBezTo>
                  <a:pt x="269" y="3"/>
                  <a:pt x="269" y="3"/>
                  <a:pt x="269" y="3"/>
                </a:cubicBezTo>
                <a:cubicBezTo>
                  <a:pt x="267" y="0"/>
                  <a:pt x="264" y="0"/>
                  <a:pt x="260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0"/>
                  <a:pt x="101" y="4"/>
                  <a:pt x="101" y="12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1" y="66"/>
                  <a:pt x="108" y="73"/>
                  <a:pt x="116" y="73"/>
                </a:cubicBezTo>
                <a:cubicBezTo>
                  <a:pt x="124" y="73"/>
                  <a:pt x="130" y="66"/>
                  <a:pt x="130" y="58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231" y="29"/>
                  <a:pt x="231" y="29"/>
                  <a:pt x="231" y="29"/>
                </a:cubicBezTo>
                <a:cubicBezTo>
                  <a:pt x="231" y="110"/>
                  <a:pt x="231" y="110"/>
                  <a:pt x="231" y="110"/>
                </a:cubicBezTo>
                <a:cubicBezTo>
                  <a:pt x="231" y="118"/>
                  <a:pt x="238" y="125"/>
                  <a:pt x="246" y="125"/>
                </a:cubicBezTo>
                <a:cubicBezTo>
                  <a:pt x="327" y="125"/>
                  <a:pt x="327" y="125"/>
                  <a:pt x="327" y="125"/>
                </a:cubicBezTo>
                <a:cubicBezTo>
                  <a:pt x="327" y="303"/>
                  <a:pt x="327" y="303"/>
                  <a:pt x="327" y="303"/>
                </a:cubicBezTo>
                <a:cubicBezTo>
                  <a:pt x="307" y="303"/>
                  <a:pt x="307" y="303"/>
                  <a:pt x="307" y="303"/>
                </a:cubicBezTo>
                <a:cubicBezTo>
                  <a:pt x="299" y="303"/>
                  <a:pt x="293" y="309"/>
                  <a:pt x="293" y="317"/>
                </a:cubicBezTo>
                <a:cubicBezTo>
                  <a:pt x="293" y="325"/>
                  <a:pt x="299" y="332"/>
                  <a:pt x="307" y="332"/>
                </a:cubicBezTo>
                <a:cubicBezTo>
                  <a:pt x="344" y="332"/>
                  <a:pt x="344" y="332"/>
                  <a:pt x="344" y="332"/>
                </a:cubicBezTo>
                <a:cubicBezTo>
                  <a:pt x="352" y="332"/>
                  <a:pt x="356" y="324"/>
                  <a:pt x="356" y="316"/>
                </a:cubicBezTo>
                <a:cubicBezTo>
                  <a:pt x="356" y="97"/>
                  <a:pt x="356" y="97"/>
                  <a:pt x="356" y="97"/>
                </a:cubicBezTo>
                <a:cubicBezTo>
                  <a:pt x="356" y="93"/>
                  <a:pt x="356" y="89"/>
                  <a:pt x="353" y="86"/>
                </a:cubicBezTo>
                <a:close/>
                <a:moveTo>
                  <a:pt x="260" y="34"/>
                </a:moveTo>
                <a:cubicBezTo>
                  <a:pt x="322" y="96"/>
                  <a:pt x="322" y="96"/>
                  <a:pt x="322" y="96"/>
                </a:cubicBezTo>
                <a:cubicBezTo>
                  <a:pt x="260" y="96"/>
                  <a:pt x="260" y="96"/>
                  <a:pt x="260" y="96"/>
                </a:cubicBezTo>
                <a:lnTo>
                  <a:pt x="260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19" name="Freeform 937">
            <a:extLst>
              <a:ext uri="{FF2B5EF4-FFF2-40B4-BE49-F238E27FC236}">
                <a16:creationId xmlns:a16="http://schemas.microsoft.com/office/drawing/2014/main" id="{E34C5644-EF39-41CF-B72B-BD5C3DB2EE2F}"/>
              </a:ext>
            </a:extLst>
          </p:cNvPr>
          <p:cNvSpPr>
            <a:spLocks noEditPoints="1"/>
          </p:cNvSpPr>
          <p:nvPr/>
        </p:nvSpPr>
        <p:spPr bwMode="auto">
          <a:xfrm>
            <a:off x="8905338" y="3388347"/>
            <a:ext cx="230712" cy="239391"/>
          </a:xfrm>
          <a:custGeom>
            <a:avLst/>
            <a:gdLst>
              <a:gd name="T0" fmla="*/ 192 w 423"/>
              <a:gd name="T1" fmla="*/ 102 h 438"/>
              <a:gd name="T2" fmla="*/ 211 w 423"/>
              <a:gd name="T3" fmla="*/ 0 h 438"/>
              <a:gd name="T4" fmla="*/ 230 w 423"/>
              <a:gd name="T5" fmla="*/ 102 h 438"/>
              <a:gd name="T6" fmla="*/ 154 w 423"/>
              <a:gd name="T7" fmla="*/ 140 h 438"/>
              <a:gd name="T8" fmla="*/ 109 w 423"/>
              <a:gd name="T9" fmla="*/ 46 h 438"/>
              <a:gd name="T10" fmla="*/ 78 w 423"/>
              <a:gd name="T11" fmla="*/ 69 h 438"/>
              <a:gd name="T12" fmla="*/ 143 w 423"/>
              <a:gd name="T13" fmla="*/ 144 h 438"/>
              <a:gd name="T14" fmla="*/ 118 w 423"/>
              <a:gd name="T15" fmla="*/ 189 h 438"/>
              <a:gd name="T16" fmla="*/ 27 w 423"/>
              <a:gd name="T17" fmla="*/ 139 h 438"/>
              <a:gd name="T18" fmla="*/ 15 w 423"/>
              <a:gd name="T19" fmla="*/ 176 h 438"/>
              <a:gd name="T20" fmla="*/ 100 w 423"/>
              <a:gd name="T21" fmla="*/ 202 h 438"/>
              <a:gd name="T22" fmla="*/ 27 w 423"/>
              <a:gd name="T23" fmla="*/ 299 h 438"/>
              <a:gd name="T24" fmla="*/ 118 w 423"/>
              <a:gd name="T25" fmla="*/ 249 h 438"/>
              <a:gd name="T26" fmla="*/ 15 w 423"/>
              <a:gd name="T27" fmla="*/ 262 h 438"/>
              <a:gd name="T28" fmla="*/ 21 w 423"/>
              <a:gd name="T29" fmla="*/ 300 h 438"/>
              <a:gd name="T30" fmla="*/ 109 w 423"/>
              <a:gd name="T31" fmla="*/ 392 h 438"/>
              <a:gd name="T32" fmla="*/ 154 w 423"/>
              <a:gd name="T33" fmla="*/ 298 h 438"/>
              <a:gd name="T34" fmla="*/ 78 w 423"/>
              <a:gd name="T35" fmla="*/ 369 h 438"/>
              <a:gd name="T36" fmla="*/ 94 w 423"/>
              <a:gd name="T37" fmla="*/ 400 h 438"/>
              <a:gd name="T38" fmla="*/ 230 w 423"/>
              <a:gd name="T39" fmla="*/ 418 h 438"/>
              <a:gd name="T40" fmla="*/ 211 w 423"/>
              <a:gd name="T41" fmla="*/ 316 h 438"/>
              <a:gd name="T42" fmla="*/ 192 w 423"/>
              <a:gd name="T43" fmla="*/ 418 h 438"/>
              <a:gd name="T44" fmla="*/ 230 w 423"/>
              <a:gd name="T45" fmla="*/ 418 h 438"/>
              <a:gd name="T46" fmla="*/ 344 w 423"/>
              <a:gd name="T47" fmla="*/ 369 h 438"/>
              <a:gd name="T48" fmla="*/ 269 w 423"/>
              <a:gd name="T49" fmla="*/ 298 h 438"/>
              <a:gd name="T50" fmla="*/ 313 w 423"/>
              <a:gd name="T51" fmla="*/ 392 h 438"/>
              <a:gd name="T52" fmla="*/ 340 w 423"/>
              <a:gd name="T53" fmla="*/ 396 h 438"/>
              <a:gd name="T54" fmla="*/ 407 w 423"/>
              <a:gd name="T55" fmla="*/ 262 h 438"/>
              <a:gd name="T56" fmla="*/ 304 w 423"/>
              <a:gd name="T57" fmla="*/ 249 h 438"/>
              <a:gd name="T58" fmla="*/ 395 w 423"/>
              <a:gd name="T59" fmla="*/ 299 h 438"/>
              <a:gd name="T60" fmla="*/ 419 w 423"/>
              <a:gd name="T61" fmla="*/ 287 h 438"/>
              <a:gd name="T62" fmla="*/ 407 w 423"/>
              <a:gd name="T63" fmla="*/ 176 h 438"/>
              <a:gd name="T64" fmla="*/ 395 w 423"/>
              <a:gd name="T65" fmla="*/ 139 h 438"/>
              <a:gd name="T66" fmla="*/ 304 w 423"/>
              <a:gd name="T67" fmla="*/ 189 h 438"/>
              <a:gd name="T68" fmla="*/ 328 w 423"/>
              <a:gd name="T69" fmla="*/ 201 h 438"/>
              <a:gd name="T70" fmla="*/ 344 w 423"/>
              <a:gd name="T71" fmla="*/ 69 h 438"/>
              <a:gd name="T72" fmla="*/ 313 w 423"/>
              <a:gd name="T73" fmla="*/ 46 h 438"/>
              <a:gd name="T74" fmla="*/ 269 w 423"/>
              <a:gd name="T75" fmla="*/ 140 h 438"/>
              <a:gd name="T76" fmla="*/ 295 w 423"/>
              <a:gd name="T77" fmla="*/ 136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438">
                <a:moveTo>
                  <a:pt x="211" y="121"/>
                </a:moveTo>
                <a:cubicBezTo>
                  <a:pt x="201" y="121"/>
                  <a:pt x="192" y="113"/>
                  <a:pt x="192" y="102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201" y="0"/>
                  <a:pt x="211" y="0"/>
                </a:cubicBezTo>
                <a:cubicBezTo>
                  <a:pt x="222" y="0"/>
                  <a:pt x="230" y="9"/>
                  <a:pt x="230" y="19"/>
                </a:cubicBezTo>
                <a:cubicBezTo>
                  <a:pt x="230" y="102"/>
                  <a:pt x="230" y="102"/>
                  <a:pt x="230" y="102"/>
                </a:cubicBezTo>
                <a:cubicBezTo>
                  <a:pt x="230" y="113"/>
                  <a:pt x="222" y="121"/>
                  <a:pt x="211" y="121"/>
                </a:cubicBezTo>
                <a:close/>
                <a:moveTo>
                  <a:pt x="154" y="140"/>
                </a:moveTo>
                <a:cubicBezTo>
                  <a:pt x="162" y="134"/>
                  <a:pt x="164" y="122"/>
                  <a:pt x="158" y="113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3" y="38"/>
                  <a:pt x="91" y="36"/>
                  <a:pt x="83" y="42"/>
                </a:cubicBezTo>
                <a:cubicBezTo>
                  <a:pt x="74" y="48"/>
                  <a:pt x="72" y="60"/>
                  <a:pt x="78" y="69"/>
                </a:cubicBezTo>
                <a:cubicBezTo>
                  <a:pt x="127" y="136"/>
                  <a:pt x="127" y="136"/>
                  <a:pt x="127" y="136"/>
                </a:cubicBezTo>
                <a:cubicBezTo>
                  <a:pt x="131" y="141"/>
                  <a:pt x="137" y="144"/>
                  <a:pt x="143" y="144"/>
                </a:cubicBezTo>
                <a:cubicBezTo>
                  <a:pt x="147" y="144"/>
                  <a:pt x="150" y="143"/>
                  <a:pt x="154" y="140"/>
                </a:cubicBezTo>
                <a:close/>
                <a:moveTo>
                  <a:pt x="118" y="189"/>
                </a:moveTo>
                <a:cubicBezTo>
                  <a:pt x="122" y="179"/>
                  <a:pt x="116" y="168"/>
                  <a:pt x="106" y="165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17" y="136"/>
                  <a:pt x="6" y="141"/>
                  <a:pt x="3" y="151"/>
                </a:cubicBezTo>
                <a:cubicBezTo>
                  <a:pt x="0" y="161"/>
                  <a:pt x="5" y="172"/>
                  <a:pt x="15" y="176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96" y="202"/>
                  <a:pt x="98" y="202"/>
                  <a:pt x="100" y="202"/>
                </a:cubicBezTo>
                <a:cubicBezTo>
                  <a:pt x="108" y="202"/>
                  <a:pt x="116" y="197"/>
                  <a:pt x="118" y="189"/>
                </a:cubicBezTo>
                <a:close/>
                <a:moveTo>
                  <a:pt x="27" y="299"/>
                </a:moveTo>
                <a:cubicBezTo>
                  <a:pt x="106" y="273"/>
                  <a:pt x="106" y="273"/>
                  <a:pt x="106" y="273"/>
                </a:cubicBezTo>
                <a:cubicBezTo>
                  <a:pt x="116" y="270"/>
                  <a:pt x="122" y="259"/>
                  <a:pt x="118" y="249"/>
                </a:cubicBezTo>
                <a:cubicBezTo>
                  <a:pt x="115" y="239"/>
                  <a:pt x="104" y="233"/>
                  <a:pt x="94" y="237"/>
                </a:cubicBezTo>
                <a:cubicBezTo>
                  <a:pt x="15" y="262"/>
                  <a:pt x="15" y="262"/>
                  <a:pt x="15" y="262"/>
                </a:cubicBezTo>
                <a:cubicBezTo>
                  <a:pt x="5" y="266"/>
                  <a:pt x="0" y="276"/>
                  <a:pt x="3" y="287"/>
                </a:cubicBezTo>
                <a:cubicBezTo>
                  <a:pt x="6" y="295"/>
                  <a:pt x="13" y="300"/>
                  <a:pt x="21" y="300"/>
                </a:cubicBezTo>
                <a:cubicBezTo>
                  <a:pt x="23" y="300"/>
                  <a:pt x="25" y="300"/>
                  <a:pt x="27" y="299"/>
                </a:cubicBezTo>
                <a:close/>
                <a:moveTo>
                  <a:pt x="109" y="392"/>
                </a:moveTo>
                <a:cubicBezTo>
                  <a:pt x="158" y="325"/>
                  <a:pt x="158" y="325"/>
                  <a:pt x="158" y="325"/>
                </a:cubicBezTo>
                <a:cubicBezTo>
                  <a:pt x="164" y="316"/>
                  <a:pt x="162" y="304"/>
                  <a:pt x="154" y="298"/>
                </a:cubicBezTo>
                <a:cubicBezTo>
                  <a:pt x="145" y="292"/>
                  <a:pt x="133" y="293"/>
                  <a:pt x="127" y="302"/>
                </a:cubicBezTo>
                <a:cubicBezTo>
                  <a:pt x="78" y="369"/>
                  <a:pt x="78" y="369"/>
                  <a:pt x="78" y="369"/>
                </a:cubicBezTo>
                <a:cubicBezTo>
                  <a:pt x="72" y="378"/>
                  <a:pt x="74" y="390"/>
                  <a:pt x="83" y="396"/>
                </a:cubicBezTo>
                <a:cubicBezTo>
                  <a:pt x="86" y="398"/>
                  <a:pt x="90" y="400"/>
                  <a:pt x="94" y="400"/>
                </a:cubicBezTo>
                <a:cubicBezTo>
                  <a:pt x="100" y="400"/>
                  <a:pt x="106" y="397"/>
                  <a:pt x="109" y="392"/>
                </a:cubicBezTo>
                <a:close/>
                <a:moveTo>
                  <a:pt x="230" y="418"/>
                </a:moveTo>
                <a:cubicBezTo>
                  <a:pt x="230" y="336"/>
                  <a:pt x="230" y="336"/>
                  <a:pt x="230" y="336"/>
                </a:cubicBezTo>
                <a:cubicBezTo>
                  <a:pt x="230" y="325"/>
                  <a:pt x="222" y="316"/>
                  <a:pt x="211" y="316"/>
                </a:cubicBezTo>
                <a:cubicBezTo>
                  <a:pt x="201" y="316"/>
                  <a:pt x="192" y="325"/>
                  <a:pt x="192" y="336"/>
                </a:cubicBezTo>
                <a:cubicBezTo>
                  <a:pt x="192" y="418"/>
                  <a:pt x="192" y="418"/>
                  <a:pt x="192" y="418"/>
                </a:cubicBezTo>
                <a:cubicBezTo>
                  <a:pt x="192" y="429"/>
                  <a:pt x="201" y="438"/>
                  <a:pt x="211" y="438"/>
                </a:cubicBezTo>
                <a:cubicBezTo>
                  <a:pt x="222" y="438"/>
                  <a:pt x="230" y="429"/>
                  <a:pt x="230" y="418"/>
                </a:cubicBezTo>
                <a:close/>
                <a:moveTo>
                  <a:pt x="340" y="396"/>
                </a:moveTo>
                <a:cubicBezTo>
                  <a:pt x="348" y="390"/>
                  <a:pt x="350" y="378"/>
                  <a:pt x="344" y="369"/>
                </a:cubicBezTo>
                <a:cubicBezTo>
                  <a:pt x="295" y="302"/>
                  <a:pt x="295" y="302"/>
                  <a:pt x="295" y="302"/>
                </a:cubicBezTo>
                <a:cubicBezTo>
                  <a:pt x="289" y="293"/>
                  <a:pt x="277" y="292"/>
                  <a:pt x="269" y="298"/>
                </a:cubicBezTo>
                <a:cubicBezTo>
                  <a:pt x="260" y="304"/>
                  <a:pt x="258" y="316"/>
                  <a:pt x="264" y="325"/>
                </a:cubicBezTo>
                <a:cubicBezTo>
                  <a:pt x="313" y="392"/>
                  <a:pt x="313" y="392"/>
                  <a:pt x="313" y="392"/>
                </a:cubicBezTo>
                <a:cubicBezTo>
                  <a:pt x="317" y="397"/>
                  <a:pt x="323" y="400"/>
                  <a:pt x="329" y="400"/>
                </a:cubicBezTo>
                <a:cubicBezTo>
                  <a:pt x="332" y="400"/>
                  <a:pt x="336" y="398"/>
                  <a:pt x="340" y="396"/>
                </a:cubicBezTo>
                <a:close/>
                <a:moveTo>
                  <a:pt x="419" y="287"/>
                </a:moveTo>
                <a:cubicBezTo>
                  <a:pt x="423" y="276"/>
                  <a:pt x="417" y="266"/>
                  <a:pt x="407" y="262"/>
                </a:cubicBezTo>
                <a:cubicBezTo>
                  <a:pt x="328" y="237"/>
                  <a:pt x="328" y="237"/>
                  <a:pt x="328" y="237"/>
                </a:cubicBezTo>
                <a:cubicBezTo>
                  <a:pt x="318" y="233"/>
                  <a:pt x="307" y="239"/>
                  <a:pt x="304" y="249"/>
                </a:cubicBezTo>
                <a:cubicBezTo>
                  <a:pt x="301" y="259"/>
                  <a:pt x="306" y="270"/>
                  <a:pt x="316" y="273"/>
                </a:cubicBezTo>
                <a:cubicBezTo>
                  <a:pt x="395" y="299"/>
                  <a:pt x="395" y="299"/>
                  <a:pt x="395" y="299"/>
                </a:cubicBezTo>
                <a:cubicBezTo>
                  <a:pt x="397" y="300"/>
                  <a:pt x="399" y="300"/>
                  <a:pt x="401" y="300"/>
                </a:cubicBezTo>
                <a:cubicBezTo>
                  <a:pt x="409" y="300"/>
                  <a:pt x="417" y="295"/>
                  <a:pt x="419" y="287"/>
                </a:cubicBezTo>
                <a:close/>
                <a:moveTo>
                  <a:pt x="328" y="201"/>
                </a:moveTo>
                <a:cubicBezTo>
                  <a:pt x="407" y="176"/>
                  <a:pt x="407" y="176"/>
                  <a:pt x="407" y="176"/>
                </a:cubicBezTo>
                <a:cubicBezTo>
                  <a:pt x="417" y="172"/>
                  <a:pt x="423" y="161"/>
                  <a:pt x="419" y="151"/>
                </a:cubicBezTo>
                <a:cubicBezTo>
                  <a:pt x="416" y="141"/>
                  <a:pt x="405" y="136"/>
                  <a:pt x="395" y="139"/>
                </a:cubicBezTo>
                <a:cubicBezTo>
                  <a:pt x="316" y="165"/>
                  <a:pt x="316" y="165"/>
                  <a:pt x="316" y="165"/>
                </a:cubicBezTo>
                <a:cubicBezTo>
                  <a:pt x="306" y="168"/>
                  <a:pt x="301" y="179"/>
                  <a:pt x="304" y="189"/>
                </a:cubicBezTo>
                <a:cubicBezTo>
                  <a:pt x="307" y="197"/>
                  <a:pt x="314" y="202"/>
                  <a:pt x="322" y="202"/>
                </a:cubicBezTo>
                <a:cubicBezTo>
                  <a:pt x="324" y="202"/>
                  <a:pt x="326" y="202"/>
                  <a:pt x="328" y="201"/>
                </a:cubicBezTo>
                <a:close/>
                <a:moveTo>
                  <a:pt x="295" y="136"/>
                </a:moveTo>
                <a:cubicBezTo>
                  <a:pt x="344" y="69"/>
                  <a:pt x="344" y="69"/>
                  <a:pt x="344" y="69"/>
                </a:cubicBezTo>
                <a:cubicBezTo>
                  <a:pt x="350" y="60"/>
                  <a:pt x="348" y="48"/>
                  <a:pt x="340" y="42"/>
                </a:cubicBezTo>
                <a:cubicBezTo>
                  <a:pt x="331" y="36"/>
                  <a:pt x="319" y="38"/>
                  <a:pt x="313" y="46"/>
                </a:cubicBezTo>
                <a:cubicBezTo>
                  <a:pt x="264" y="113"/>
                  <a:pt x="264" y="113"/>
                  <a:pt x="264" y="113"/>
                </a:cubicBezTo>
                <a:cubicBezTo>
                  <a:pt x="258" y="122"/>
                  <a:pt x="260" y="134"/>
                  <a:pt x="269" y="140"/>
                </a:cubicBezTo>
                <a:cubicBezTo>
                  <a:pt x="272" y="143"/>
                  <a:pt x="276" y="144"/>
                  <a:pt x="280" y="144"/>
                </a:cubicBezTo>
                <a:cubicBezTo>
                  <a:pt x="286" y="144"/>
                  <a:pt x="292" y="141"/>
                  <a:pt x="2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0" name="Freeform 938">
            <a:extLst>
              <a:ext uri="{FF2B5EF4-FFF2-40B4-BE49-F238E27FC236}">
                <a16:creationId xmlns:a16="http://schemas.microsoft.com/office/drawing/2014/main" id="{E2C8E3DD-80C2-4900-90DC-1869BD6D6354}"/>
              </a:ext>
            </a:extLst>
          </p:cNvPr>
          <p:cNvSpPr>
            <a:spLocks noEditPoints="1"/>
          </p:cNvSpPr>
          <p:nvPr/>
        </p:nvSpPr>
        <p:spPr bwMode="auto">
          <a:xfrm>
            <a:off x="9548580" y="3386177"/>
            <a:ext cx="243007" cy="242284"/>
          </a:xfrm>
          <a:custGeom>
            <a:avLst/>
            <a:gdLst>
              <a:gd name="T0" fmla="*/ 425 w 446"/>
              <a:gd name="T1" fmla="*/ 237 h 444"/>
              <a:gd name="T2" fmla="*/ 412 w 446"/>
              <a:gd name="T3" fmla="*/ 232 h 444"/>
              <a:gd name="T4" fmla="*/ 223 w 446"/>
              <a:gd name="T5" fmla="*/ 48 h 444"/>
              <a:gd name="T6" fmla="*/ 35 w 446"/>
              <a:gd name="T7" fmla="*/ 232 h 444"/>
              <a:gd name="T8" fmla="*/ 8 w 446"/>
              <a:gd name="T9" fmla="*/ 232 h 444"/>
              <a:gd name="T10" fmla="*/ 8 w 446"/>
              <a:gd name="T11" fmla="*/ 204 h 444"/>
              <a:gd name="T12" fmla="*/ 210 w 446"/>
              <a:gd name="T13" fmla="*/ 7 h 444"/>
              <a:gd name="T14" fmla="*/ 237 w 446"/>
              <a:gd name="T15" fmla="*/ 7 h 444"/>
              <a:gd name="T16" fmla="*/ 439 w 446"/>
              <a:gd name="T17" fmla="*/ 204 h 444"/>
              <a:gd name="T18" fmla="*/ 439 w 446"/>
              <a:gd name="T19" fmla="*/ 232 h 444"/>
              <a:gd name="T20" fmla="*/ 425 w 446"/>
              <a:gd name="T21" fmla="*/ 237 h 444"/>
              <a:gd name="T22" fmla="*/ 383 w 446"/>
              <a:gd name="T23" fmla="*/ 425 h 444"/>
              <a:gd name="T24" fmla="*/ 383 w 446"/>
              <a:gd name="T25" fmla="*/ 237 h 444"/>
              <a:gd name="T26" fmla="*/ 364 w 446"/>
              <a:gd name="T27" fmla="*/ 218 h 444"/>
              <a:gd name="T28" fmla="*/ 345 w 446"/>
              <a:gd name="T29" fmla="*/ 237 h 444"/>
              <a:gd name="T30" fmla="*/ 345 w 446"/>
              <a:gd name="T31" fmla="*/ 406 h 444"/>
              <a:gd name="T32" fmla="*/ 285 w 446"/>
              <a:gd name="T33" fmla="*/ 406 h 444"/>
              <a:gd name="T34" fmla="*/ 285 w 446"/>
              <a:gd name="T35" fmla="*/ 303 h 444"/>
              <a:gd name="T36" fmla="*/ 259 w 446"/>
              <a:gd name="T37" fmla="*/ 277 h 444"/>
              <a:gd name="T38" fmla="*/ 188 w 446"/>
              <a:gd name="T39" fmla="*/ 277 h 444"/>
              <a:gd name="T40" fmla="*/ 162 w 446"/>
              <a:gd name="T41" fmla="*/ 303 h 444"/>
              <a:gd name="T42" fmla="*/ 162 w 446"/>
              <a:gd name="T43" fmla="*/ 406 h 444"/>
              <a:gd name="T44" fmla="*/ 102 w 446"/>
              <a:gd name="T45" fmla="*/ 406 h 444"/>
              <a:gd name="T46" fmla="*/ 102 w 446"/>
              <a:gd name="T47" fmla="*/ 237 h 444"/>
              <a:gd name="T48" fmla="*/ 83 w 446"/>
              <a:gd name="T49" fmla="*/ 218 h 444"/>
              <a:gd name="T50" fmla="*/ 64 w 446"/>
              <a:gd name="T51" fmla="*/ 237 h 444"/>
              <a:gd name="T52" fmla="*/ 64 w 446"/>
              <a:gd name="T53" fmla="*/ 425 h 444"/>
              <a:gd name="T54" fmla="*/ 83 w 446"/>
              <a:gd name="T55" fmla="*/ 444 h 444"/>
              <a:gd name="T56" fmla="*/ 181 w 446"/>
              <a:gd name="T57" fmla="*/ 444 h 444"/>
              <a:gd name="T58" fmla="*/ 201 w 446"/>
              <a:gd name="T59" fmla="*/ 425 h 444"/>
              <a:gd name="T60" fmla="*/ 201 w 446"/>
              <a:gd name="T61" fmla="*/ 316 h 444"/>
              <a:gd name="T62" fmla="*/ 246 w 446"/>
              <a:gd name="T63" fmla="*/ 316 h 444"/>
              <a:gd name="T64" fmla="*/ 246 w 446"/>
              <a:gd name="T65" fmla="*/ 425 h 444"/>
              <a:gd name="T66" fmla="*/ 265 w 446"/>
              <a:gd name="T67" fmla="*/ 444 h 444"/>
              <a:gd name="T68" fmla="*/ 364 w 446"/>
              <a:gd name="T69" fmla="*/ 444 h 444"/>
              <a:gd name="T70" fmla="*/ 383 w 446"/>
              <a:gd name="T71" fmla="*/ 425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6" h="444">
                <a:moveTo>
                  <a:pt x="425" y="237"/>
                </a:moveTo>
                <a:cubicBezTo>
                  <a:pt x="420" y="237"/>
                  <a:pt x="416" y="236"/>
                  <a:pt x="412" y="232"/>
                </a:cubicBezTo>
                <a:cubicBezTo>
                  <a:pt x="223" y="48"/>
                  <a:pt x="223" y="48"/>
                  <a:pt x="223" y="48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27" y="239"/>
                  <a:pt x="15" y="239"/>
                  <a:pt x="8" y="232"/>
                </a:cubicBezTo>
                <a:cubicBezTo>
                  <a:pt x="0" y="224"/>
                  <a:pt x="0" y="212"/>
                  <a:pt x="8" y="204"/>
                </a:cubicBezTo>
                <a:cubicBezTo>
                  <a:pt x="210" y="7"/>
                  <a:pt x="210" y="7"/>
                  <a:pt x="210" y="7"/>
                </a:cubicBezTo>
                <a:cubicBezTo>
                  <a:pt x="217" y="0"/>
                  <a:pt x="229" y="0"/>
                  <a:pt x="237" y="7"/>
                </a:cubicBezTo>
                <a:cubicBezTo>
                  <a:pt x="439" y="204"/>
                  <a:pt x="439" y="204"/>
                  <a:pt x="439" y="204"/>
                </a:cubicBezTo>
                <a:cubicBezTo>
                  <a:pt x="446" y="212"/>
                  <a:pt x="446" y="224"/>
                  <a:pt x="439" y="232"/>
                </a:cubicBezTo>
                <a:cubicBezTo>
                  <a:pt x="435" y="235"/>
                  <a:pt x="430" y="237"/>
                  <a:pt x="425" y="237"/>
                </a:cubicBezTo>
                <a:close/>
                <a:moveTo>
                  <a:pt x="383" y="425"/>
                </a:moveTo>
                <a:cubicBezTo>
                  <a:pt x="383" y="237"/>
                  <a:pt x="383" y="237"/>
                  <a:pt x="383" y="237"/>
                </a:cubicBezTo>
                <a:cubicBezTo>
                  <a:pt x="383" y="226"/>
                  <a:pt x="375" y="218"/>
                  <a:pt x="364" y="218"/>
                </a:cubicBezTo>
                <a:cubicBezTo>
                  <a:pt x="353" y="218"/>
                  <a:pt x="345" y="226"/>
                  <a:pt x="345" y="237"/>
                </a:cubicBezTo>
                <a:cubicBezTo>
                  <a:pt x="345" y="406"/>
                  <a:pt x="345" y="406"/>
                  <a:pt x="345" y="406"/>
                </a:cubicBezTo>
                <a:cubicBezTo>
                  <a:pt x="285" y="406"/>
                  <a:pt x="285" y="406"/>
                  <a:pt x="285" y="406"/>
                </a:cubicBezTo>
                <a:cubicBezTo>
                  <a:pt x="285" y="303"/>
                  <a:pt x="285" y="303"/>
                  <a:pt x="285" y="303"/>
                </a:cubicBezTo>
                <a:cubicBezTo>
                  <a:pt x="285" y="289"/>
                  <a:pt x="273" y="277"/>
                  <a:pt x="259" y="277"/>
                </a:cubicBezTo>
                <a:cubicBezTo>
                  <a:pt x="188" y="277"/>
                  <a:pt x="188" y="277"/>
                  <a:pt x="188" y="277"/>
                </a:cubicBezTo>
                <a:cubicBezTo>
                  <a:pt x="174" y="277"/>
                  <a:pt x="162" y="289"/>
                  <a:pt x="162" y="303"/>
                </a:cubicBezTo>
                <a:cubicBezTo>
                  <a:pt x="162" y="406"/>
                  <a:pt x="162" y="406"/>
                  <a:pt x="162" y="406"/>
                </a:cubicBezTo>
                <a:cubicBezTo>
                  <a:pt x="102" y="406"/>
                  <a:pt x="102" y="406"/>
                  <a:pt x="102" y="406"/>
                </a:cubicBezTo>
                <a:cubicBezTo>
                  <a:pt x="102" y="237"/>
                  <a:pt x="102" y="237"/>
                  <a:pt x="102" y="237"/>
                </a:cubicBezTo>
                <a:cubicBezTo>
                  <a:pt x="102" y="226"/>
                  <a:pt x="93" y="218"/>
                  <a:pt x="83" y="218"/>
                </a:cubicBezTo>
                <a:cubicBezTo>
                  <a:pt x="72" y="218"/>
                  <a:pt x="64" y="226"/>
                  <a:pt x="64" y="237"/>
                </a:cubicBezTo>
                <a:cubicBezTo>
                  <a:pt x="64" y="425"/>
                  <a:pt x="64" y="425"/>
                  <a:pt x="64" y="425"/>
                </a:cubicBezTo>
                <a:cubicBezTo>
                  <a:pt x="64" y="435"/>
                  <a:pt x="72" y="444"/>
                  <a:pt x="83" y="444"/>
                </a:cubicBezTo>
                <a:cubicBezTo>
                  <a:pt x="181" y="444"/>
                  <a:pt x="181" y="444"/>
                  <a:pt x="181" y="444"/>
                </a:cubicBezTo>
                <a:cubicBezTo>
                  <a:pt x="192" y="444"/>
                  <a:pt x="201" y="435"/>
                  <a:pt x="201" y="425"/>
                </a:cubicBezTo>
                <a:cubicBezTo>
                  <a:pt x="201" y="316"/>
                  <a:pt x="201" y="316"/>
                  <a:pt x="201" y="316"/>
                </a:cubicBezTo>
                <a:cubicBezTo>
                  <a:pt x="246" y="316"/>
                  <a:pt x="246" y="316"/>
                  <a:pt x="246" y="316"/>
                </a:cubicBezTo>
                <a:cubicBezTo>
                  <a:pt x="246" y="425"/>
                  <a:pt x="246" y="425"/>
                  <a:pt x="246" y="425"/>
                </a:cubicBezTo>
                <a:cubicBezTo>
                  <a:pt x="246" y="435"/>
                  <a:pt x="255" y="444"/>
                  <a:pt x="265" y="444"/>
                </a:cubicBezTo>
                <a:cubicBezTo>
                  <a:pt x="364" y="444"/>
                  <a:pt x="364" y="444"/>
                  <a:pt x="364" y="444"/>
                </a:cubicBezTo>
                <a:cubicBezTo>
                  <a:pt x="375" y="444"/>
                  <a:pt x="383" y="435"/>
                  <a:pt x="383" y="4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1" name="Freeform 939">
            <a:extLst>
              <a:ext uri="{FF2B5EF4-FFF2-40B4-BE49-F238E27FC236}">
                <a16:creationId xmlns:a16="http://schemas.microsoft.com/office/drawing/2014/main" id="{A7C7E158-E059-4896-91FB-C5B871919F4B}"/>
              </a:ext>
            </a:extLst>
          </p:cNvPr>
          <p:cNvSpPr>
            <a:spLocks noEditPoints="1"/>
          </p:cNvSpPr>
          <p:nvPr/>
        </p:nvSpPr>
        <p:spPr bwMode="auto">
          <a:xfrm>
            <a:off x="10213236" y="3415106"/>
            <a:ext cx="201783" cy="185871"/>
          </a:xfrm>
          <a:custGeom>
            <a:avLst/>
            <a:gdLst>
              <a:gd name="T0" fmla="*/ 339 w 371"/>
              <a:gd name="T1" fmla="*/ 63 h 342"/>
              <a:gd name="T2" fmla="*/ 32 w 371"/>
              <a:gd name="T3" fmla="*/ 63 h 342"/>
              <a:gd name="T4" fmla="*/ 0 w 371"/>
              <a:gd name="T5" fmla="*/ 32 h 342"/>
              <a:gd name="T6" fmla="*/ 32 w 371"/>
              <a:gd name="T7" fmla="*/ 0 h 342"/>
              <a:gd name="T8" fmla="*/ 339 w 371"/>
              <a:gd name="T9" fmla="*/ 0 h 342"/>
              <a:gd name="T10" fmla="*/ 371 w 371"/>
              <a:gd name="T11" fmla="*/ 32 h 342"/>
              <a:gd name="T12" fmla="*/ 339 w 371"/>
              <a:gd name="T13" fmla="*/ 63 h 342"/>
              <a:gd name="T14" fmla="*/ 371 w 371"/>
              <a:gd name="T15" fmla="*/ 171 h 342"/>
              <a:gd name="T16" fmla="*/ 339 w 371"/>
              <a:gd name="T17" fmla="*/ 140 h 342"/>
              <a:gd name="T18" fmla="*/ 32 w 371"/>
              <a:gd name="T19" fmla="*/ 140 h 342"/>
              <a:gd name="T20" fmla="*/ 0 w 371"/>
              <a:gd name="T21" fmla="*/ 171 h 342"/>
              <a:gd name="T22" fmla="*/ 32 w 371"/>
              <a:gd name="T23" fmla="*/ 202 h 342"/>
              <a:gd name="T24" fmla="*/ 339 w 371"/>
              <a:gd name="T25" fmla="*/ 202 h 342"/>
              <a:gd name="T26" fmla="*/ 371 w 371"/>
              <a:gd name="T27" fmla="*/ 171 h 342"/>
              <a:gd name="T28" fmla="*/ 371 w 371"/>
              <a:gd name="T29" fmla="*/ 310 h 342"/>
              <a:gd name="T30" fmla="*/ 339 w 371"/>
              <a:gd name="T31" fmla="*/ 279 h 342"/>
              <a:gd name="T32" fmla="*/ 32 w 371"/>
              <a:gd name="T33" fmla="*/ 279 h 342"/>
              <a:gd name="T34" fmla="*/ 0 w 371"/>
              <a:gd name="T35" fmla="*/ 310 h 342"/>
              <a:gd name="T36" fmla="*/ 32 w 371"/>
              <a:gd name="T37" fmla="*/ 342 h 342"/>
              <a:gd name="T38" fmla="*/ 339 w 371"/>
              <a:gd name="T39" fmla="*/ 342 h 342"/>
              <a:gd name="T40" fmla="*/ 371 w 371"/>
              <a:gd name="T41" fmla="*/ 31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1" h="342">
                <a:moveTo>
                  <a:pt x="339" y="63"/>
                </a:moveTo>
                <a:cubicBezTo>
                  <a:pt x="32" y="63"/>
                  <a:pt x="32" y="63"/>
                  <a:pt x="32" y="63"/>
                </a:cubicBezTo>
                <a:cubicBezTo>
                  <a:pt x="14" y="63"/>
                  <a:pt x="0" y="49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39" y="0"/>
                  <a:pt x="339" y="0"/>
                  <a:pt x="339" y="0"/>
                </a:cubicBezTo>
                <a:cubicBezTo>
                  <a:pt x="357" y="0"/>
                  <a:pt x="371" y="14"/>
                  <a:pt x="371" y="32"/>
                </a:cubicBezTo>
                <a:cubicBezTo>
                  <a:pt x="371" y="49"/>
                  <a:pt x="357" y="63"/>
                  <a:pt x="339" y="63"/>
                </a:cubicBezTo>
                <a:close/>
                <a:moveTo>
                  <a:pt x="371" y="171"/>
                </a:moveTo>
                <a:cubicBezTo>
                  <a:pt x="371" y="154"/>
                  <a:pt x="357" y="140"/>
                  <a:pt x="339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14" y="140"/>
                  <a:pt x="0" y="154"/>
                  <a:pt x="0" y="171"/>
                </a:cubicBezTo>
                <a:cubicBezTo>
                  <a:pt x="0" y="188"/>
                  <a:pt x="14" y="202"/>
                  <a:pt x="32" y="202"/>
                </a:cubicBezTo>
                <a:cubicBezTo>
                  <a:pt x="339" y="202"/>
                  <a:pt x="339" y="202"/>
                  <a:pt x="339" y="202"/>
                </a:cubicBezTo>
                <a:cubicBezTo>
                  <a:pt x="357" y="202"/>
                  <a:pt x="371" y="188"/>
                  <a:pt x="371" y="171"/>
                </a:cubicBezTo>
                <a:close/>
                <a:moveTo>
                  <a:pt x="371" y="310"/>
                </a:moveTo>
                <a:cubicBezTo>
                  <a:pt x="371" y="293"/>
                  <a:pt x="357" y="279"/>
                  <a:pt x="339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4" y="279"/>
                  <a:pt x="0" y="293"/>
                  <a:pt x="0" y="310"/>
                </a:cubicBezTo>
                <a:cubicBezTo>
                  <a:pt x="0" y="328"/>
                  <a:pt x="14" y="342"/>
                  <a:pt x="32" y="342"/>
                </a:cubicBezTo>
                <a:cubicBezTo>
                  <a:pt x="339" y="342"/>
                  <a:pt x="339" y="342"/>
                  <a:pt x="339" y="342"/>
                </a:cubicBezTo>
                <a:cubicBezTo>
                  <a:pt x="357" y="342"/>
                  <a:pt x="371" y="328"/>
                  <a:pt x="371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2" name="Freeform 941">
            <a:extLst>
              <a:ext uri="{FF2B5EF4-FFF2-40B4-BE49-F238E27FC236}">
                <a16:creationId xmlns:a16="http://schemas.microsoft.com/office/drawing/2014/main" id="{18DFE234-A8F5-4D3C-A8E0-ED6F9A6827A8}"/>
              </a:ext>
            </a:extLst>
          </p:cNvPr>
          <p:cNvSpPr>
            <a:spLocks noEditPoints="1"/>
          </p:cNvSpPr>
          <p:nvPr/>
        </p:nvSpPr>
        <p:spPr bwMode="auto">
          <a:xfrm>
            <a:off x="7624915" y="1634215"/>
            <a:ext cx="232159" cy="230712"/>
          </a:xfrm>
          <a:custGeom>
            <a:avLst/>
            <a:gdLst>
              <a:gd name="T0" fmla="*/ 422 w 426"/>
              <a:gd name="T1" fmla="*/ 11 h 423"/>
              <a:gd name="T2" fmla="*/ 405 w 426"/>
              <a:gd name="T3" fmla="*/ 0 h 423"/>
              <a:gd name="T4" fmla="*/ 20 w 426"/>
              <a:gd name="T5" fmla="*/ 0 h 423"/>
              <a:gd name="T6" fmla="*/ 3 w 426"/>
              <a:gd name="T7" fmla="*/ 11 h 423"/>
              <a:gd name="T8" fmla="*/ 5 w 426"/>
              <a:gd name="T9" fmla="*/ 30 h 423"/>
              <a:gd name="T10" fmla="*/ 155 w 426"/>
              <a:gd name="T11" fmla="*/ 251 h 423"/>
              <a:gd name="T12" fmla="*/ 155 w 426"/>
              <a:gd name="T13" fmla="*/ 396 h 423"/>
              <a:gd name="T14" fmla="*/ 180 w 426"/>
              <a:gd name="T15" fmla="*/ 423 h 423"/>
              <a:gd name="T16" fmla="*/ 245 w 426"/>
              <a:gd name="T17" fmla="*/ 423 h 423"/>
              <a:gd name="T18" fmla="*/ 270 w 426"/>
              <a:gd name="T19" fmla="*/ 396 h 423"/>
              <a:gd name="T20" fmla="*/ 270 w 426"/>
              <a:gd name="T21" fmla="*/ 251 h 423"/>
              <a:gd name="T22" fmla="*/ 420 w 426"/>
              <a:gd name="T23" fmla="*/ 30 h 423"/>
              <a:gd name="T24" fmla="*/ 422 w 426"/>
              <a:gd name="T25" fmla="*/ 11 h 423"/>
              <a:gd name="T26" fmla="*/ 236 w 426"/>
              <a:gd name="T27" fmla="*/ 234 h 423"/>
              <a:gd name="T28" fmla="*/ 232 w 426"/>
              <a:gd name="T29" fmla="*/ 245 h 423"/>
              <a:gd name="T30" fmla="*/ 232 w 426"/>
              <a:gd name="T31" fmla="*/ 385 h 423"/>
              <a:gd name="T32" fmla="*/ 193 w 426"/>
              <a:gd name="T33" fmla="*/ 385 h 423"/>
              <a:gd name="T34" fmla="*/ 193 w 426"/>
              <a:gd name="T35" fmla="*/ 245 h 423"/>
              <a:gd name="T36" fmla="*/ 189 w 426"/>
              <a:gd name="T37" fmla="*/ 234 h 423"/>
              <a:gd name="T38" fmla="*/ 143 w 426"/>
              <a:gd name="T39" fmla="*/ 167 h 423"/>
              <a:gd name="T40" fmla="*/ 177 w 426"/>
              <a:gd name="T41" fmla="*/ 162 h 423"/>
              <a:gd name="T42" fmla="*/ 213 w 426"/>
              <a:gd name="T43" fmla="*/ 167 h 423"/>
              <a:gd name="T44" fmla="*/ 252 w 426"/>
              <a:gd name="T45" fmla="*/ 174 h 423"/>
              <a:gd name="T46" fmla="*/ 278 w 426"/>
              <a:gd name="T47" fmla="*/ 172 h 423"/>
              <a:gd name="T48" fmla="*/ 236 w 426"/>
              <a:gd name="T49" fmla="*/ 234 h 423"/>
              <a:gd name="T50" fmla="*/ 307 w 426"/>
              <a:gd name="T51" fmla="*/ 131 h 423"/>
              <a:gd name="T52" fmla="*/ 306 w 426"/>
              <a:gd name="T53" fmla="*/ 131 h 423"/>
              <a:gd name="T54" fmla="*/ 253 w 426"/>
              <a:gd name="T55" fmla="*/ 140 h 423"/>
              <a:gd name="T56" fmla="*/ 221 w 426"/>
              <a:gd name="T57" fmla="*/ 135 h 423"/>
              <a:gd name="T58" fmla="*/ 177 w 426"/>
              <a:gd name="T59" fmla="*/ 128 h 423"/>
              <a:gd name="T60" fmla="*/ 123 w 426"/>
              <a:gd name="T61" fmla="*/ 138 h 423"/>
              <a:gd name="T62" fmla="*/ 56 w 426"/>
              <a:gd name="T63" fmla="*/ 39 h 423"/>
              <a:gd name="T64" fmla="*/ 369 w 426"/>
              <a:gd name="T65" fmla="*/ 39 h 423"/>
              <a:gd name="T66" fmla="*/ 307 w 426"/>
              <a:gd name="T67" fmla="*/ 131 h 423"/>
              <a:gd name="T68" fmla="*/ 267 w 426"/>
              <a:gd name="T69" fmla="*/ 99 h 423"/>
              <a:gd name="T70" fmla="*/ 261 w 426"/>
              <a:gd name="T71" fmla="*/ 86 h 423"/>
              <a:gd name="T72" fmla="*/ 267 w 426"/>
              <a:gd name="T73" fmla="*/ 72 h 423"/>
              <a:gd name="T74" fmla="*/ 280 w 426"/>
              <a:gd name="T75" fmla="*/ 67 h 423"/>
              <a:gd name="T76" fmla="*/ 294 w 426"/>
              <a:gd name="T77" fmla="*/ 72 h 423"/>
              <a:gd name="T78" fmla="*/ 300 w 426"/>
              <a:gd name="T79" fmla="*/ 86 h 423"/>
              <a:gd name="T80" fmla="*/ 294 w 426"/>
              <a:gd name="T81" fmla="*/ 99 h 423"/>
              <a:gd name="T82" fmla="*/ 280 w 426"/>
              <a:gd name="T83" fmla="*/ 105 h 423"/>
              <a:gd name="T84" fmla="*/ 267 w 426"/>
              <a:gd name="T85" fmla="*/ 99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26" h="423">
                <a:moveTo>
                  <a:pt x="422" y="11"/>
                </a:moveTo>
                <a:cubicBezTo>
                  <a:pt x="419" y="4"/>
                  <a:pt x="412" y="0"/>
                  <a:pt x="4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3" y="0"/>
                  <a:pt x="6" y="4"/>
                  <a:pt x="3" y="11"/>
                </a:cubicBezTo>
                <a:cubicBezTo>
                  <a:pt x="0" y="17"/>
                  <a:pt x="1" y="25"/>
                  <a:pt x="5" y="30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5" y="396"/>
                  <a:pt x="155" y="396"/>
                  <a:pt x="155" y="396"/>
                </a:cubicBezTo>
                <a:cubicBezTo>
                  <a:pt x="155" y="411"/>
                  <a:pt x="165" y="423"/>
                  <a:pt x="180" y="423"/>
                </a:cubicBezTo>
                <a:cubicBezTo>
                  <a:pt x="245" y="423"/>
                  <a:pt x="245" y="423"/>
                  <a:pt x="245" y="423"/>
                </a:cubicBezTo>
                <a:cubicBezTo>
                  <a:pt x="260" y="423"/>
                  <a:pt x="270" y="411"/>
                  <a:pt x="270" y="396"/>
                </a:cubicBezTo>
                <a:cubicBezTo>
                  <a:pt x="270" y="251"/>
                  <a:pt x="270" y="251"/>
                  <a:pt x="270" y="251"/>
                </a:cubicBezTo>
                <a:cubicBezTo>
                  <a:pt x="420" y="30"/>
                  <a:pt x="420" y="30"/>
                  <a:pt x="420" y="30"/>
                </a:cubicBezTo>
                <a:cubicBezTo>
                  <a:pt x="424" y="25"/>
                  <a:pt x="426" y="17"/>
                  <a:pt x="422" y="11"/>
                </a:cubicBezTo>
                <a:close/>
                <a:moveTo>
                  <a:pt x="236" y="234"/>
                </a:moveTo>
                <a:cubicBezTo>
                  <a:pt x="234" y="237"/>
                  <a:pt x="232" y="241"/>
                  <a:pt x="232" y="245"/>
                </a:cubicBezTo>
                <a:cubicBezTo>
                  <a:pt x="232" y="385"/>
                  <a:pt x="232" y="385"/>
                  <a:pt x="232" y="385"/>
                </a:cubicBezTo>
                <a:cubicBezTo>
                  <a:pt x="193" y="385"/>
                  <a:pt x="193" y="385"/>
                  <a:pt x="193" y="385"/>
                </a:cubicBezTo>
                <a:cubicBezTo>
                  <a:pt x="193" y="245"/>
                  <a:pt x="193" y="245"/>
                  <a:pt x="193" y="245"/>
                </a:cubicBezTo>
                <a:cubicBezTo>
                  <a:pt x="193" y="241"/>
                  <a:pt x="191" y="237"/>
                  <a:pt x="189" y="234"/>
                </a:cubicBezTo>
                <a:cubicBezTo>
                  <a:pt x="143" y="167"/>
                  <a:pt x="143" y="167"/>
                  <a:pt x="143" y="167"/>
                </a:cubicBezTo>
                <a:cubicBezTo>
                  <a:pt x="153" y="164"/>
                  <a:pt x="165" y="162"/>
                  <a:pt x="177" y="162"/>
                </a:cubicBezTo>
                <a:cubicBezTo>
                  <a:pt x="192" y="162"/>
                  <a:pt x="202" y="165"/>
                  <a:pt x="213" y="167"/>
                </a:cubicBezTo>
                <a:cubicBezTo>
                  <a:pt x="224" y="170"/>
                  <a:pt x="236" y="173"/>
                  <a:pt x="252" y="174"/>
                </a:cubicBezTo>
                <a:cubicBezTo>
                  <a:pt x="262" y="174"/>
                  <a:pt x="270" y="173"/>
                  <a:pt x="278" y="172"/>
                </a:cubicBezTo>
                <a:lnTo>
                  <a:pt x="236" y="234"/>
                </a:lnTo>
                <a:close/>
                <a:moveTo>
                  <a:pt x="307" y="131"/>
                </a:moveTo>
                <a:cubicBezTo>
                  <a:pt x="306" y="131"/>
                  <a:pt x="306" y="131"/>
                  <a:pt x="306" y="131"/>
                </a:cubicBezTo>
                <a:cubicBezTo>
                  <a:pt x="306" y="131"/>
                  <a:pt x="286" y="140"/>
                  <a:pt x="253" y="140"/>
                </a:cubicBezTo>
                <a:cubicBezTo>
                  <a:pt x="240" y="140"/>
                  <a:pt x="232" y="137"/>
                  <a:pt x="221" y="135"/>
                </a:cubicBezTo>
                <a:cubicBezTo>
                  <a:pt x="210" y="132"/>
                  <a:pt x="196" y="128"/>
                  <a:pt x="177" y="128"/>
                </a:cubicBezTo>
                <a:cubicBezTo>
                  <a:pt x="156" y="128"/>
                  <a:pt x="136" y="133"/>
                  <a:pt x="123" y="138"/>
                </a:cubicBezTo>
                <a:cubicBezTo>
                  <a:pt x="56" y="39"/>
                  <a:pt x="56" y="39"/>
                  <a:pt x="56" y="39"/>
                </a:cubicBezTo>
                <a:cubicBezTo>
                  <a:pt x="369" y="39"/>
                  <a:pt x="369" y="39"/>
                  <a:pt x="369" y="39"/>
                </a:cubicBezTo>
                <a:lnTo>
                  <a:pt x="307" y="131"/>
                </a:lnTo>
                <a:close/>
                <a:moveTo>
                  <a:pt x="267" y="99"/>
                </a:moveTo>
                <a:cubicBezTo>
                  <a:pt x="263" y="96"/>
                  <a:pt x="261" y="91"/>
                  <a:pt x="261" y="86"/>
                </a:cubicBezTo>
                <a:cubicBezTo>
                  <a:pt x="261" y="81"/>
                  <a:pt x="263" y="76"/>
                  <a:pt x="267" y="72"/>
                </a:cubicBezTo>
                <a:cubicBezTo>
                  <a:pt x="270" y="69"/>
                  <a:pt x="275" y="67"/>
                  <a:pt x="280" y="67"/>
                </a:cubicBezTo>
                <a:cubicBezTo>
                  <a:pt x="285" y="67"/>
                  <a:pt x="290" y="69"/>
                  <a:pt x="294" y="72"/>
                </a:cubicBezTo>
                <a:cubicBezTo>
                  <a:pt x="298" y="76"/>
                  <a:pt x="300" y="81"/>
                  <a:pt x="300" y="86"/>
                </a:cubicBezTo>
                <a:cubicBezTo>
                  <a:pt x="300" y="91"/>
                  <a:pt x="298" y="96"/>
                  <a:pt x="294" y="99"/>
                </a:cubicBezTo>
                <a:cubicBezTo>
                  <a:pt x="290" y="103"/>
                  <a:pt x="285" y="105"/>
                  <a:pt x="280" y="105"/>
                </a:cubicBezTo>
                <a:cubicBezTo>
                  <a:pt x="275" y="105"/>
                  <a:pt x="270" y="103"/>
                  <a:pt x="267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3" name="Freeform 942">
            <a:extLst>
              <a:ext uri="{FF2B5EF4-FFF2-40B4-BE49-F238E27FC236}">
                <a16:creationId xmlns:a16="http://schemas.microsoft.com/office/drawing/2014/main" id="{3FAEDC1D-533F-4E3D-935B-3ECA91A22C8B}"/>
              </a:ext>
            </a:extLst>
          </p:cNvPr>
          <p:cNvSpPr>
            <a:spLocks noEditPoints="1"/>
          </p:cNvSpPr>
          <p:nvPr/>
        </p:nvSpPr>
        <p:spPr bwMode="auto">
          <a:xfrm>
            <a:off x="8273520" y="1629151"/>
            <a:ext cx="241561" cy="240838"/>
          </a:xfrm>
          <a:custGeom>
            <a:avLst/>
            <a:gdLst>
              <a:gd name="T0" fmla="*/ 221 w 442"/>
              <a:gd name="T1" fmla="*/ 0 h 442"/>
              <a:gd name="T2" fmla="*/ 221 w 442"/>
              <a:gd name="T3" fmla="*/ 0 h 442"/>
              <a:gd name="T4" fmla="*/ 221 w 442"/>
              <a:gd name="T5" fmla="*/ 0 h 442"/>
              <a:gd name="T6" fmla="*/ 221 w 442"/>
              <a:gd name="T7" fmla="*/ 0 h 442"/>
              <a:gd name="T8" fmla="*/ 0 w 442"/>
              <a:gd name="T9" fmla="*/ 221 h 442"/>
              <a:gd name="T10" fmla="*/ 220 w 442"/>
              <a:gd name="T11" fmla="*/ 442 h 442"/>
              <a:gd name="T12" fmla="*/ 220 w 442"/>
              <a:gd name="T13" fmla="*/ 442 h 442"/>
              <a:gd name="T14" fmla="*/ 220 w 442"/>
              <a:gd name="T15" fmla="*/ 442 h 442"/>
              <a:gd name="T16" fmla="*/ 221 w 442"/>
              <a:gd name="T17" fmla="*/ 442 h 442"/>
              <a:gd name="T18" fmla="*/ 442 w 442"/>
              <a:gd name="T19" fmla="*/ 221 h 442"/>
              <a:gd name="T20" fmla="*/ 221 w 442"/>
              <a:gd name="T21" fmla="*/ 0 h 442"/>
              <a:gd name="T22" fmla="*/ 240 w 442"/>
              <a:gd name="T23" fmla="*/ 403 h 442"/>
              <a:gd name="T24" fmla="*/ 240 w 442"/>
              <a:gd name="T25" fmla="*/ 353 h 442"/>
              <a:gd name="T26" fmla="*/ 221 w 442"/>
              <a:gd name="T27" fmla="*/ 334 h 442"/>
              <a:gd name="T28" fmla="*/ 201 w 442"/>
              <a:gd name="T29" fmla="*/ 353 h 442"/>
              <a:gd name="T30" fmla="*/ 201 w 442"/>
              <a:gd name="T31" fmla="*/ 403 h 442"/>
              <a:gd name="T32" fmla="*/ 39 w 442"/>
              <a:gd name="T33" fmla="*/ 240 h 442"/>
              <a:gd name="T34" fmla="*/ 88 w 442"/>
              <a:gd name="T35" fmla="*/ 240 h 442"/>
              <a:gd name="T36" fmla="*/ 108 w 442"/>
              <a:gd name="T37" fmla="*/ 221 h 442"/>
              <a:gd name="T38" fmla="*/ 88 w 442"/>
              <a:gd name="T39" fmla="*/ 202 h 442"/>
              <a:gd name="T40" fmla="*/ 39 w 442"/>
              <a:gd name="T41" fmla="*/ 202 h 442"/>
              <a:gd name="T42" fmla="*/ 201 w 442"/>
              <a:gd name="T43" fmla="*/ 39 h 442"/>
              <a:gd name="T44" fmla="*/ 201 w 442"/>
              <a:gd name="T45" fmla="*/ 89 h 442"/>
              <a:gd name="T46" fmla="*/ 221 w 442"/>
              <a:gd name="T47" fmla="*/ 108 h 442"/>
              <a:gd name="T48" fmla="*/ 240 w 442"/>
              <a:gd name="T49" fmla="*/ 89 h 442"/>
              <a:gd name="T50" fmla="*/ 240 w 442"/>
              <a:gd name="T51" fmla="*/ 39 h 442"/>
              <a:gd name="T52" fmla="*/ 402 w 442"/>
              <a:gd name="T53" fmla="*/ 202 h 442"/>
              <a:gd name="T54" fmla="*/ 353 w 442"/>
              <a:gd name="T55" fmla="*/ 202 h 442"/>
              <a:gd name="T56" fmla="*/ 334 w 442"/>
              <a:gd name="T57" fmla="*/ 221 h 442"/>
              <a:gd name="T58" fmla="*/ 353 w 442"/>
              <a:gd name="T59" fmla="*/ 240 h 442"/>
              <a:gd name="T60" fmla="*/ 402 w 442"/>
              <a:gd name="T61" fmla="*/ 240 h 442"/>
              <a:gd name="T62" fmla="*/ 240 w 442"/>
              <a:gd name="T63" fmla="*/ 40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2" h="442">
                <a:moveTo>
                  <a:pt x="221" y="0"/>
                </a:move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99" y="0"/>
                  <a:pt x="0" y="99"/>
                  <a:pt x="0" y="221"/>
                </a:cubicBezTo>
                <a:cubicBezTo>
                  <a:pt x="0" y="343"/>
                  <a:pt x="99" y="442"/>
                  <a:pt x="220" y="442"/>
                </a:cubicBezTo>
                <a:cubicBezTo>
                  <a:pt x="220" y="442"/>
                  <a:pt x="220" y="442"/>
                  <a:pt x="220" y="442"/>
                </a:cubicBezTo>
                <a:cubicBezTo>
                  <a:pt x="220" y="442"/>
                  <a:pt x="220" y="442"/>
                  <a:pt x="220" y="442"/>
                </a:cubicBezTo>
                <a:cubicBezTo>
                  <a:pt x="221" y="442"/>
                  <a:pt x="221" y="442"/>
                  <a:pt x="221" y="442"/>
                </a:cubicBezTo>
                <a:cubicBezTo>
                  <a:pt x="343" y="442"/>
                  <a:pt x="442" y="343"/>
                  <a:pt x="442" y="221"/>
                </a:cubicBezTo>
                <a:cubicBezTo>
                  <a:pt x="442" y="99"/>
                  <a:pt x="343" y="0"/>
                  <a:pt x="221" y="0"/>
                </a:cubicBezTo>
                <a:close/>
                <a:moveTo>
                  <a:pt x="240" y="403"/>
                </a:moveTo>
                <a:cubicBezTo>
                  <a:pt x="240" y="353"/>
                  <a:pt x="240" y="353"/>
                  <a:pt x="240" y="353"/>
                </a:cubicBezTo>
                <a:cubicBezTo>
                  <a:pt x="240" y="343"/>
                  <a:pt x="231" y="334"/>
                  <a:pt x="221" y="334"/>
                </a:cubicBezTo>
                <a:cubicBezTo>
                  <a:pt x="210" y="334"/>
                  <a:pt x="201" y="343"/>
                  <a:pt x="201" y="353"/>
                </a:cubicBezTo>
                <a:cubicBezTo>
                  <a:pt x="201" y="403"/>
                  <a:pt x="201" y="403"/>
                  <a:pt x="201" y="403"/>
                </a:cubicBezTo>
                <a:cubicBezTo>
                  <a:pt x="115" y="393"/>
                  <a:pt x="48" y="325"/>
                  <a:pt x="39" y="240"/>
                </a:cubicBezTo>
                <a:cubicBezTo>
                  <a:pt x="88" y="240"/>
                  <a:pt x="88" y="240"/>
                  <a:pt x="88" y="240"/>
                </a:cubicBezTo>
                <a:cubicBezTo>
                  <a:pt x="99" y="240"/>
                  <a:pt x="108" y="232"/>
                  <a:pt x="108" y="221"/>
                </a:cubicBezTo>
                <a:cubicBezTo>
                  <a:pt x="108" y="210"/>
                  <a:pt x="99" y="202"/>
                  <a:pt x="88" y="202"/>
                </a:cubicBezTo>
                <a:cubicBezTo>
                  <a:pt x="39" y="202"/>
                  <a:pt x="39" y="202"/>
                  <a:pt x="39" y="202"/>
                </a:cubicBezTo>
                <a:cubicBezTo>
                  <a:pt x="48" y="116"/>
                  <a:pt x="115" y="48"/>
                  <a:pt x="201" y="39"/>
                </a:cubicBezTo>
                <a:cubicBezTo>
                  <a:pt x="201" y="89"/>
                  <a:pt x="201" y="89"/>
                  <a:pt x="201" y="89"/>
                </a:cubicBezTo>
                <a:cubicBezTo>
                  <a:pt x="201" y="99"/>
                  <a:pt x="210" y="108"/>
                  <a:pt x="221" y="108"/>
                </a:cubicBezTo>
                <a:cubicBezTo>
                  <a:pt x="231" y="108"/>
                  <a:pt x="240" y="99"/>
                  <a:pt x="240" y="89"/>
                </a:cubicBezTo>
                <a:cubicBezTo>
                  <a:pt x="240" y="39"/>
                  <a:pt x="240" y="39"/>
                  <a:pt x="240" y="39"/>
                </a:cubicBezTo>
                <a:cubicBezTo>
                  <a:pt x="326" y="48"/>
                  <a:pt x="393" y="116"/>
                  <a:pt x="402" y="202"/>
                </a:cubicBezTo>
                <a:cubicBezTo>
                  <a:pt x="353" y="202"/>
                  <a:pt x="353" y="202"/>
                  <a:pt x="353" y="202"/>
                </a:cubicBezTo>
                <a:cubicBezTo>
                  <a:pt x="342" y="202"/>
                  <a:pt x="334" y="210"/>
                  <a:pt x="334" y="221"/>
                </a:cubicBezTo>
                <a:cubicBezTo>
                  <a:pt x="334" y="232"/>
                  <a:pt x="342" y="240"/>
                  <a:pt x="353" y="240"/>
                </a:cubicBezTo>
                <a:cubicBezTo>
                  <a:pt x="402" y="240"/>
                  <a:pt x="402" y="240"/>
                  <a:pt x="402" y="240"/>
                </a:cubicBezTo>
                <a:cubicBezTo>
                  <a:pt x="393" y="326"/>
                  <a:pt x="326" y="394"/>
                  <a:pt x="240" y="4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4" name="Freeform 943">
            <a:extLst>
              <a:ext uri="{FF2B5EF4-FFF2-40B4-BE49-F238E27FC236}">
                <a16:creationId xmlns:a16="http://schemas.microsoft.com/office/drawing/2014/main" id="{93EBCFA4-FECD-4A5E-80B5-978791511C68}"/>
              </a:ext>
            </a:extLst>
          </p:cNvPr>
          <p:cNvSpPr>
            <a:spLocks noEditPoints="1"/>
          </p:cNvSpPr>
          <p:nvPr/>
        </p:nvSpPr>
        <p:spPr bwMode="auto">
          <a:xfrm>
            <a:off x="8920239" y="1629151"/>
            <a:ext cx="240838" cy="240838"/>
          </a:xfrm>
          <a:custGeom>
            <a:avLst/>
            <a:gdLst>
              <a:gd name="T0" fmla="*/ 221 w 442"/>
              <a:gd name="T1" fmla="*/ 0 h 442"/>
              <a:gd name="T2" fmla="*/ 0 w 442"/>
              <a:gd name="T3" fmla="*/ 221 h 442"/>
              <a:gd name="T4" fmla="*/ 221 w 442"/>
              <a:gd name="T5" fmla="*/ 442 h 442"/>
              <a:gd name="T6" fmla="*/ 442 w 442"/>
              <a:gd name="T7" fmla="*/ 221 h 442"/>
              <a:gd name="T8" fmla="*/ 221 w 442"/>
              <a:gd name="T9" fmla="*/ 0 h 442"/>
              <a:gd name="T10" fmla="*/ 221 w 442"/>
              <a:gd name="T11" fmla="*/ 38 h 442"/>
              <a:gd name="T12" fmla="*/ 403 w 442"/>
              <a:gd name="T13" fmla="*/ 221 h 442"/>
              <a:gd name="T14" fmla="*/ 388 w 442"/>
              <a:gd name="T15" fmla="*/ 293 h 442"/>
              <a:gd name="T16" fmla="*/ 281 w 442"/>
              <a:gd name="T17" fmla="*/ 240 h 442"/>
              <a:gd name="T18" fmla="*/ 265 w 442"/>
              <a:gd name="T19" fmla="*/ 177 h 442"/>
              <a:gd name="T20" fmla="*/ 265 w 442"/>
              <a:gd name="T21" fmla="*/ 177 h 442"/>
              <a:gd name="T22" fmla="*/ 202 w 442"/>
              <a:gd name="T23" fmla="*/ 161 h 442"/>
              <a:gd name="T24" fmla="*/ 163 w 442"/>
              <a:gd name="T25" fmla="*/ 83 h 442"/>
              <a:gd name="T26" fmla="*/ 143 w 442"/>
              <a:gd name="T27" fmla="*/ 76 h 442"/>
              <a:gd name="T28" fmla="*/ 137 w 442"/>
              <a:gd name="T29" fmla="*/ 95 h 442"/>
              <a:gd name="T30" fmla="*/ 177 w 442"/>
              <a:gd name="T31" fmla="*/ 176 h 442"/>
              <a:gd name="T32" fmla="*/ 176 w 442"/>
              <a:gd name="T33" fmla="*/ 177 h 442"/>
              <a:gd name="T34" fmla="*/ 176 w 442"/>
              <a:gd name="T35" fmla="*/ 177 h 442"/>
              <a:gd name="T36" fmla="*/ 67 w 442"/>
              <a:gd name="T37" fmla="*/ 123 h 442"/>
              <a:gd name="T38" fmla="*/ 221 w 442"/>
              <a:gd name="T39" fmla="*/ 38 h 442"/>
              <a:gd name="T40" fmla="*/ 200 w 442"/>
              <a:gd name="T41" fmla="*/ 200 h 442"/>
              <a:gd name="T42" fmla="*/ 221 w 442"/>
              <a:gd name="T43" fmla="*/ 192 h 442"/>
              <a:gd name="T44" fmla="*/ 241 w 442"/>
              <a:gd name="T45" fmla="*/ 200 h 442"/>
              <a:gd name="T46" fmla="*/ 241 w 442"/>
              <a:gd name="T47" fmla="*/ 241 h 442"/>
              <a:gd name="T48" fmla="*/ 200 w 442"/>
              <a:gd name="T49" fmla="*/ 241 h 442"/>
              <a:gd name="T50" fmla="*/ 200 w 442"/>
              <a:gd name="T51" fmla="*/ 200 h 442"/>
              <a:gd name="T52" fmla="*/ 319 w 442"/>
              <a:gd name="T53" fmla="*/ 375 h 442"/>
              <a:gd name="T54" fmla="*/ 294 w 442"/>
              <a:gd name="T55" fmla="*/ 324 h 442"/>
              <a:gd name="T56" fmla="*/ 275 w 442"/>
              <a:gd name="T57" fmla="*/ 318 h 442"/>
              <a:gd name="T58" fmla="*/ 268 w 442"/>
              <a:gd name="T59" fmla="*/ 337 h 442"/>
              <a:gd name="T60" fmla="*/ 294 w 442"/>
              <a:gd name="T61" fmla="*/ 388 h 442"/>
              <a:gd name="T62" fmla="*/ 221 w 442"/>
              <a:gd name="T63" fmla="*/ 404 h 442"/>
              <a:gd name="T64" fmla="*/ 38 w 442"/>
              <a:gd name="T65" fmla="*/ 221 h 442"/>
              <a:gd name="T66" fmla="*/ 53 w 442"/>
              <a:gd name="T67" fmla="*/ 149 h 442"/>
              <a:gd name="T68" fmla="*/ 161 w 442"/>
              <a:gd name="T69" fmla="*/ 202 h 442"/>
              <a:gd name="T70" fmla="*/ 176 w 442"/>
              <a:gd name="T71" fmla="*/ 265 h 442"/>
              <a:gd name="T72" fmla="*/ 221 w 442"/>
              <a:gd name="T73" fmla="*/ 284 h 442"/>
              <a:gd name="T74" fmla="*/ 265 w 442"/>
              <a:gd name="T75" fmla="*/ 265 h 442"/>
              <a:gd name="T76" fmla="*/ 266 w 442"/>
              <a:gd name="T77" fmla="*/ 265 h 442"/>
              <a:gd name="T78" fmla="*/ 375 w 442"/>
              <a:gd name="T79" fmla="*/ 319 h 442"/>
              <a:gd name="T80" fmla="*/ 319 w 442"/>
              <a:gd name="T81" fmla="*/ 375 h 442"/>
              <a:gd name="T82" fmla="*/ 276 w 442"/>
              <a:gd name="T83" fmla="*/ 286 h 442"/>
              <a:gd name="T84" fmla="*/ 281 w 442"/>
              <a:gd name="T85" fmla="*/ 298 h 442"/>
              <a:gd name="T86" fmla="*/ 276 w 442"/>
              <a:gd name="T87" fmla="*/ 310 h 442"/>
              <a:gd name="T88" fmla="*/ 264 w 442"/>
              <a:gd name="T89" fmla="*/ 315 h 442"/>
              <a:gd name="T90" fmla="*/ 252 w 442"/>
              <a:gd name="T91" fmla="*/ 310 h 442"/>
              <a:gd name="T92" fmla="*/ 247 w 442"/>
              <a:gd name="T93" fmla="*/ 298 h 442"/>
              <a:gd name="T94" fmla="*/ 252 w 442"/>
              <a:gd name="T95" fmla="*/ 286 h 442"/>
              <a:gd name="T96" fmla="*/ 276 w 442"/>
              <a:gd name="T97" fmla="*/ 286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2" h="442">
                <a:moveTo>
                  <a:pt x="221" y="0"/>
                </a:moveTo>
                <a:cubicBezTo>
                  <a:pt x="99" y="0"/>
                  <a:pt x="0" y="99"/>
                  <a:pt x="0" y="221"/>
                </a:cubicBezTo>
                <a:cubicBezTo>
                  <a:pt x="0" y="343"/>
                  <a:pt x="99" y="442"/>
                  <a:pt x="221" y="442"/>
                </a:cubicBezTo>
                <a:cubicBezTo>
                  <a:pt x="343" y="442"/>
                  <a:pt x="442" y="343"/>
                  <a:pt x="442" y="221"/>
                </a:cubicBezTo>
                <a:cubicBezTo>
                  <a:pt x="442" y="99"/>
                  <a:pt x="343" y="0"/>
                  <a:pt x="221" y="0"/>
                </a:cubicBezTo>
                <a:close/>
                <a:moveTo>
                  <a:pt x="221" y="38"/>
                </a:moveTo>
                <a:cubicBezTo>
                  <a:pt x="321" y="38"/>
                  <a:pt x="403" y="120"/>
                  <a:pt x="403" y="221"/>
                </a:cubicBezTo>
                <a:cubicBezTo>
                  <a:pt x="403" y="247"/>
                  <a:pt x="398" y="271"/>
                  <a:pt x="388" y="293"/>
                </a:cubicBezTo>
                <a:cubicBezTo>
                  <a:pt x="281" y="240"/>
                  <a:pt x="281" y="240"/>
                  <a:pt x="281" y="240"/>
                </a:cubicBezTo>
                <a:cubicBezTo>
                  <a:pt x="287" y="218"/>
                  <a:pt x="282" y="194"/>
                  <a:pt x="265" y="177"/>
                </a:cubicBezTo>
                <a:cubicBezTo>
                  <a:pt x="265" y="177"/>
                  <a:pt x="265" y="177"/>
                  <a:pt x="265" y="177"/>
                </a:cubicBezTo>
                <a:cubicBezTo>
                  <a:pt x="248" y="159"/>
                  <a:pt x="223" y="154"/>
                  <a:pt x="202" y="161"/>
                </a:cubicBezTo>
                <a:cubicBezTo>
                  <a:pt x="163" y="83"/>
                  <a:pt x="163" y="83"/>
                  <a:pt x="163" y="83"/>
                </a:cubicBezTo>
                <a:cubicBezTo>
                  <a:pt x="159" y="75"/>
                  <a:pt x="150" y="72"/>
                  <a:pt x="143" y="76"/>
                </a:cubicBezTo>
                <a:cubicBezTo>
                  <a:pt x="136" y="80"/>
                  <a:pt x="133" y="88"/>
                  <a:pt x="137" y="95"/>
                </a:cubicBezTo>
                <a:cubicBezTo>
                  <a:pt x="177" y="176"/>
                  <a:pt x="177" y="176"/>
                  <a:pt x="177" y="176"/>
                </a:cubicBezTo>
                <a:cubicBezTo>
                  <a:pt x="177" y="176"/>
                  <a:pt x="177" y="177"/>
                  <a:pt x="176" y="177"/>
                </a:cubicBezTo>
                <a:cubicBezTo>
                  <a:pt x="176" y="177"/>
                  <a:pt x="176" y="177"/>
                  <a:pt x="176" y="177"/>
                </a:cubicBezTo>
                <a:cubicBezTo>
                  <a:pt x="67" y="123"/>
                  <a:pt x="67" y="123"/>
                  <a:pt x="67" y="123"/>
                </a:cubicBezTo>
                <a:cubicBezTo>
                  <a:pt x="99" y="72"/>
                  <a:pt x="156" y="38"/>
                  <a:pt x="221" y="38"/>
                </a:cubicBezTo>
                <a:close/>
                <a:moveTo>
                  <a:pt x="200" y="200"/>
                </a:moveTo>
                <a:cubicBezTo>
                  <a:pt x="206" y="195"/>
                  <a:pt x="213" y="192"/>
                  <a:pt x="221" y="192"/>
                </a:cubicBezTo>
                <a:cubicBezTo>
                  <a:pt x="228" y="192"/>
                  <a:pt x="236" y="195"/>
                  <a:pt x="241" y="200"/>
                </a:cubicBezTo>
                <a:cubicBezTo>
                  <a:pt x="253" y="212"/>
                  <a:pt x="253" y="230"/>
                  <a:pt x="241" y="241"/>
                </a:cubicBezTo>
                <a:cubicBezTo>
                  <a:pt x="230" y="253"/>
                  <a:pt x="212" y="253"/>
                  <a:pt x="200" y="241"/>
                </a:cubicBezTo>
                <a:cubicBezTo>
                  <a:pt x="189" y="230"/>
                  <a:pt x="189" y="212"/>
                  <a:pt x="200" y="200"/>
                </a:cubicBezTo>
                <a:close/>
                <a:moveTo>
                  <a:pt x="319" y="375"/>
                </a:moveTo>
                <a:cubicBezTo>
                  <a:pt x="294" y="324"/>
                  <a:pt x="294" y="324"/>
                  <a:pt x="294" y="324"/>
                </a:cubicBezTo>
                <a:cubicBezTo>
                  <a:pt x="290" y="317"/>
                  <a:pt x="282" y="314"/>
                  <a:pt x="275" y="318"/>
                </a:cubicBezTo>
                <a:cubicBezTo>
                  <a:pt x="267" y="321"/>
                  <a:pt x="264" y="330"/>
                  <a:pt x="268" y="337"/>
                </a:cubicBezTo>
                <a:cubicBezTo>
                  <a:pt x="294" y="388"/>
                  <a:pt x="294" y="388"/>
                  <a:pt x="294" y="388"/>
                </a:cubicBezTo>
                <a:cubicBezTo>
                  <a:pt x="271" y="398"/>
                  <a:pt x="247" y="404"/>
                  <a:pt x="221" y="404"/>
                </a:cubicBezTo>
                <a:cubicBezTo>
                  <a:pt x="120" y="404"/>
                  <a:pt x="38" y="322"/>
                  <a:pt x="38" y="221"/>
                </a:cubicBezTo>
                <a:cubicBezTo>
                  <a:pt x="38" y="195"/>
                  <a:pt x="43" y="171"/>
                  <a:pt x="53" y="149"/>
                </a:cubicBezTo>
                <a:cubicBezTo>
                  <a:pt x="161" y="202"/>
                  <a:pt x="161" y="202"/>
                  <a:pt x="161" y="202"/>
                </a:cubicBezTo>
                <a:cubicBezTo>
                  <a:pt x="154" y="224"/>
                  <a:pt x="159" y="248"/>
                  <a:pt x="176" y="265"/>
                </a:cubicBezTo>
                <a:cubicBezTo>
                  <a:pt x="189" y="278"/>
                  <a:pt x="205" y="284"/>
                  <a:pt x="221" y="284"/>
                </a:cubicBezTo>
                <a:cubicBezTo>
                  <a:pt x="237" y="284"/>
                  <a:pt x="253" y="278"/>
                  <a:pt x="265" y="265"/>
                </a:cubicBezTo>
                <a:cubicBezTo>
                  <a:pt x="265" y="265"/>
                  <a:pt x="265" y="265"/>
                  <a:pt x="266" y="265"/>
                </a:cubicBezTo>
                <a:cubicBezTo>
                  <a:pt x="375" y="319"/>
                  <a:pt x="375" y="319"/>
                  <a:pt x="375" y="319"/>
                </a:cubicBezTo>
                <a:cubicBezTo>
                  <a:pt x="361" y="341"/>
                  <a:pt x="341" y="360"/>
                  <a:pt x="319" y="375"/>
                </a:cubicBezTo>
                <a:close/>
                <a:moveTo>
                  <a:pt x="276" y="286"/>
                </a:moveTo>
                <a:cubicBezTo>
                  <a:pt x="279" y="289"/>
                  <a:pt x="281" y="293"/>
                  <a:pt x="281" y="298"/>
                </a:cubicBezTo>
                <a:cubicBezTo>
                  <a:pt x="281" y="302"/>
                  <a:pt x="279" y="307"/>
                  <a:pt x="276" y="310"/>
                </a:cubicBezTo>
                <a:cubicBezTo>
                  <a:pt x="273" y="313"/>
                  <a:pt x="268" y="315"/>
                  <a:pt x="264" y="315"/>
                </a:cubicBezTo>
                <a:cubicBezTo>
                  <a:pt x="260" y="315"/>
                  <a:pt x="255" y="313"/>
                  <a:pt x="252" y="310"/>
                </a:cubicBezTo>
                <a:cubicBezTo>
                  <a:pt x="249" y="307"/>
                  <a:pt x="247" y="302"/>
                  <a:pt x="247" y="298"/>
                </a:cubicBezTo>
                <a:cubicBezTo>
                  <a:pt x="247" y="293"/>
                  <a:pt x="249" y="289"/>
                  <a:pt x="252" y="286"/>
                </a:cubicBezTo>
                <a:cubicBezTo>
                  <a:pt x="258" y="280"/>
                  <a:pt x="270" y="280"/>
                  <a:pt x="276" y="2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5" name="Freeform 944">
            <a:extLst>
              <a:ext uri="{FF2B5EF4-FFF2-40B4-BE49-F238E27FC236}">
                <a16:creationId xmlns:a16="http://schemas.microsoft.com/office/drawing/2014/main" id="{9AF18CD9-5B62-47DF-A30B-8070AF65D2B9}"/>
              </a:ext>
            </a:extLst>
          </p:cNvPr>
          <p:cNvSpPr>
            <a:spLocks noEditPoints="1"/>
          </p:cNvSpPr>
          <p:nvPr/>
        </p:nvSpPr>
        <p:spPr bwMode="auto">
          <a:xfrm>
            <a:off x="9577366" y="1629151"/>
            <a:ext cx="241561" cy="240838"/>
          </a:xfrm>
          <a:custGeom>
            <a:avLst/>
            <a:gdLst>
              <a:gd name="T0" fmla="*/ 423 w 442"/>
              <a:gd name="T1" fmla="*/ 329 h 442"/>
              <a:gd name="T2" fmla="*/ 132 w 442"/>
              <a:gd name="T3" fmla="*/ 329 h 442"/>
              <a:gd name="T4" fmla="*/ 113 w 442"/>
              <a:gd name="T5" fmla="*/ 309 h 442"/>
              <a:gd name="T6" fmla="*/ 113 w 442"/>
              <a:gd name="T7" fmla="*/ 19 h 442"/>
              <a:gd name="T8" fmla="*/ 132 w 442"/>
              <a:gd name="T9" fmla="*/ 0 h 442"/>
              <a:gd name="T10" fmla="*/ 423 w 442"/>
              <a:gd name="T11" fmla="*/ 0 h 442"/>
              <a:gd name="T12" fmla="*/ 442 w 442"/>
              <a:gd name="T13" fmla="*/ 19 h 442"/>
              <a:gd name="T14" fmla="*/ 442 w 442"/>
              <a:gd name="T15" fmla="*/ 309 h 442"/>
              <a:gd name="T16" fmla="*/ 423 w 442"/>
              <a:gd name="T17" fmla="*/ 329 h 442"/>
              <a:gd name="T18" fmla="*/ 152 w 442"/>
              <a:gd name="T19" fmla="*/ 290 h 442"/>
              <a:gd name="T20" fmla="*/ 403 w 442"/>
              <a:gd name="T21" fmla="*/ 290 h 442"/>
              <a:gd name="T22" fmla="*/ 403 w 442"/>
              <a:gd name="T23" fmla="*/ 39 h 442"/>
              <a:gd name="T24" fmla="*/ 152 w 442"/>
              <a:gd name="T25" fmla="*/ 39 h 442"/>
              <a:gd name="T26" fmla="*/ 152 w 442"/>
              <a:gd name="T27" fmla="*/ 290 h 442"/>
              <a:gd name="T28" fmla="*/ 319 w 442"/>
              <a:gd name="T29" fmla="*/ 419 h 442"/>
              <a:gd name="T30" fmla="*/ 319 w 442"/>
              <a:gd name="T31" fmla="*/ 368 h 442"/>
              <a:gd name="T32" fmla="*/ 305 w 442"/>
              <a:gd name="T33" fmla="*/ 353 h 442"/>
              <a:gd name="T34" fmla="*/ 290 w 442"/>
              <a:gd name="T35" fmla="*/ 368 h 442"/>
              <a:gd name="T36" fmla="*/ 290 w 442"/>
              <a:gd name="T37" fmla="*/ 413 h 442"/>
              <a:gd name="T38" fmla="*/ 29 w 442"/>
              <a:gd name="T39" fmla="*/ 413 h 442"/>
              <a:gd name="T40" fmla="*/ 29 w 442"/>
              <a:gd name="T41" fmla="*/ 152 h 442"/>
              <a:gd name="T42" fmla="*/ 74 w 442"/>
              <a:gd name="T43" fmla="*/ 152 h 442"/>
              <a:gd name="T44" fmla="*/ 88 w 442"/>
              <a:gd name="T45" fmla="*/ 137 h 442"/>
              <a:gd name="T46" fmla="*/ 74 w 442"/>
              <a:gd name="T47" fmla="*/ 123 h 442"/>
              <a:gd name="T48" fmla="*/ 23 w 442"/>
              <a:gd name="T49" fmla="*/ 123 h 442"/>
              <a:gd name="T50" fmla="*/ 0 w 442"/>
              <a:gd name="T51" fmla="*/ 146 h 442"/>
              <a:gd name="T52" fmla="*/ 0 w 442"/>
              <a:gd name="T53" fmla="*/ 419 h 442"/>
              <a:gd name="T54" fmla="*/ 23 w 442"/>
              <a:gd name="T55" fmla="*/ 442 h 442"/>
              <a:gd name="T56" fmla="*/ 296 w 442"/>
              <a:gd name="T57" fmla="*/ 442 h 442"/>
              <a:gd name="T58" fmla="*/ 319 w 442"/>
              <a:gd name="T59" fmla="*/ 419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2" h="442">
                <a:moveTo>
                  <a:pt x="423" y="329"/>
                </a:moveTo>
                <a:cubicBezTo>
                  <a:pt x="132" y="329"/>
                  <a:pt x="132" y="329"/>
                  <a:pt x="132" y="329"/>
                </a:cubicBezTo>
                <a:cubicBezTo>
                  <a:pt x="122" y="329"/>
                  <a:pt x="113" y="320"/>
                  <a:pt x="113" y="309"/>
                </a:cubicBezTo>
                <a:cubicBezTo>
                  <a:pt x="113" y="19"/>
                  <a:pt x="113" y="19"/>
                  <a:pt x="113" y="19"/>
                </a:cubicBezTo>
                <a:cubicBezTo>
                  <a:pt x="113" y="9"/>
                  <a:pt x="122" y="0"/>
                  <a:pt x="132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433" y="0"/>
                  <a:pt x="442" y="9"/>
                  <a:pt x="442" y="19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2" y="320"/>
                  <a:pt x="433" y="329"/>
                  <a:pt x="423" y="329"/>
                </a:cubicBezTo>
                <a:close/>
                <a:moveTo>
                  <a:pt x="152" y="290"/>
                </a:moveTo>
                <a:cubicBezTo>
                  <a:pt x="403" y="290"/>
                  <a:pt x="403" y="290"/>
                  <a:pt x="403" y="290"/>
                </a:cubicBezTo>
                <a:cubicBezTo>
                  <a:pt x="403" y="39"/>
                  <a:pt x="403" y="39"/>
                  <a:pt x="403" y="39"/>
                </a:cubicBezTo>
                <a:cubicBezTo>
                  <a:pt x="152" y="39"/>
                  <a:pt x="152" y="39"/>
                  <a:pt x="152" y="39"/>
                </a:cubicBezTo>
                <a:lnTo>
                  <a:pt x="152" y="290"/>
                </a:lnTo>
                <a:close/>
                <a:moveTo>
                  <a:pt x="319" y="419"/>
                </a:moveTo>
                <a:cubicBezTo>
                  <a:pt x="319" y="368"/>
                  <a:pt x="319" y="368"/>
                  <a:pt x="319" y="368"/>
                </a:cubicBezTo>
                <a:cubicBezTo>
                  <a:pt x="319" y="360"/>
                  <a:pt x="313" y="353"/>
                  <a:pt x="305" y="353"/>
                </a:cubicBezTo>
                <a:cubicBezTo>
                  <a:pt x="296" y="353"/>
                  <a:pt x="290" y="360"/>
                  <a:pt x="290" y="368"/>
                </a:cubicBezTo>
                <a:cubicBezTo>
                  <a:pt x="290" y="413"/>
                  <a:pt x="290" y="413"/>
                  <a:pt x="290" y="413"/>
                </a:cubicBezTo>
                <a:cubicBezTo>
                  <a:pt x="29" y="413"/>
                  <a:pt x="29" y="413"/>
                  <a:pt x="29" y="413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82" y="152"/>
                  <a:pt x="88" y="145"/>
                  <a:pt x="88" y="137"/>
                </a:cubicBezTo>
                <a:cubicBezTo>
                  <a:pt x="88" y="129"/>
                  <a:pt x="82" y="123"/>
                  <a:pt x="74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10" y="123"/>
                  <a:pt x="0" y="133"/>
                  <a:pt x="0" y="146"/>
                </a:cubicBezTo>
                <a:cubicBezTo>
                  <a:pt x="0" y="419"/>
                  <a:pt x="0" y="419"/>
                  <a:pt x="0" y="419"/>
                </a:cubicBezTo>
                <a:cubicBezTo>
                  <a:pt x="0" y="432"/>
                  <a:pt x="10" y="442"/>
                  <a:pt x="23" y="442"/>
                </a:cubicBezTo>
                <a:cubicBezTo>
                  <a:pt x="296" y="442"/>
                  <a:pt x="296" y="442"/>
                  <a:pt x="296" y="442"/>
                </a:cubicBezTo>
                <a:cubicBezTo>
                  <a:pt x="309" y="442"/>
                  <a:pt x="319" y="432"/>
                  <a:pt x="319" y="4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6" name="Freeform 945">
            <a:extLst>
              <a:ext uri="{FF2B5EF4-FFF2-40B4-BE49-F238E27FC236}">
                <a16:creationId xmlns:a16="http://schemas.microsoft.com/office/drawing/2014/main" id="{9F1FCF68-375C-4A80-B179-5B4ECF5188D4}"/>
              </a:ext>
            </a:extLst>
          </p:cNvPr>
          <p:cNvSpPr>
            <a:spLocks noEditPoints="1"/>
          </p:cNvSpPr>
          <p:nvPr/>
        </p:nvSpPr>
        <p:spPr bwMode="auto">
          <a:xfrm>
            <a:off x="10235657" y="1642169"/>
            <a:ext cx="199613" cy="214801"/>
          </a:xfrm>
          <a:custGeom>
            <a:avLst/>
            <a:gdLst>
              <a:gd name="T0" fmla="*/ 183 w 366"/>
              <a:gd name="T1" fmla="*/ 204 h 394"/>
              <a:gd name="T2" fmla="*/ 164 w 366"/>
              <a:gd name="T3" fmla="*/ 185 h 394"/>
              <a:gd name="T4" fmla="*/ 164 w 366"/>
              <a:gd name="T5" fmla="*/ 19 h 394"/>
              <a:gd name="T6" fmla="*/ 183 w 366"/>
              <a:gd name="T7" fmla="*/ 0 h 394"/>
              <a:gd name="T8" fmla="*/ 202 w 366"/>
              <a:gd name="T9" fmla="*/ 19 h 394"/>
              <a:gd name="T10" fmla="*/ 202 w 366"/>
              <a:gd name="T11" fmla="*/ 185 h 394"/>
              <a:gd name="T12" fmla="*/ 183 w 366"/>
              <a:gd name="T13" fmla="*/ 204 h 394"/>
              <a:gd name="T14" fmla="*/ 366 w 366"/>
              <a:gd name="T15" fmla="*/ 210 h 394"/>
              <a:gd name="T16" fmla="*/ 264 w 366"/>
              <a:gd name="T17" fmla="*/ 46 h 394"/>
              <a:gd name="T18" fmla="*/ 238 w 366"/>
              <a:gd name="T19" fmla="*/ 55 h 394"/>
              <a:gd name="T20" fmla="*/ 247 w 366"/>
              <a:gd name="T21" fmla="*/ 80 h 394"/>
              <a:gd name="T22" fmla="*/ 327 w 366"/>
              <a:gd name="T23" fmla="*/ 210 h 394"/>
              <a:gd name="T24" fmla="*/ 183 w 366"/>
              <a:gd name="T25" fmla="*/ 356 h 394"/>
              <a:gd name="T26" fmla="*/ 39 w 366"/>
              <a:gd name="T27" fmla="*/ 210 h 394"/>
              <a:gd name="T28" fmla="*/ 119 w 366"/>
              <a:gd name="T29" fmla="*/ 80 h 394"/>
              <a:gd name="T30" fmla="*/ 128 w 366"/>
              <a:gd name="T31" fmla="*/ 55 h 394"/>
              <a:gd name="T32" fmla="*/ 102 w 366"/>
              <a:gd name="T33" fmla="*/ 46 h 394"/>
              <a:gd name="T34" fmla="*/ 0 w 366"/>
              <a:gd name="T35" fmla="*/ 210 h 394"/>
              <a:gd name="T36" fmla="*/ 183 w 366"/>
              <a:gd name="T37" fmla="*/ 394 h 394"/>
              <a:gd name="T38" fmla="*/ 366 w 366"/>
              <a:gd name="T39" fmla="*/ 21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6" h="394">
                <a:moveTo>
                  <a:pt x="183" y="204"/>
                </a:moveTo>
                <a:cubicBezTo>
                  <a:pt x="173" y="204"/>
                  <a:pt x="164" y="195"/>
                  <a:pt x="164" y="185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4" y="8"/>
                  <a:pt x="173" y="0"/>
                  <a:pt x="183" y="0"/>
                </a:cubicBezTo>
                <a:cubicBezTo>
                  <a:pt x="194" y="0"/>
                  <a:pt x="202" y="8"/>
                  <a:pt x="202" y="19"/>
                </a:cubicBezTo>
                <a:cubicBezTo>
                  <a:pt x="202" y="185"/>
                  <a:pt x="202" y="185"/>
                  <a:pt x="202" y="185"/>
                </a:cubicBezTo>
                <a:cubicBezTo>
                  <a:pt x="202" y="195"/>
                  <a:pt x="194" y="204"/>
                  <a:pt x="183" y="204"/>
                </a:cubicBezTo>
                <a:close/>
                <a:moveTo>
                  <a:pt x="366" y="210"/>
                </a:moveTo>
                <a:cubicBezTo>
                  <a:pt x="366" y="140"/>
                  <a:pt x="327" y="77"/>
                  <a:pt x="264" y="46"/>
                </a:cubicBezTo>
                <a:cubicBezTo>
                  <a:pt x="255" y="41"/>
                  <a:pt x="243" y="45"/>
                  <a:pt x="238" y="55"/>
                </a:cubicBezTo>
                <a:cubicBezTo>
                  <a:pt x="234" y="64"/>
                  <a:pt x="237" y="76"/>
                  <a:pt x="247" y="80"/>
                </a:cubicBezTo>
                <a:cubicBezTo>
                  <a:pt x="296" y="105"/>
                  <a:pt x="327" y="155"/>
                  <a:pt x="327" y="210"/>
                </a:cubicBezTo>
                <a:cubicBezTo>
                  <a:pt x="327" y="290"/>
                  <a:pt x="263" y="356"/>
                  <a:pt x="183" y="356"/>
                </a:cubicBezTo>
                <a:cubicBezTo>
                  <a:pt x="103" y="356"/>
                  <a:pt x="39" y="290"/>
                  <a:pt x="39" y="210"/>
                </a:cubicBezTo>
                <a:cubicBezTo>
                  <a:pt x="39" y="155"/>
                  <a:pt x="70" y="105"/>
                  <a:pt x="119" y="80"/>
                </a:cubicBezTo>
                <a:cubicBezTo>
                  <a:pt x="129" y="76"/>
                  <a:pt x="132" y="64"/>
                  <a:pt x="128" y="55"/>
                </a:cubicBezTo>
                <a:cubicBezTo>
                  <a:pt x="123" y="45"/>
                  <a:pt x="111" y="41"/>
                  <a:pt x="102" y="46"/>
                </a:cubicBezTo>
                <a:cubicBezTo>
                  <a:pt x="39" y="77"/>
                  <a:pt x="0" y="140"/>
                  <a:pt x="0" y="210"/>
                </a:cubicBezTo>
                <a:cubicBezTo>
                  <a:pt x="0" y="312"/>
                  <a:pt x="82" y="394"/>
                  <a:pt x="183" y="394"/>
                </a:cubicBezTo>
                <a:cubicBezTo>
                  <a:pt x="284" y="394"/>
                  <a:pt x="366" y="312"/>
                  <a:pt x="366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7" name="Freeform 946">
            <a:extLst>
              <a:ext uri="{FF2B5EF4-FFF2-40B4-BE49-F238E27FC236}">
                <a16:creationId xmlns:a16="http://schemas.microsoft.com/office/drawing/2014/main" id="{00C25CF8-0CCD-4E3E-A3B8-C2BFC7023AA3}"/>
              </a:ext>
            </a:extLst>
          </p:cNvPr>
          <p:cNvSpPr>
            <a:spLocks noEditPoints="1"/>
          </p:cNvSpPr>
          <p:nvPr/>
        </p:nvSpPr>
        <p:spPr bwMode="auto">
          <a:xfrm>
            <a:off x="7605737" y="3969104"/>
            <a:ext cx="221310" cy="240838"/>
          </a:xfrm>
          <a:custGeom>
            <a:avLst/>
            <a:gdLst>
              <a:gd name="T0" fmla="*/ 400 w 406"/>
              <a:gd name="T1" fmla="*/ 256 h 442"/>
              <a:gd name="T2" fmla="*/ 386 w 406"/>
              <a:gd name="T3" fmla="*/ 250 h 442"/>
              <a:gd name="T4" fmla="*/ 324 w 406"/>
              <a:gd name="T5" fmla="*/ 250 h 442"/>
              <a:gd name="T6" fmla="*/ 305 w 406"/>
              <a:gd name="T7" fmla="*/ 269 h 442"/>
              <a:gd name="T8" fmla="*/ 324 w 406"/>
              <a:gd name="T9" fmla="*/ 288 h 442"/>
              <a:gd name="T10" fmla="*/ 361 w 406"/>
              <a:gd name="T11" fmla="*/ 288 h 442"/>
              <a:gd name="T12" fmla="*/ 222 w 406"/>
              <a:gd name="T13" fmla="*/ 403 h 442"/>
              <a:gd name="T14" fmla="*/ 222 w 406"/>
              <a:gd name="T15" fmla="*/ 148 h 442"/>
              <a:gd name="T16" fmla="*/ 278 w 406"/>
              <a:gd name="T17" fmla="*/ 75 h 442"/>
              <a:gd name="T18" fmla="*/ 203 w 406"/>
              <a:gd name="T19" fmla="*/ 0 h 442"/>
              <a:gd name="T20" fmla="*/ 128 w 406"/>
              <a:gd name="T21" fmla="*/ 75 h 442"/>
              <a:gd name="T22" fmla="*/ 184 w 406"/>
              <a:gd name="T23" fmla="*/ 148 h 442"/>
              <a:gd name="T24" fmla="*/ 184 w 406"/>
              <a:gd name="T25" fmla="*/ 403 h 442"/>
              <a:gd name="T26" fmla="*/ 45 w 406"/>
              <a:gd name="T27" fmla="*/ 288 h 442"/>
              <a:gd name="T28" fmla="*/ 82 w 406"/>
              <a:gd name="T29" fmla="*/ 288 h 442"/>
              <a:gd name="T30" fmla="*/ 101 w 406"/>
              <a:gd name="T31" fmla="*/ 269 h 442"/>
              <a:gd name="T32" fmla="*/ 82 w 406"/>
              <a:gd name="T33" fmla="*/ 250 h 442"/>
              <a:gd name="T34" fmla="*/ 20 w 406"/>
              <a:gd name="T35" fmla="*/ 250 h 442"/>
              <a:gd name="T36" fmla="*/ 6 w 406"/>
              <a:gd name="T37" fmla="*/ 256 h 442"/>
              <a:gd name="T38" fmla="*/ 1 w 406"/>
              <a:gd name="T39" fmla="*/ 271 h 442"/>
              <a:gd name="T40" fmla="*/ 203 w 406"/>
              <a:gd name="T41" fmla="*/ 442 h 442"/>
              <a:gd name="T42" fmla="*/ 405 w 406"/>
              <a:gd name="T43" fmla="*/ 271 h 442"/>
              <a:gd name="T44" fmla="*/ 400 w 406"/>
              <a:gd name="T45" fmla="*/ 256 h 442"/>
              <a:gd name="T46" fmla="*/ 167 w 406"/>
              <a:gd name="T47" fmla="*/ 75 h 442"/>
              <a:gd name="T48" fmla="*/ 203 w 406"/>
              <a:gd name="T49" fmla="*/ 38 h 442"/>
              <a:gd name="T50" fmla="*/ 239 w 406"/>
              <a:gd name="T51" fmla="*/ 75 h 442"/>
              <a:gd name="T52" fmla="*/ 203 w 406"/>
              <a:gd name="T53" fmla="*/ 112 h 442"/>
              <a:gd name="T54" fmla="*/ 167 w 406"/>
              <a:gd name="T55" fmla="*/ 75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442">
                <a:moveTo>
                  <a:pt x="400" y="256"/>
                </a:moveTo>
                <a:cubicBezTo>
                  <a:pt x="397" y="252"/>
                  <a:pt x="391" y="250"/>
                  <a:pt x="386" y="250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13" y="250"/>
                  <a:pt x="305" y="259"/>
                  <a:pt x="305" y="269"/>
                </a:cubicBezTo>
                <a:cubicBezTo>
                  <a:pt x="305" y="280"/>
                  <a:pt x="313" y="288"/>
                  <a:pt x="324" y="288"/>
                </a:cubicBezTo>
                <a:cubicBezTo>
                  <a:pt x="361" y="288"/>
                  <a:pt x="361" y="288"/>
                  <a:pt x="361" y="288"/>
                </a:cubicBezTo>
                <a:cubicBezTo>
                  <a:pt x="342" y="351"/>
                  <a:pt x="287" y="395"/>
                  <a:pt x="222" y="403"/>
                </a:cubicBezTo>
                <a:cubicBezTo>
                  <a:pt x="222" y="148"/>
                  <a:pt x="222" y="148"/>
                  <a:pt x="222" y="148"/>
                </a:cubicBezTo>
                <a:cubicBezTo>
                  <a:pt x="254" y="139"/>
                  <a:pt x="278" y="110"/>
                  <a:pt x="278" y="75"/>
                </a:cubicBezTo>
                <a:cubicBezTo>
                  <a:pt x="278" y="34"/>
                  <a:pt x="244" y="0"/>
                  <a:pt x="203" y="0"/>
                </a:cubicBezTo>
                <a:cubicBezTo>
                  <a:pt x="162" y="0"/>
                  <a:pt x="128" y="34"/>
                  <a:pt x="128" y="75"/>
                </a:cubicBezTo>
                <a:cubicBezTo>
                  <a:pt x="128" y="110"/>
                  <a:pt x="150" y="139"/>
                  <a:pt x="184" y="148"/>
                </a:cubicBezTo>
                <a:cubicBezTo>
                  <a:pt x="184" y="403"/>
                  <a:pt x="184" y="403"/>
                  <a:pt x="184" y="403"/>
                </a:cubicBezTo>
                <a:cubicBezTo>
                  <a:pt x="116" y="395"/>
                  <a:pt x="64" y="351"/>
                  <a:pt x="45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93" y="288"/>
                  <a:pt x="101" y="280"/>
                  <a:pt x="101" y="269"/>
                </a:cubicBezTo>
                <a:cubicBezTo>
                  <a:pt x="101" y="259"/>
                  <a:pt x="93" y="250"/>
                  <a:pt x="82" y="250"/>
                </a:cubicBezTo>
                <a:cubicBezTo>
                  <a:pt x="20" y="250"/>
                  <a:pt x="20" y="250"/>
                  <a:pt x="20" y="250"/>
                </a:cubicBezTo>
                <a:cubicBezTo>
                  <a:pt x="15" y="250"/>
                  <a:pt x="9" y="252"/>
                  <a:pt x="6" y="256"/>
                </a:cubicBezTo>
                <a:cubicBezTo>
                  <a:pt x="2" y="260"/>
                  <a:pt x="0" y="266"/>
                  <a:pt x="1" y="271"/>
                </a:cubicBezTo>
                <a:cubicBezTo>
                  <a:pt x="18" y="370"/>
                  <a:pt x="103" y="442"/>
                  <a:pt x="203" y="442"/>
                </a:cubicBezTo>
                <a:cubicBezTo>
                  <a:pt x="303" y="442"/>
                  <a:pt x="388" y="371"/>
                  <a:pt x="405" y="271"/>
                </a:cubicBezTo>
                <a:cubicBezTo>
                  <a:pt x="406" y="266"/>
                  <a:pt x="404" y="260"/>
                  <a:pt x="400" y="256"/>
                </a:cubicBezTo>
                <a:close/>
                <a:moveTo>
                  <a:pt x="167" y="75"/>
                </a:moveTo>
                <a:cubicBezTo>
                  <a:pt x="167" y="55"/>
                  <a:pt x="183" y="38"/>
                  <a:pt x="203" y="38"/>
                </a:cubicBezTo>
                <a:cubicBezTo>
                  <a:pt x="223" y="38"/>
                  <a:pt x="239" y="55"/>
                  <a:pt x="239" y="75"/>
                </a:cubicBezTo>
                <a:cubicBezTo>
                  <a:pt x="239" y="95"/>
                  <a:pt x="223" y="112"/>
                  <a:pt x="203" y="112"/>
                </a:cubicBezTo>
                <a:cubicBezTo>
                  <a:pt x="183" y="112"/>
                  <a:pt x="167" y="95"/>
                  <a:pt x="167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8" name="Freeform 947">
            <a:extLst>
              <a:ext uri="{FF2B5EF4-FFF2-40B4-BE49-F238E27FC236}">
                <a16:creationId xmlns:a16="http://schemas.microsoft.com/office/drawing/2014/main" id="{9B47ABEE-E8DA-4A9E-A2A1-223053746965}"/>
              </a:ext>
            </a:extLst>
          </p:cNvPr>
          <p:cNvSpPr>
            <a:spLocks noEditPoints="1"/>
          </p:cNvSpPr>
          <p:nvPr/>
        </p:nvSpPr>
        <p:spPr bwMode="auto">
          <a:xfrm>
            <a:off x="8254481" y="4000928"/>
            <a:ext cx="241561" cy="175746"/>
          </a:xfrm>
          <a:custGeom>
            <a:avLst/>
            <a:gdLst>
              <a:gd name="T0" fmla="*/ 431 w 442"/>
              <a:gd name="T1" fmla="*/ 94 h 323"/>
              <a:gd name="T2" fmla="*/ 229 w 442"/>
              <a:gd name="T3" fmla="*/ 3 h 323"/>
              <a:gd name="T4" fmla="*/ 213 w 442"/>
              <a:gd name="T5" fmla="*/ 3 h 323"/>
              <a:gd name="T6" fmla="*/ 11 w 442"/>
              <a:gd name="T7" fmla="*/ 94 h 323"/>
              <a:gd name="T8" fmla="*/ 0 w 442"/>
              <a:gd name="T9" fmla="*/ 110 h 323"/>
              <a:gd name="T10" fmla="*/ 11 w 442"/>
              <a:gd name="T11" fmla="*/ 128 h 323"/>
              <a:gd name="T12" fmla="*/ 29 w 442"/>
              <a:gd name="T13" fmla="*/ 136 h 323"/>
              <a:gd name="T14" fmla="*/ 29 w 442"/>
              <a:gd name="T15" fmla="*/ 204 h 323"/>
              <a:gd name="T16" fmla="*/ 41 w 442"/>
              <a:gd name="T17" fmla="*/ 216 h 323"/>
              <a:gd name="T18" fmla="*/ 53 w 442"/>
              <a:gd name="T19" fmla="*/ 204 h 323"/>
              <a:gd name="T20" fmla="*/ 53 w 442"/>
              <a:gd name="T21" fmla="*/ 148 h 323"/>
              <a:gd name="T22" fmla="*/ 82 w 442"/>
              <a:gd name="T23" fmla="*/ 164 h 323"/>
              <a:gd name="T24" fmla="*/ 82 w 442"/>
              <a:gd name="T25" fmla="*/ 246 h 323"/>
              <a:gd name="T26" fmla="*/ 84 w 442"/>
              <a:gd name="T27" fmla="*/ 255 h 323"/>
              <a:gd name="T28" fmla="*/ 218 w 442"/>
              <a:gd name="T29" fmla="*/ 323 h 323"/>
              <a:gd name="T30" fmla="*/ 353 w 442"/>
              <a:gd name="T31" fmla="*/ 254 h 323"/>
              <a:gd name="T32" fmla="*/ 356 w 442"/>
              <a:gd name="T33" fmla="*/ 246 h 323"/>
              <a:gd name="T34" fmla="*/ 356 w 442"/>
              <a:gd name="T35" fmla="*/ 167 h 323"/>
              <a:gd name="T36" fmla="*/ 432 w 442"/>
              <a:gd name="T37" fmla="*/ 128 h 323"/>
              <a:gd name="T38" fmla="*/ 442 w 442"/>
              <a:gd name="T39" fmla="*/ 110 h 323"/>
              <a:gd name="T40" fmla="*/ 431 w 442"/>
              <a:gd name="T41" fmla="*/ 94 h 323"/>
              <a:gd name="T42" fmla="*/ 322 w 442"/>
              <a:gd name="T43" fmla="*/ 240 h 323"/>
              <a:gd name="T44" fmla="*/ 219 w 442"/>
              <a:gd name="T45" fmla="*/ 289 h 323"/>
              <a:gd name="T46" fmla="*/ 115 w 442"/>
              <a:gd name="T47" fmla="*/ 240 h 323"/>
              <a:gd name="T48" fmla="*/ 115 w 442"/>
              <a:gd name="T49" fmla="*/ 181 h 323"/>
              <a:gd name="T50" fmla="*/ 212 w 442"/>
              <a:gd name="T51" fmla="*/ 230 h 323"/>
              <a:gd name="T52" fmla="*/ 221 w 442"/>
              <a:gd name="T53" fmla="*/ 232 h 323"/>
              <a:gd name="T54" fmla="*/ 230 w 442"/>
              <a:gd name="T55" fmla="*/ 230 h 323"/>
              <a:gd name="T56" fmla="*/ 322 w 442"/>
              <a:gd name="T57" fmla="*/ 184 h 323"/>
              <a:gd name="T58" fmla="*/ 322 w 442"/>
              <a:gd name="T59" fmla="*/ 240 h 323"/>
              <a:gd name="T60" fmla="*/ 221 w 442"/>
              <a:gd name="T61" fmla="*/ 192 h 323"/>
              <a:gd name="T62" fmla="*/ 64 w 442"/>
              <a:gd name="T63" fmla="*/ 112 h 323"/>
              <a:gd name="T64" fmla="*/ 221 w 442"/>
              <a:gd name="T65" fmla="*/ 41 h 323"/>
              <a:gd name="T66" fmla="*/ 379 w 442"/>
              <a:gd name="T67" fmla="*/ 112 h 323"/>
              <a:gd name="T68" fmla="*/ 221 w 442"/>
              <a:gd name="T69" fmla="*/ 192 h 323"/>
              <a:gd name="T70" fmla="*/ 53 w 442"/>
              <a:gd name="T71" fmla="*/ 232 h 323"/>
              <a:gd name="T72" fmla="*/ 58 w 442"/>
              <a:gd name="T73" fmla="*/ 245 h 323"/>
              <a:gd name="T74" fmla="*/ 53 w 442"/>
              <a:gd name="T75" fmla="*/ 259 h 323"/>
              <a:gd name="T76" fmla="*/ 39 w 442"/>
              <a:gd name="T77" fmla="*/ 264 h 323"/>
              <a:gd name="T78" fmla="*/ 26 w 442"/>
              <a:gd name="T79" fmla="*/ 259 h 323"/>
              <a:gd name="T80" fmla="*/ 20 w 442"/>
              <a:gd name="T81" fmla="*/ 245 h 323"/>
              <a:gd name="T82" fmla="*/ 26 w 442"/>
              <a:gd name="T83" fmla="*/ 232 h 323"/>
              <a:gd name="T84" fmla="*/ 39 w 442"/>
              <a:gd name="T85" fmla="*/ 226 h 323"/>
              <a:gd name="T86" fmla="*/ 53 w 442"/>
              <a:gd name="T87" fmla="*/ 232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2" h="323">
                <a:moveTo>
                  <a:pt x="431" y="94"/>
                </a:moveTo>
                <a:cubicBezTo>
                  <a:pt x="229" y="3"/>
                  <a:pt x="229" y="3"/>
                  <a:pt x="229" y="3"/>
                </a:cubicBezTo>
                <a:cubicBezTo>
                  <a:pt x="224" y="0"/>
                  <a:pt x="218" y="0"/>
                  <a:pt x="213" y="3"/>
                </a:cubicBezTo>
                <a:cubicBezTo>
                  <a:pt x="11" y="94"/>
                  <a:pt x="11" y="94"/>
                  <a:pt x="11" y="94"/>
                </a:cubicBezTo>
                <a:cubicBezTo>
                  <a:pt x="5" y="97"/>
                  <a:pt x="0" y="103"/>
                  <a:pt x="0" y="110"/>
                </a:cubicBezTo>
                <a:cubicBezTo>
                  <a:pt x="0" y="118"/>
                  <a:pt x="5" y="125"/>
                  <a:pt x="11" y="128"/>
                </a:cubicBezTo>
                <a:cubicBezTo>
                  <a:pt x="29" y="136"/>
                  <a:pt x="29" y="136"/>
                  <a:pt x="29" y="136"/>
                </a:cubicBezTo>
                <a:cubicBezTo>
                  <a:pt x="29" y="204"/>
                  <a:pt x="29" y="204"/>
                  <a:pt x="29" y="204"/>
                </a:cubicBezTo>
                <a:cubicBezTo>
                  <a:pt x="29" y="210"/>
                  <a:pt x="34" y="216"/>
                  <a:pt x="41" y="216"/>
                </a:cubicBezTo>
                <a:cubicBezTo>
                  <a:pt x="47" y="216"/>
                  <a:pt x="53" y="210"/>
                  <a:pt x="53" y="204"/>
                </a:cubicBezTo>
                <a:cubicBezTo>
                  <a:pt x="53" y="148"/>
                  <a:pt x="53" y="148"/>
                  <a:pt x="53" y="148"/>
                </a:cubicBezTo>
                <a:cubicBezTo>
                  <a:pt x="82" y="164"/>
                  <a:pt x="82" y="164"/>
                  <a:pt x="82" y="16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82" y="249"/>
                  <a:pt x="83" y="252"/>
                  <a:pt x="84" y="255"/>
                </a:cubicBezTo>
                <a:cubicBezTo>
                  <a:pt x="86" y="258"/>
                  <a:pt x="130" y="323"/>
                  <a:pt x="218" y="323"/>
                </a:cubicBezTo>
                <a:cubicBezTo>
                  <a:pt x="309" y="323"/>
                  <a:pt x="351" y="257"/>
                  <a:pt x="353" y="254"/>
                </a:cubicBezTo>
                <a:cubicBezTo>
                  <a:pt x="355" y="252"/>
                  <a:pt x="356" y="249"/>
                  <a:pt x="356" y="246"/>
                </a:cubicBezTo>
                <a:cubicBezTo>
                  <a:pt x="356" y="167"/>
                  <a:pt x="356" y="167"/>
                  <a:pt x="356" y="167"/>
                </a:cubicBezTo>
                <a:cubicBezTo>
                  <a:pt x="432" y="128"/>
                  <a:pt x="432" y="128"/>
                  <a:pt x="432" y="128"/>
                </a:cubicBezTo>
                <a:cubicBezTo>
                  <a:pt x="438" y="125"/>
                  <a:pt x="442" y="118"/>
                  <a:pt x="442" y="110"/>
                </a:cubicBezTo>
                <a:cubicBezTo>
                  <a:pt x="442" y="103"/>
                  <a:pt x="438" y="97"/>
                  <a:pt x="431" y="94"/>
                </a:cubicBezTo>
                <a:close/>
                <a:moveTo>
                  <a:pt x="322" y="240"/>
                </a:moveTo>
                <a:cubicBezTo>
                  <a:pt x="312" y="252"/>
                  <a:pt x="280" y="289"/>
                  <a:pt x="219" y="289"/>
                </a:cubicBezTo>
                <a:cubicBezTo>
                  <a:pt x="159" y="289"/>
                  <a:pt x="125" y="252"/>
                  <a:pt x="115" y="240"/>
                </a:cubicBezTo>
                <a:cubicBezTo>
                  <a:pt x="115" y="181"/>
                  <a:pt x="115" y="181"/>
                  <a:pt x="115" y="181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15" y="232"/>
                  <a:pt x="218" y="232"/>
                  <a:pt x="221" y="232"/>
                </a:cubicBezTo>
                <a:cubicBezTo>
                  <a:pt x="224" y="232"/>
                  <a:pt x="227" y="232"/>
                  <a:pt x="230" y="230"/>
                </a:cubicBezTo>
                <a:cubicBezTo>
                  <a:pt x="322" y="184"/>
                  <a:pt x="322" y="184"/>
                  <a:pt x="322" y="184"/>
                </a:cubicBezTo>
                <a:lnTo>
                  <a:pt x="322" y="240"/>
                </a:lnTo>
                <a:close/>
                <a:moveTo>
                  <a:pt x="221" y="192"/>
                </a:moveTo>
                <a:cubicBezTo>
                  <a:pt x="64" y="112"/>
                  <a:pt x="64" y="112"/>
                  <a:pt x="64" y="11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379" y="112"/>
                  <a:pt x="379" y="112"/>
                  <a:pt x="379" y="112"/>
                </a:cubicBezTo>
                <a:lnTo>
                  <a:pt x="221" y="192"/>
                </a:lnTo>
                <a:close/>
                <a:moveTo>
                  <a:pt x="53" y="232"/>
                </a:moveTo>
                <a:cubicBezTo>
                  <a:pt x="56" y="235"/>
                  <a:pt x="58" y="240"/>
                  <a:pt x="58" y="245"/>
                </a:cubicBezTo>
                <a:cubicBezTo>
                  <a:pt x="58" y="250"/>
                  <a:pt x="56" y="255"/>
                  <a:pt x="53" y="259"/>
                </a:cubicBezTo>
                <a:cubicBezTo>
                  <a:pt x="49" y="262"/>
                  <a:pt x="44" y="264"/>
                  <a:pt x="39" y="264"/>
                </a:cubicBezTo>
                <a:cubicBezTo>
                  <a:pt x="34" y="264"/>
                  <a:pt x="29" y="262"/>
                  <a:pt x="26" y="259"/>
                </a:cubicBezTo>
                <a:cubicBezTo>
                  <a:pt x="22" y="255"/>
                  <a:pt x="20" y="250"/>
                  <a:pt x="20" y="245"/>
                </a:cubicBezTo>
                <a:cubicBezTo>
                  <a:pt x="20" y="240"/>
                  <a:pt x="22" y="235"/>
                  <a:pt x="26" y="232"/>
                </a:cubicBezTo>
                <a:cubicBezTo>
                  <a:pt x="29" y="228"/>
                  <a:pt x="34" y="226"/>
                  <a:pt x="39" y="226"/>
                </a:cubicBezTo>
                <a:cubicBezTo>
                  <a:pt x="44" y="226"/>
                  <a:pt x="49" y="228"/>
                  <a:pt x="5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29" name="Freeform 948">
            <a:extLst>
              <a:ext uri="{FF2B5EF4-FFF2-40B4-BE49-F238E27FC236}">
                <a16:creationId xmlns:a16="http://schemas.microsoft.com/office/drawing/2014/main" id="{1483E929-4C4C-4EF6-ABD1-F70903AEF938}"/>
              </a:ext>
            </a:extLst>
          </p:cNvPr>
          <p:cNvSpPr>
            <a:spLocks noEditPoints="1"/>
          </p:cNvSpPr>
          <p:nvPr/>
        </p:nvSpPr>
        <p:spPr bwMode="auto">
          <a:xfrm>
            <a:off x="8929203" y="3969104"/>
            <a:ext cx="182979" cy="240838"/>
          </a:xfrm>
          <a:custGeom>
            <a:avLst/>
            <a:gdLst>
              <a:gd name="T0" fmla="*/ 336 w 336"/>
              <a:gd name="T1" fmla="*/ 77 h 442"/>
              <a:gd name="T2" fmla="*/ 168 w 336"/>
              <a:gd name="T3" fmla="*/ 0 h 442"/>
              <a:gd name="T4" fmla="*/ 0 w 336"/>
              <a:gd name="T5" fmla="*/ 77 h 442"/>
              <a:gd name="T6" fmla="*/ 0 w 336"/>
              <a:gd name="T7" fmla="*/ 78 h 442"/>
              <a:gd name="T8" fmla="*/ 0 w 336"/>
              <a:gd name="T9" fmla="*/ 79 h 442"/>
              <a:gd name="T10" fmla="*/ 0 w 336"/>
              <a:gd name="T11" fmla="*/ 367 h 442"/>
              <a:gd name="T12" fmla="*/ 168 w 336"/>
              <a:gd name="T13" fmla="*/ 442 h 442"/>
              <a:gd name="T14" fmla="*/ 336 w 336"/>
              <a:gd name="T15" fmla="*/ 367 h 442"/>
              <a:gd name="T16" fmla="*/ 336 w 336"/>
              <a:gd name="T17" fmla="*/ 79 h 442"/>
              <a:gd name="T18" fmla="*/ 336 w 336"/>
              <a:gd name="T19" fmla="*/ 78 h 442"/>
              <a:gd name="T20" fmla="*/ 336 w 336"/>
              <a:gd name="T21" fmla="*/ 77 h 442"/>
              <a:gd name="T22" fmla="*/ 298 w 336"/>
              <a:gd name="T23" fmla="*/ 223 h 442"/>
              <a:gd name="T24" fmla="*/ 168 w 336"/>
              <a:gd name="T25" fmla="*/ 260 h 442"/>
              <a:gd name="T26" fmla="*/ 38 w 336"/>
              <a:gd name="T27" fmla="*/ 223 h 442"/>
              <a:gd name="T28" fmla="*/ 38 w 336"/>
              <a:gd name="T29" fmla="*/ 128 h 442"/>
              <a:gd name="T30" fmla="*/ 168 w 336"/>
              <a:gd name="T31" fmla="*/ 154 h 442"/>
              <a:gd name="T32" fmla="*/ 298 w 336"/>
              <a:gd name="T33" fmla="*/ 128 h 442"/>
              <a:gd name="T34" fmla="*/ 298 w 336"/>
              <a:gd name="T35" fmla="*/ 223 h 442"/>
              <a:gd name="T36" fmla="*/ 168 w 336"/>
              <a:gd name="T37" fmla="*/ 38 h 442"/>
              <a:gd name="T38" fmla="*/ 298 w 336"/>
              <a:gd name="T39" fmla="*/ 77 h 442"/>
              <a:gd name="T40" fmla="*/ 168 w 336"/>
              <a:gd name="T41" fmla="*/ 116 h 442"/>
              <a:gd name="T42" fmla="*/ 38 w 336"/>
              <a:gd name="T43" fmla="*/ 77 h 442"/>
              <a:gd name="T44" fmla="*/ 168 w 336"/>
              <a:gd name="T45" fmla="*/ 38 h 442"/>
              <a:gd name="T46" fmla="*/ 168 w 336"/>
              <a:gd name="T47" fmla="*/ 404 h 442"/>
              <a:gd name="T48" fmla="*/ 38 w 336"/>
              <a:gd name="T49" fmla="*/ 367 h 442"/>
              <a:gd name="T50" fmla="*/ 38 w 336"/>
              <a:gd name="T51" fmla="*/ 273 h 442"/>
              <a:gd name="T52" fmla="*/ 168 w 336"/>
              <a:gd name="T53" fmla="*/ 298 h 442"/>
              <a:gd name="T54" fmla="*/ 298 w 336"/>
              <a:gd name="T55" fmla="*/ 273 h 442"/>
              <a:gd name="T56" fmla="*/ 298 w 336"/>
              <a:gd name="T57" fmla="*/ 367 h 442"/>
              <a:gd name="T58" fmla="*/ 168 w 336"/>
              <a:gd name="T59" fmla="*/ 404 h 442"/>
              <a:gd name="T60" fmla="*/ 250 w 336"/>
              <a:gd name="T61" fmla="*/ 206 h 442"/>
              <a:gd name="T62" fmla="*/ 250 w 336"/>
              <a:gd name="T63" fmla="*/ 183 h 442"/>
              <a:gd name="T64" fmla="*/ 267 w 336"/>
              <a:gd name="T65" fmla="*/ 166 h 442"/>
              <a:gd name="T66" fmla="*/ 284 w 336"/>
              <a:gd name="T67" fmla="*/ 183 h 442"/>
              <a:gd name="T68" fmla="*/ 284 w 336"/>
              <a:gd name="T69" fmla="*/ 206 h 442"/>
              <a:gd name="T70" fmla="*/ 267 w 336"/>
              <a:gd name="T71" fmla="*/ 223 h 442"/>
              <a:gd name="T72" fmla="*/ 250 w 336"/>
              <a:gd name="T73" fmla="*/ 206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6" h="442">
                <a:moveTo>
                  <a:pt x="336" y="77"/>
                </a:moveTo>
                <a:cubicBezTo>
                  <a:pt x="336" y="26"/>
                  <a:pt x="252" y="0"/>
                  <a:pt x="168" y="0"/>
                </a:cubicBezTo>
                <a:cubicBezTo>
                  <a:pt x="85" y="0"/>
                  <a:pt x="0" y="26"/>
                  <a:pt x="0" y="7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416"/>
                  <a:pt x="85" y="442"/>
                  <a:pt x="168" y="442"/>
                </a:cubicBezTo>
                <a:cubicBezTo>
                  <a:pt x="252" y="442"/>
                  <a:pt x="336" y="416"/>
                  <a:pt x="336" y="367"/>
                </a:cubicBezTo>
                <a:cubicBezTo>
                  <a:pt x="336" y="79"/>
                  <a:pt x="336" y="79"/>
                  <a:pt x="336" y="79"/>
                </a:cubicBezTo>
                <a:cubicBezTo>
                  <a:pt x="336" y="79"/>
                  <a:pt x="336" y="79"/>
                  <a:pt x="336" y="78"/>
                </a:cubicBezTo>
                <a:cubicBezTo>
                  <a:pt x="336" y="78"/>
                  <a:pt x="336" y="78"/>
                  <a:pt x="336" y="77"/>
                </a:cubicBezTo>
                <a:close/>
                <a:moveTo>
                  <a:pt x="298" y="223"/>
                </a:moveTo>
                <a:cubicBezTo>
                  <a:pt x="298" y="234"/>
                  <a:pt x="253" y="260"/>
                  <a:pt x="168" y="260"/>
                </a:cubicBezTo>
                <a:cubicBezTo>
                  <a:pt x="84" y="260"/>
                  <a:pt x="38" y="234"/>
                  <a:pt x="38" y="223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72" y="145"/>
                  <a:pt x="120" y="154"/>
                  <a:pt x="168" y="154"/>
                </a:cubicBezTo>
                <a:cubicBezTo>
                  <a:pt x="217" y="154"/>
                  <a:pt x="264" y="145"/>
                  <a:pt x="298" y="128"/>
                </a:cubicBezTo>
                <a:lnTo>
                  <a:pt x="298" y="223"/>
                </a:lnTo>
                <a:close/>
                <a:moveTo>
                  <a:pt x="168" y="38"/>
                </a:moveTo>
                <a:cubicBezTo>
                  <a:pt x="254" y="38"/>
                  <a:pt x="298" y="66"/>
                  <a:pt x="298" y="77"/>
                </a:cubicBezTo>
                <a:cubicBezTo>
                  <a:pt x="298" y="89"/>
                  <a:pt x="254" y="116"/>
                  <a:pt x="168" y="116"/>
                </a:cubicBezTo>
                <a:cubicBezTo>
                  <a:pt x="83" y="116"/>
                  <a:pt x="38" y="89"/>
                  <a:pt x="38" y="77"/>
                </a:cubicBezTo>
                <a:cubicBezTo>
                  <a:pt x="38" y="66"/>
                  <a:pt x="83" y="38"/>
                  <a:pt x="168" y="38"/>
                </a:cubicBezTo>
                <a:close/>
                <a:moveTo>
                  <a:pt x="168" y="404"/>
                </a:moveTo>
                <a:cubicBezTo>
                  <a:pt x="84" y="404"/>
                  <a:pt x="38" y="378"/>
                  <a:pt x="38" y="367"/>
                </a:cubicBezTo>
                <a:cubicBezTo>
                  <a:pt x="38" y="273"/>
                  <a:pt x="38" y="273"/>
                  <a:pt x="38" y="273"/>
                </a:cubicBezTo>
                <a:cubicBezTo>
                  <a:pt x="72" y="290"/>
                  <a:pt x="120" y="298"/>
                  <a:pt x="168" y="298"/>
                </a:cubicBezTo>
                <a:cubicBezTo>
                  <a:pt x="217" y="298"/>
                  <a:pt x="264" y="290"/>
                  <a:pt x="298" y="273"/>
                </a:cubicBezTo>
                <a:cubicBezTo>
                  <a:pt x="298" y="367"/>
                  <a:pt x="298" y="367"/>
                  <a:pt x="298" y="367"/>
                </a:cubicBezTo>
                <a:cubicBezTo>
                  <a:pt x="298" y="378"/>
                  <a:pt x="253" y="404"/>
                  <a:pt x="168" y="404"/>
                </a:cubicBezTo>
                <a:close/>
                <a:moveTo>
                  <a:pt x="250" y="206"/>
                </a:moveTo>
                <a:cubicBezTo>
                  <a:pt x="250" y="183"/>
                  <a:pt x="250" y="183"/>
                  <a:pt x="250" y="183"/>
                </a:cubicBezTo>
                <a:cubicBezTo>
                  <a:pt x="250" y="173"/>
                  <a:pt x="257" y="166"/>
                  <a:pt x="267" y="166"/>
                </a:cubicBezTo>
                <a:cubicBezTo>
                  <a:pt x="276" y="166"/>
                  <a:pt x="284" y="173"/>
                  <a:pt x="284" y="183"/>
                </a:cubicBezTo>
                <a:cubicBezTo>
                  <a:pt x="284" y="206"/>
                  <a:pt x="284" y="206"/>
                  <a:pt x="284" y="206"/>
                </a:cubicBezTo>
                <a:cubicBezTo>
                  <a:pt x="284" y="216"/>
                  <a:pt x="276" y="223"/>
                  <a:pt x="267" y="223"/>
                </a:cubicBezTo>
                <a:cubicBezTo>
                  <a:pt x="257" y="223"/>
                  <a:pt x="250" y="216"/>
                  <a:pt x="250" y="2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0" name="Freeform 949">
            <a:extLst>
              <a:ext uri="{FF2B5EF4-FFF2-40B4-BE49-F238E27FC236}">
                <a16:creationId xmlns:a16="http://schemas.microsoft.com/office/drawing/2014/main" id="{EFE0A9B6-58AA-4D7F-A8F2-0E95952EC5EE}"/>
              </a:ext>
            </a:extLst>
          </p:cNvPr>
          <p:cNvSpPr>
            <a:spLocks noEditPoints="1"/>
          </p:cNvSpPr>
          <p:nvPr/>
        </p:nvSpPr>
        <p:spPr bwMode="auto">
          <a:xfrm>
            <a:off x="9548580" y="4000927"/>
            <a:ext cx="243007" cy="177916"/>
          </a:xfrm>
          <a:custGeom>
            <a:avLst/>
            <a:gdLst>
              <a:gd name="T0" fmla="*/ 439 w 446"/>
              <a:gd name="T1" fmla="*/ 92 h 326"/>
              <a:gd name="T2" fmla="*/ 358 w 446"/>
              <a:gd name="T3" fmla="*/ 6 h 326"/>
              <a:gd name="T4" fmla="*/ 344 w 446"/>
              <a:gd name="T5" fmla="*/ 0 h 326"/>
              <a:gd name="T6" fmla="*/ 103 w 446"/>
              <a:gd name="T7" fmla="*/ 0 h 326"/>
              <a:gd name="T8" fmla="*/ 89 w 446"/>
              <a:gd name="T9" fmla="*/ 6 h 326"/>
              <a:gd name="T10" fmla="*/ 7 w 446"/>
              <a:gd name="T11" fmla="*/ 92 h 326"/>
              <a:gd name="T12" fmla="*/ 8 w 446"/>
              <a:gd name="T13" fmla="*/ 119 h 326"/>
              <a:gd name="T14" fmla="*/ 210 w 446"/>
              <a:gd name="T15" fmla="*/ 321 h 326"/>
              <a:gd name="T16" fmla="*/ 223 w 446"/>
              <a:gd name="T17" fmla="*/ 326 h 326"/>
              <a:gd name="T18" fmla="*/ 237 w 446"/>
              <a:gd name="T19" fmla="*/ 321 h 326"/>
              <a:gd name="T20" fmla="*/ 439 w 446"/>
              <a:gd name="T21" fmla="*/ 119 h 326"/>
              <a:gd name="T22" fmla="*/ 439 w 446"/>
              <a:gd name="T23" fmla="*/ 92 h 326"/>
              <a:gd name="T24" fmla="*/ 134 w 446"/>
              <a:gd name="T25" fmla="*/ 120 h 326"/>
              <a:gd name="T26" fmla="*/ 169 w 446"/>
              <a:gd name="T27" fmla="*/ 224 h 326"/>
              <a:gd name="T28" fmla="*/ 65 w 446"/>
              <a:gd name="T29" fmla="*/ 120 h 326"/>
              <a:gd name="T30" fmla="*/ 134 w 446"/>
              <a:gd name="T31" fmla="*/ 120 h 326"/>
              <a:gd name="T32" fmla="*/ 240 w 446"/>
              <a:gd name="T33" fmla="*/ 38 h 326"/>
              <a:gd name="T34" fmla="*/ 271 w 446"/>
              <a:gd name="T35" fmla="*/ 86 h 326"/>
              <a:gd name="T36" fmla="*/ 176 w 446"/>
              <a:gd name="T37" fmla="*/ 86 h 326"/>
              <a:gd name="T38" fmla="*/ 207 w 446"/>
              <a:gd name="T39" fmla="*/ 38 h 326"/>
              <a:gd name="T40" fmla="*/ 240 w 446"/>
              <a:gd name="T41" fmla="*/ 38 h 326"/>
              <a:gd name="T42" fmla="*/ 223 w 446"/>
              <a:gd name="T43" fmla="*/ 280 h 326"/>
              <a:gd name="T44" fmla="*/ 223 w 446"/>
              <a:gd name="T45" fmla="*/ 279 h 326"/>
              <a:gd name="T46" fmla="*/ 169 w 446"/>
              <a:gd name="T47" fmla="*/ 120 h 326"/>
              <a:gd name="T48" fmla="*/ 277 w 446"/>
              <a:gd name="T49" fmla="*/ 120 h 326"/>
              <a:gd name="T50" fmla="*/ 223 w 446"/>
              <a:gd name="T51" fmla="*/ 279 h 326"/>
              <a:gd name="T52" fmla="*/ 223 w 446"/>
              <a:gd name="T53" fmla="*/ 280 h 326"/>
              <a:gd name="T54" fmla="*/ 313 w 446"/>
              <a:gd name="T55" fmla="*/ 120 h 326"/>
              <a:gd name="T56" fmla="*/ 381 w 446"/>
              <a:gd name="T57" fmla="*/ 120 h 326"/>
              <a:gd name="T58" fmla="*/ 277 w 446"/>
              <a:gd name="T59" fmla="*/ 224 h 326"/>
              <a:gd name="T60" fmla="*/ 313 w 446"/>
              <a:gd name="T61" fmla="*/ 120 h 326"/>
              <a:gd name="T62" fmla="*/ 383 w 446"/>
              <a:gd name="T63" fmla="*/ 86 h 326"/>
              <a:gd name="T64" fmla="*/ 310 w 446"/>
              <a:gd name="T65" fmla="*/ 86 h 326"/>
              <a:gd name="T66" fmla="*/ 279 w 446"/>
              <a:gd name="T67" fmla="*/ 38 h 326"/>
              <a:gd name="T68" fmla="*/ 336 w 446"/>
              <a:gd name="T69" fmla="*/ 38 h 326"/>
              <a:gd name="T70" fmla="*/ 383 w 446"/>
              <a:gd name="T71" fmla="*/ 86 h 326"/>
              <a:gd name="T72" fmla="*/ 111 w 446"/>
              <a:gd name="T73" fmla="*/ 38 h 326"/>
              <a:gd name="T74" fmla="*/ 168 w 446"/>
              <a:gd name="T75" fmla="*/ 38 h 326"/>
              <a:gd name="T76" fmla="*/ 137 w 446"/>
              <a:gd name="T77" fmla="*/ 86 h 326"/>
              <a:gd name="T78" fmla="*/ 64 w 446"/>
              <a:gd name="T79" fmla="*/ 86 h 326"/>
              <a:gd name="T80" fmla="*/ 111 w 446"/>
              <a:gd name="T81" fmla="*/ 3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46" h="326">
                <a:moveTo>
                  <a:pt x="439" y="92"/>
                </a:moveTo>
                <a:cubicBezTo>
                  <a:pt x="358" y="6"/>
                  <a:pt x="358" y="6"/>
                  <a:pt x="358" y="6"/>
                </a:cubicBezTo>
                <a:cubicBezTo>
                  <a:pt x="354" y="2"/>
                  <a:pt x="349" y="0"/>
                  <a:pt x="34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7" y="0"/>
                  <a:pt x="92" y="2"/>
                  <a:pt x="89" y="6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100"/>
                  <a:pt x="1" y="111"/>
                  <a:pt x="8" y="119"/>
                </a:cubicBezTo>
                <a:cubicBezTo>
                  <a:pt x="210" y="321"/>
                  <a:pt x="210" y="321"/>
                  <a:pt x="210" y="321"/>
                </a:cubicBezTo>
                <a:cubicBezTo>
                  <a:pt x="213" y="324"/>
                  <a:pt x="218" y="326"/>
                  <a:pt x="223" y="326"/>
                </a:cubicBezTo>
                <a:cubicBezTo>
                  <a:pt x="228" y="326"/>
                  <a:pt x="233" y="324"/>
                  <a:pt x="237" y="321"/>
                </a:cubicBezTo>
                <a:cubicBezTo>
                  <a:pt x="439" y="119"/>
                  <a:pt x="439" y="119"/>
                  <a:pt x="439" y="119"/>
                </a:cubicBezTo>
                <a:cubicBezTo>
                  <a:pt x="446" y="111"/>
                  <a:pt x="446" y="100"/>
                  <a:pt x="439" y="92"/>
                </a:cubicBezTo>
                <a:close/>
                <a:moveTo>
                  <a:pt x="134" y="120"/>
                </a:moveTo>
                <a:cubicBezTo>
                  <a:pt x="169" y="224"/>
                  <a:pt x="169" y="224"/>
                  <a:pt x="169" y="224"/>
                </a:cubicBezTo>
                <a:cubicBezTo>
                  <a:pt x="65" y="120"/>
                  <a:pt x="65" y="120"/>
                  <a:pt x="65" y="120"/>
                </a:cubicBezTo>
                <a:lnTo>
                  <a:pt x="134" y="120"/>
                </a:lnTo>
                <a:close/>
                <a:moveTo>
                  <a:pt x="240" y="38"/>
                </a:moveTo>
                <a:cubicBezTo>
                  <a:pt x="271" y="86"/>
                  <a:pt x="271" y="86"/>
                  <a:pt x="271" y="86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207" y="38"/>
                  <a:pt x="207" y="38"/>
                  <a:pt x="207" y="38"/>
                </a:cubicBezTo>
                <a:lnTo>
                  <a:pt x="240" y="38"/>
                </a:lnTo>
                <a:close/>
                <a:moveTo>
                  <a:pt x="223" y="280"/>
                </a:moveTo>
                <a:cubicBezTo>
                  <a:pt x="223" y="279"/>
                  <a:pt x="223" y="279"/>
                  <a:pt x="223" y="279"/>
                </a:cubicBezTo>
                <a:cubicBezTo>
                  <a:pt x="169" y="120"/>
                  <a:pt x="169" y="120"/>
                  <a:pt x="169" y="120"/>
                </a:cubicBezTo>
                <a:cubicBezTo>
                  <a:pt x="277" y="120"/>
                  <a:pt x="277" y="120"/>
                  <a:pt x="277" y="120"/>
                </a:cubicBezTo>
                <a:cubicBezTo>
                  <a:pt x="223" y="279"/>
                  <a:pt x="223" y="279"/>
                  <a:pt x="223" y="279"/>
                </a:cubicBezTo>
                <a:lnTo>
                  <a:pt x="223" y="280"/>
                </a:lnTo>
                <a:close/>
                <a:moveTo>
                  <a:pt x="313" y="120"/>
                </a:moveTo>
                <a:cubicBezTo>
                  <a:pt x="381" y="120"/>
                  <a:pt x="381" y="120"/>
                  <a:pt x="381" y="120"/>
                </a:cubicBezTo>
                <a:cubicBezTo>
                  <a:pt x="277" y="224"/>
                  <a:pt x="277" y="224"/>
                  <a:pt x="277" y="224"/>
                </a:cubicBezTo>
                <a:lnTo>
                  <a:pt x="313" y="120"/>
                </a:lnTo>
                <a:close/>
                <a:moveTo>
                  <a:pt x="383" y="86"/>
                </a:moveTo>
                <a:cubicBezTo>
                  <a:pt x="310" y="86"/>
                  <a:pt x="310" y="86"/>
                  <a:pt x="310" y="86"/>
                </a:cubicBezTo>
                <a:cubicBezTo>
                  <a:pt x="279" y="38"/>
                  <a:pt x="279" y="38"/>
                  <a:pt x="279" y="38"/>
                </a:cubicBezTo>
                <a:cubicBezTo>
                  <a:pt x="336" y="38"/>
                  <a:pt x="336" y="38"/>
                  <a:pt x="336" y="38"/>
                </a:cubicBezTo>
                <a:lnTo>
                  <a:pt x="383" y="86"/>
                </a:lnTo>
                <a:close/>
                <a:moveTo>
                  <a:pt x="111" y="38"/>
                </a:moveTo>
                <a:cubicBezTo>
                  <a:pt x="168" y="38"/>
                  <a:pt x="168" y="38"/>
                  <a:pt x="168" y="38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64" y="86"/>
                  <a:pt x="64" y="86"/>
                  <a:pt x="64" y="86"/>
                </a:cubicBezTo>
                <a:lnTo>
                  <a:pt x="111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1" name="Freeform 950">
            <a:extLst>
              <a:ext uri="{FF2B5EF4-FFF2-40B4-BE49-F238E27FC236}">
                <a16:creationId xmlns:a16="http://schemas.microsoft.com/office/drawing/2014/main" id="{ECCCC83E-D5AA-483F-81F4-75B7C9139ACB}"/>
              </a:ext>
            </a:extLst>
          </p:cNvPr>
          <p:cNvSpPr>
            <a:spLocks noEditPoints="1"/>
          </p:cNvSpPr>
          <p:nvPr/>
        </p:nvSpPr>
        <p:spPr bwMode="auto">
          <a:xfrm>
            <a:off x="10193709" y="3969104"/>
            <a:ext cx="241561" cy="240838"/>
          </a:xfrm>
          <a:custGeom>
            <a:avLst/>
            <a:gdLst>
              <a:gd name="T0" fmla="*/ 0 w 443"/>
              <a:gd name="T1" fmla="*/ 221 h 442"/>
              <a:gd name="T2" fmla="*/ 443 w 443"/>
              <a:gd name="T3" fmla="*/ 221 h 442"/>
              <a:gd name="T4" fmla="*/ 239 w 443"/>
              <a:gd name="T5" fmla="*/ 403 h 442"/>
              <a:gd name="T6" fmla="*/ 236 w 443"/>
              <a:gd name="T7" fmla="*/ 299 h 442"/>
              <a:gd name="T8" fmla="*/ 239 w 443"/>
              <a:gd name="T9" fmla="*/ 403 h 442"/>
              <a:gd name="T10" fmla="*/ 139 w 443"/>
              <a:gd name="T11" fmla="*/ 296 h 442"/>
              <a:gd name="T12" fmla="*/ 207 w 443"/>
              <a:gd name="T13" fmla="*/ 403 h 442"/>
              <a:gd name="T14" fmla="*/ 39 w 443"/>
              <a:gd name="T15" fmla="*/ 221 h 442"/>
              <a:gd name="T16" fmla="*/ 102 w 443"/>
              <a:gd name="T17" fmla="*/ 178 h 442"/>
              <a:gd name="T18" fmla="*/ 101 w 443"/>
              <a:gd name="T19" fmla="*/ 264 h 442"/>
              <a:gd name="T20" fmla="*/ 39 w 443"/>
              <a:gd name="T21" fmla="*/ 221 h 442"/>
              <a:gd name="T22" fmla="*/ 132 w 443"/>
              <a:gd name="T23" fmla="*/ 175 h 442"/>
              <a:gd name="T24" fmla="*/ 207 w 443"/>
              <a:gd name="T25" fmla="*/ 270 h 442"/>
              <a:gd name="T26" fmla="*/ 127 w 443"/>
              <a:gd name="T27" fmla="*/ 221 h 442"/>
              <a:gd name="T28" fmla="*/ 304 w 443"/>
              <a:gd name="T29" fmla="*/ 146 h 442"/>
              <a:gd name="T30" fmla="*/ 236 w 443"/>
              <a:gd name="T31" fmla="*/ 39 h 442"/>
              <a:gd name="T32" fmla="*/ 207 w 443"/>
              <a:gd name="T33" fmla="*/ 39 h 442"/>
              <a:gd name="T34" fmla="*/ 139 w 443"/>
              <a:gd name="T35" fmla="*/ 146 h 442"/>
              <a:gd name="T36" fmla="*/ 207 w 443"/>
              <a:gd name="T37" fmla="*/ 39 h 442"/>
              <a:gd name="T38" fmla="*/ 236 w 443"/>
              <a:gd name="T39" fmla="*/ 172 h 442"/>
              <a:gd name="T40" fmla="*/ 316 w 443"/>
              <a:gd name="T41" fmla="*/ 221 h 442"/>
              <a:gd name="T42" fmla="*/ 236 w 443"/>
              <a:gd name="T43" fmla="*/ 270 h 442"/>
              <a:gd name="T44" fmla="*/ 401 w 443"/>
              <a:gd name="T45" fmla="*/ 185 h 442"/>
              <a:gd name="T46" fmla="*/ 401 w 443"/>
              <a:gd name="T47" fmla="*/ 257 h 442"/>
              <a:gd name="T48" fmla="*/ 345 w 443"/>
              <a:gd name="T49" fmla="*/ 221 h 442"/>
              <a:gd name="T50" fmla="*/ 392 w 443"/>
              <a:gd name="T51" fmla="*/ 155 h 442"/>
              <a:gd name="T52" fmla="*/ 286 w 443"/>
              <a:gd name="T53" fmla="*/ 50 h 442"/>
              <a:gd name="T54" fmla="*/ 157 w 443"/>
              <a:gd name="T55" fmla="*/ 50 h 442"/>
              <a:gd name="T56" fmla="*/ 51 w 443"/>
              <a:gd name="T57" fmla="*/ 155 h 442"/>
              <a:gd name="T58" fmla="*/ 51 w 443"/>
              <a:gd name="T59" fmla="*/ 287 h 442"/>
              <a:gd name="T60" fmla="*/ 156 w 443"/>
              <a:gd name="T61" fmla="*/ 392 h 442"/>
              <a:gd name="T62" fmla="*/ 287 w 443"/>
              <a:gd name="T63" fmla="*/ 392 h 442"/>
              <a:gd name="T64" fmla="*/ 392 w 443"/>
              <a:gd name="T65" fmla="*/ 288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3" h="442">
                <a:moveTo>
                  <a:pt x="221" y="0"/>
                </a:moveTo>
                <a:cubicBezTo>
                  <a:pt x="100" y="0"/>
                  <a:pt x="0" y="99"/>
                  <a:pt x="0" y="221"/>
                </a:cubicBezTo>
                <a:cubicBezTo>
                  <a:pt x="0" y="343"/>
                  <a:pt x="100" y="442"/>
                  <a:pt x="221" y="442"/>
                </a:cubicBezTo>
                <a:cubicBezTo>
                  <a:pt x="343" y="442"/>
                  <a:pt x="443" y="343"/>
                  <a:pt x="443" y="221"/>
                </a:cubicBezTo>
                <a:cubicBezTo>
                  <a:pt x="443" y="99"/>
                  <a:pt x="343" y="0"/>
                  <a:pt x="221" y="0"/>
                </a:cubicBezTo>
                <a:close/>
                <a:moveTo>
                  <a:pt x="239" y="403"/>
                </a:moveTo>
                <a:cubicBezTo>
                  <a:pt x="238" y="403"/>
                  <a:pt x="236" y="403"/>
                  <a:pt x="236" y="403"/>
                </a:cubicBezTo>
                <a:cubicBezTo>
                  <a:pt x="236" y="299"/>
                  <a:pt x="236" y="299"/>
                  <a:pt x="236" y="299"/>
                </a:cubicBezTo>
                <a:cubicBezTo>
                  <a:pt x="260" y="299"/>
                  <a:pt x="284" y="298"/>
                  <a:pt x="304" y="297"/>
                </a:cubicBezTo>
                <a:cubicBezTo>
                  <a:pt x="286" y="353"/>
                  <a:pt x="252" y="390"/>
                  <a:pt x="239" y="403"/>
                </a:cubicBezTo>
                <a:close/>
                <a:moveTo>
                  <a:pt x="204" y="403"/>
                </a:moveTo>
                <a:cubicBezTo>
                  <a:pt x="191" y="390"/>
                  <a:pt x="157" y="352"/>
                  <a:pt x="139" y="296"/>
                </a:cubicBezTo>
                <a:cubicBezTo>
                  <a:pt x="159" y="298"/>
                  <a:pt x="183" y="299"/>
                  <a:pt x="207" y="299"/>
                </a:cubicBezTo>
                <a:cubicBezTo>
                  <a:pt x="207" y="403"/>
                  <a:pt x="207" y="403"/>
                  <a:pt x="207" y="403"/>
                </a:cubicBezTo>
                <a:cubicBezTo>
                  <a:pt x="207" y="403"/>
                  <a:pt x="205" y="403"/>
                  <a:pt x="204" y="403"/>
                </a:cubicBezTo>
                <a:close/>
                <a:moveTo>
                  <a:pt x="39" y="221"/>
                </a:moveTo>
                <a:cubicBezTo>
                  <a:pt x="39" y="209"/>
                  <a:pt x="40" y="197"/>
                  <a:pt x="42" y="185"/>
                </a:cubicBezTo>
                <a:cubicBezTo>
                  <a:pt x="53" y="183"/>
                  <a:pt x="73" y="180"/>
                  <a:pt x="102" y="178"/>
                </a:cubicBezTo>
                <a:cubicBezTo>
                  <a:pt x="99" y="191"/>
                  <a:pt x="98" y="206"/>
                  <a:pt x="98" y="221"/>
                </a:cubicBezTo>
                <a:cubicBezTo>
                  <a:pt x="98" y="236"/>
                  <a:pt x="99" y="251"/>
                  <a:pt x="101" y="264"/>
                </a:cubicBezTo>
                <a:cubicBezTo>
                  <a:pt x="73" y="262"/>
                  <a:pt x="53" y="259"/>
                  <a:pt x="42" y="257"/>
                </a:cubicBezTo>
                <a:cubicBezTo>
                  <a:pt x="40" y="245"/>
                  <a:pt x="39" y="233"/>
                  <a:pt x="39" y="221"/>
                </a:cubicBezTo>
                <a:close/>
                <a:moveTo>
                  <a:pt x="127" y="221"/>
                </a:moveTo>
                <a:cubicBezTo>
                  <a:pt x="127" y="205"/>
                  <a:pt x="129" y="190"/>
                  <a:pt x="132" y="175"/>
                </a:cubicBezTo>
                <a:cubicBezTo>
                  <a:pt x="154" y="173"/>
                  <a:pt x="178" y="172"/>
                  <a:pt x="207" y="172"/>
                </a:cubicBezTo>
                <a:cubicBezTo>
                  <a:pt x="207" y="270"/>
                  <a:pt x="207" y="270"/>
                  <a:pt x="207" y="270"/>
                </a:cubicBezTo>
                <a:cubicBezTo>
                  <a:pt x="178" y="270"/>
                  <a:pt x="154" y="269"/>
                  <a:pt x="131" y="267"/>
                </a:cubicBezTo>
                <a:cubicBezTo>
                  <a:pt x="129" y="253"/>
                  <a:pt x="127" y="237"/>
                  <a:pt x="127" y="221"/>
                </a:cubicBezTo>
                <a:close/>
                <a:moveTo>
                  <a:pt x="239" y="39"/>
                </a:moveTo>
                <a:cubicBezTo>
                  <a:pt x="252" y="52"/>
                  <a:pt x="285" y="91"/>
                  <a:pt x="304" y="146"/>
                </a:cubicBezTo>
                <a:cubicBezTo>
                  <a:pt x="283" y="144"/>
                  <a:pt x="260" y="143"/>
                  <a:pt x="236" y="143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6" y="39"/>
                  <a:pt x="238" y="39"/>
                  <a:pt x="239" y="39"/>
                </a:cubicBezTo>
                <a:close/>
                <a:moveTo>
                  <a:pt x="207" y="39"/>
                </a:moveTo>
                <a:cubicBezTo>
                  <a:pt x="207" y="143"/>
                  <a:pt x="207" y="143"/>
                  <a:pt x="207" y="143"/>
                </a:cubicBezTo>
                <a:cubicBezTo>
                  <a:pt x="183" y="143"/>
                  <a:pt x="160" y="144"/>
                  <a:pt x="139" y="146"/>
                </a:cubicBezTo>
                <a:cubicBezTo>
                  <a:pt x="158" y="91"/>
                  <a:pt x="191" y="52"/>
                  <a:pt x="204" y="39"/>
                </a:cubicBezTo>
                <a:cubicBezTo>
                  <a:pt x="205" y="39"/>
                  <a:pt x="207" y="39"/>
                  <a:pt x="207" y="39"/>
                </a:cubicBezTo>
                <a:close/>
                <a:moveTo>
                  <a:pt x="236" y="270"/>
                </a:moveTo>
                <a:cubicBezTo>
                  <a:pt x="236" y="172"/>
                  <a:pt x="236" y="172"/>
                  <a:pt x="236" y="172"/>
                </a:cubicBezTo>
                <a:cubicBezTo>
                  <a:pt x="265" y="172"/>
                  <a:pt x="289" y="174"/>
                  <a:pt x="311" y="175"/>
                </a:cubicBezTo>
                <a:cubicBezTo>
                  <a:pt x="314" y="190"/>
                  <a:pt x="316" y="205"/>
                  <a:pt x="316" y="221"/>
                </a:cubicBezTo>
                <a:cubicBezTo>
                  <a:pt x="316" y="237"/>
                  <a:pt x="314" y="253"/>
                  <a:pt x="312" y="267"/>
                </a:cubicBezTo>
                <a:cubicBezTo>
                  <a:pt x="290" y="269"/>
                  <a:pt x="265" y="270"/>
                  <a:pt x="236" y="270"/>
                </a:cubicBezTo>
                <a:close/>
                <a:moveTo>
                  <a:pt x="341" y="178"/>
                </a:moveTo>
                <a:cubicBezTo>
                  <a:pt x="369" y="180"/>
                  <a:pt x="390" y="184"/>
                  <a:pt x="401" y="185"/>
                </a:cubicBezTo>
                <a:cubicBezTo>
                  <a:pt x="403" y="197"/>
                  <a:pt x="404" y="209"/>
                  <a:pt x="404" y="221"/>
                </a:cubicBezTo>
                <a:cubicBezTo>
                  <a:pt x="404" y="233"/>
                  <a:pt x="403" y="245"/>
                  <a:pt x="401" y="257"/>
                </a:cubicBezTo>
                <a:cubicBezTo>
                  <a:pt x="390" y="259"/>
                  <a:pt x="370" y="262"/>
                  <a:pt x="341" y="265"/>
                </a:cubicBezTo>
                <a:cubicBezTo>
                  <a:pt x="344" y="251"/>
                  <a:pt x="345" y="236"/>
                  <a:pt x="345" y="221"/>
                </a:cubicBezTo>
                <a:cubicBezTo>
                  <a:pt x="345" y="206"/>
                  <a:pt x="344" y="191"/>
                  <a:pt x="341" y="178"/>
                </a:cubicBezTo>
                <a:close/>
                <a:moveTo>
                  <a:pt x="392" y="155"/>
                </a:moveTo>
                <a:cubicBezTo>
                  <a:pt x="378" y="153"/>
                  <a:pt x="359" y="150"/>
                  <a:pt x="335" y="148"/>
                </a:cubicBezTo>
                <a:cubicBezTo>
                  <a:pt x="323" y="107"/>
                  <a:pt x="303" y="73"/>
                  <a:pt x="286" y="50"/>
                </a:cubicBezTo>
                <a:cubicBezTo>
                  <a:pt x="334" y="68"/>
                  <a:pt x="373" y="107"/>
                  <a:pt x="392" y="155"/>
                </a:cubicBezTo>
                <a:close/>
                <a:moveTo>
                  <a:pt x="157" y="50"/>
                </a:moveTo>
                <a:cubicBezTo>
                  <a:pt x="140" y="73"/>
                  <a:pt x="120" y="107"/>
                  <a:pt x="108" y="148"/>
                </a:cubicBezTo>
                <a:cubicBezTo>
                  <a:pt x="84" y="150"/>
                  <a:pt x="65" y="153"/>
                  <a:pt x="51" y="155"/>
                </a:cubicBezTo>
                <a:cubicBezTo>
                  <a:pt x="70" y="107"/>
                  <a:pt x="109" y="68"/>
                  <a:pt x="157" y="50"/>
                </a:cubicBezTo>
                <a:close/>
                <a:moveTo>
                  <a:pt x="51" y="287"/>
                </a:moveTo>
                <a:cubicBezTo>
                  <a:pt x="65" y="289"/>
                  <a:pt x="84" y="292"/>
                  <a:pt x="108" y="294"/>
                </a:cubicBezTo>
                <a:cubicBezTo>
                  <a:pt x="119" y="336"/>
                  <a:pt x="139" y="368"/>
                  <a:pt x="156" y="392"/>
                </a:cubicBezTo>
                <a:cubicBezTo>
                  <a:pt x="108" y="373"/>
                  <a:pt x="70" y="335"/>
                  <a:pt x="51" y="287"/>
                </a:cubicBezTo>
                <a:close/>
                <a:moveTo>
                  <a:pt x="287" y="392"/>
                </a:moveTo>
                <a:cubicBezTo>
                  <a:pt x="304" y="369"/>
                  <a:pt x="323" y="336"/>
                  <a:pt x="335" y="294"/>
                </a:cubicBezTo>
                <a:cubicBezTo>
                  <a:pt x="359" y="292"/>
                  <a:pt x="378" y="290"/>
                  <a:pt x="392" y="288"/>
                </a:cubicBezTo>
                <a:cubicBezTo>
                  <a:pt x="373" y="335"/>
                  <a:pt x="335" y="373"/>
                  <a:pt x="287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2" name="Freeform 951">
            <a:extLst>
              <a:ext uri="{FF2B5EF4-FFF2-40B4-BE49-F238E27FC236}">
                <a16:creationId xmlns:a16="http://schemas.microsoft.com/office/drawing/2014/main" id="{44EDC3F8-3ADD-4F19-BBA1-9EFAA83BD433}"/>
              </a:ext>
            </a:extLst>
          </p:cNvPr>
          <p:cNvSpPr>
            <a:spLocks noEditPoints="1"/>
          </p:cNvSpPr>
          <p:nvPr/>
        </p:nvSpPr>
        <p:spPr bwMode="auto">
          <a:xfrm>
            <a:off x="7625637" y="2217143"/>
            <a:ext cx="231435" cy="227096"/>
          </a:xfrm>
          <a:custGeom>
            <a:avLst/>
            <a:gdLst>
              <a:gd name="T0" fmla="*/ 417 w 425"/>
              <a:gd name="T1" fmla="*/ 35 h 416"/>
              <a:gd name="T2" fmla="*/ 418 w 425"/>
              <a:gd name="T3" fmla="*/ 8 h 416"/>
              <a:gd name="T4" fmla="*/ 390 w 425"/>
              <a:gd name="T5" fmla="*/ 8 h 416"/>
              <a:gd name="T6" fmla="*/ 333 w 425"/>
              <a:gd name="T7" fmla="*/ 65 h 416"/>
              <a:gd name="T8" fmla="*/ 91 w 425"/>
              <a:gd name="T9" fmla="*/ 65 h 416"/>
              <a:gd name="T10" fmla="*/ 91 w 425"/>
              <a:gd name="T11" fmla="*/ 30 h 416"/>
              <a:gd name="T12" fmla="*/ 72 w 425"/>
              <a:gd name="T13" fmla="*/ 10 h 416"/>
              <a:gd name="T14" fmla="*/ 53 w 425"/>
              <a:gd name="T15" fmla="*/ 30 h 416"/>
              <a:gd name="T16" fmla="*/ 53 w 425"/>
              <a:gd name="T17" fmla="*/ 65 h 416"/>
              <a:gd name="T18" fmla="*/ 19 w 425"/>
              <a:gd name="T19" fmla="*/ 65 h 416"/>
              <a:gd name="T20" fmla="*/ 0 w 425"/>
              <a:gd name="T21" fmla="*/ 84 h 416"/>
              <a:gd name="T22" fmla="*/ 19 w 425"/>
              <a:gd name="T23" fmla="*/ 103 h 416"/>
              <a:gd name="T24" fmla="*/ 53 w 425"/>
              <a:gd name="T25" fmla="*/ 103 h 416"/>
              <a:gd name="T26" fmla="*/ 53 w 425"/>
              <a:gd name="T27" fmla="*/ 343 h 416"/>
              <a:gd name="T28" fmla="*/ 53 w 425"/>
              <a:gd name="T29" fmla="*/ 345 h 416"/>
              <a:gd name="T30" fmla="*/ 54 w 425"/>
              <a:gd name="T31" fmla="*/ 347 h 416"/>
              <a:gd name="T32" fmla="*/ 54 w 425"/>
              <a:gd name="T33" fmla="*/ 349 h 416"/>
              <a:gd name="T34" fmla="*/ 55 w 425"/>
              <a:gd name="T35" fmla="*/ 351 h 416"/>
              <a:gd name="T36" fmla="*/ 56 w 425"/>
              <a:gd name="T37" fmla="*/ 352 h 416"/>
              <a:gd name="T38" fmla="*/ 57 w 425"/>
              <a:gd name="T39" fmla="*/ 354 h 416"/>
              <a:gd name="T40" fmla="*/ 58 w 425"/>
              <a:gd name="T41" fmla="*/ 356 h 416"/>
              <a:gd name="T42" fmla="*/ 59 w 425"/>
              <a:gd name="T43" fmla="*/ 357 h 416"/>
              <a:gd name="T44" fmla="*/ 59 w 425"/>
              <a:gd name="T45" fmla="*/ 357 h 416"/>
              <a:gd name="T46" fmla="*/ 62 w 425"/>
              <a:gd name="T47" fmla="*/ 359 h 416"/>
              <a:gd name="T48" fmla="*/ 63 w 425"/>
              <a:gd name="T49" fmla="*/ 360 h 416"/>
              <a:gd name="T50" fmla="*/ 65 w 425"/>
              <a:gd name="T51" fmla="*/ 361 h 416"/>
              <a:gd name="T52" fmla="*/ 67 w 425"/>
              <a:gd name="T53" fmla="*/ 362 h 416"/>
              <a:gd name="T54" fmla="*/ 69 w 425"/>
              <a:gd name="T55" fmla="*/ 362 h 416"/>
              <a:gd name="T56" fmla="*/ 73 w 425"/>
              <a:gd name="T57" fmla="*/ 363 h 416"/>
              <a:gd name="T58" fmla="*/ 73 w 425"/>
              <a:gd name="T59" fmla="*/ 363 h 416"/>
              <a:gd name="T60" fmla="*/ 322 w 425"/>
              <a:gd name="T61" fmla="*/ 363 h 416"/>
              <a:gd name="T62" fmla="*/ 322 w 425"/>
              <a:gd name="T63" fmla="*/ 397 h 416"/>
              <a:gd name="T64" fmla="*/ 341 w 425"/>
              <a:gd name="T65" fmla="*/ 416 h 416"/>
              <a:gd name="T66" fmla="*/ 361 w 425"/>
              <a:gd name="T67" fmla="*/ 397 h 416"/>
              <a:gd name="T68" fmla="*/ 361 w 425"/>
              <a:gd name="T69" fmla="*/ 363 h 416"/>
              <a:gd name="T70" fmla="*/ 394 w 425"/>
              <a:gd name="T71" fmla="*/ 363 h 416"/>
              <a:gd name="T72" fmla="*/ 413 w 425"/>
              <a:gd name="T73" fmla="*/ 344 h 416"/>
              <a:gd name="T74" fmla="*/ 394 w 425"/>
              <a:gd name="T75" fmla="*/ 324 h 416"/>
              <a:gd name="T76" fmla="*/ 361 w 425"/>
              <a:gd name="T77" fmla="*/ 324 h 416"/>
              <a:gd name="T78" fmla="*/ 361 w 425"/>
              <a:gd name="T79" fmla="*/ 91 h 416"/>
              <a:gd name="T80" fmla="*/ 417 w 425"/>
              <a:gd name="T81" fmla="*/ 35 h 416"/>
              <a:gd name="T82" fmla="*/ 293 w 425"/>
              <a:gd name="T83" fmla="*/ 103 h 416"/>
              <a:gd name="T84" fmla="*/ 91 w 425"/>
              <a:gd name="T85" fmla="*/ 298 h 416"/>
              <a:gd name="T86" fmla="*/ 91 w 425"/>
              <a:gd name="T87" fmla="*/ 103 h 416"/>
              <a:gd name="T88" fmla="*/ 293 w 425"/>
              <a:gd name="T89" fmla="*/ 103 h 416"/>
              <a:gd name="T90" fmla="*/ 322 w 425"/>
              <a:gd name="T91" fmla="*/ 324 h 416"/>
              <a:gd name="T92" fmla="*/ 120 w 425"/>
              <a:gd name="T93" fmla="*/ 324 h 416"/>
              <a:gd name="T94" fmla="*/ 322 w 425"/>
              <a:gd name="T95" fmla="*/ 128 h 416"/>
              <a:gd name="T96" fmla="*/ 322 w 425"/>
              <a:gd name="T97" fmla="*/ 324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5" h="416">
                <a:moveTo>
                  <a:pt x="417" y="35"/>
                </a:moveTo>
                <a:cubicBezTo>
                  <a:pt x="425" y="28"/>
                  <a:pt x="425" y="16"/>
                  <a:pt x="418" y="8"/>
                </a:cubicBezTo>
                <a:cubicBezTo>
                  <a:pt x="410" y="0"/>
                  <a:pt x="398" y="1"/>
                  <a:pt x="390" y="8"/>
                </a:cubicBezTo>
                <a:cubicBezTo>
                  <a:pt x="333" y="65"/>
                  <a:pt x="333" y="65"/>
                  <a:pt x="33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19"/>
                  <a:pt x="83" y="10"/>
                  <a:pt x="72" y="10"/>
                </a:cubicBezTo>
                <a:cubicBezTo>
                  <a:pt x="62" y="10"/>
                  <a:pt x="53" y="19"/>
                  <a:pt x="53" y="30"/>
                </a:cubicBezTo>
                <a:cubicBezTo>
                  <a:pt x="53" y="65"/>
                  <a:pt x="53" y="65"/>
                  <a:pt x="53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9" y="65"/>
                  <a:pt x="0" y="73"/>
                  <a:pt x="0" y="84"/>
                </a:cubicBezTo>
                <a:cubicBezTo>
                  <a:pt x="0" y="95"/>
                  <a:pt x="9" y="103"/>
                  <a:pt x="19" y="10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343"/>
                  <a:pt x="53" y="343"/>
                  <a:pt x="53" y="343"/>
                </a:cubicBezTo>
                <a:cubicBezTo>
                  <a:pt x="53" y="344"/>
                  <a:pt x="53" y="344"/>
                  <a:pt x="53" y="345"/>
                </a:cubicBezTo>
                <a:cubicBezTo>
                  <a:pt x="53" y="345"/>
                  <a:pt x="54" y="346"/>
                  <a:pt x="54" y="347"/>
                </a:cubicBezTo>
                <a:cubicBezTo>
                  <a:pt x="54" y="348"/>
                  <a:pt x="54" y="348"/>
                  <a:pt x="54" y="349"/>
                </a:cubicBezTo>
                <a:cubicBezTo>
                  <a:pt x="54" y="349"/>
                  <a:pt x="55" y="350"/>
                  <a:pt x="55" y="351"/>
                </a:cubicBezTo>
                <a:cubicBezTo>
                  <a:pt x="55" y="351"/>
                  <a:pt x="56" y="352"/>
                  <a:pt x="56" y="352"/>
                </a:cubicBezTo>
                <a:cubicBezTo>
                  <a:pt x="56" y="353"/>
                  <a:pt x="56" y="353"/>
                  <a:pt x="57" y="354"/>
                </a:cubicBezTo>
                <a:cubicBezTo>
                  <a:pt x="57" y="355"/>
                  <a:pt x="58" y="355"/>
                  <a:pt x="58" y="356"/>
                </a:cubicBezTo>
                <a:cubicBezTo>
                  <a:pt x="58" y="356"/>
                  <a:pt x="59" y="356"/>
                  <a:pt x="59" y="357"/>
                </a:cubicBezTo>
                <a:cubicBezTo>
                  <a:pt x="59" y="357"/>
                  <a:pt x="59" y="357"/>
                  <a:pt x="59" y="357"/>
                </a:cubicBezTo>
                <a:cubicBezTo>
                  <a:pt x="60" y="358"/>
                  <a:pt x="61" y="358"/>
                  <a:pt x="62" y="359"/>
                </a:cubicBezTo>
                <a:cubicBezTo>
                  <a:pt x="62" y="359"/>
                  <a:pt x="62" y="359"/>
                  <a:pt x="63" y="360"/>
                </a:cubicBezTo>
                <a:cubicBezTo>
                  <a:pt x="64" y="360"/>
                  <a:pt x="64" y="361"/>
                  <a:pt x="65" y="361"/>
                </a:cubicBezTo>
                <a:cubicBezTo>
                  <a:pt x="66" y="361"/>
                  <a:pt x="67" y="361"/>
                  <a:pt x="67" y="362"/>
                </a:cubicBezTo>
                <a:cubicBezTo>
                  <a:pt x="68" y="362"/>
                  <a:pt x="68" y="362"/>
                  <a:pt x="69" y="362"/>
                </a:cubicBezTo>
                <a:cubicBezTo>
                  <a:pt x="70" y="362"/>
                  <a:pt x="71" y="363"/>
                  <a:pt x="73" y="363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322" y="363"/>
                  <a:pt x="322" y="363"/>
                  <a:pt x="322" y="363"/>
                </a:cubicBezTo>
                <a:cubicBezTo>
                  <a:pt x="322" y="397"/>
                  <a:pt x="322" y="397"/>
                  <a:pt x="322" y="397"/>
                </a:cubicBezTo>
                <a:cubicBezTo>
                  <a:pt x="322" y="407"/>
                  <a:pt x="331" y="416"/>
                  <a:pt x="341" y="416"/>
                </a:cubicBezTo>
                <a:cubicBezTo>
                  <a:pt x="352" y="416"/>
                  <a:pt x="361" y="407"/>
                  <a:pt x="361" y="397"/>
                </a:cubicBezTo>
                <a:cubicBezTo>
                  <a:pt x="361" y="363"/>
                  <a:pt x="361" y="363"/>
                  <a:pt x="361" y="363"/>
                </a:cubicBezTo>
                <a:cubicBezTo>
                  <a:pt x="394" y="363"/>
                  <a:pt x="394" y="363"/>
                  <a:pt x="394" y="363"/>
                </a:cubicBezTo>
                <a:cubicBezTo>
                  <a:pt x="405" y="363"/>
                  <a:pt x="413" y="354"/>
                  <a:pt x="413" y="344"/>
                </a:cubicBezTo>
                <a:cubicBezTo>
                  <a:pt x="413" y="333"/>
                  <a:pt x="405" y="324"/>
                  <a:pt x="394" y="324"/>
                </a:cubicBezTo>
                <a:cubicBezTo>
                  <a:pt x="361" y="324"/>
                  <a:pt x="361" y="324"/>
                  <a:pt x="361" y="324"/>
                </a:cubicBezTo>
                <a:cubicBezTo>
                  <a:pt x="361" y="91"/>
                  <a:pt x="361" y="91"/>
                  <a:pt x="361" y="91"/>
                </a:cubicBezTo>
                <a:lnTo>
                  <a:pt x="417" y="35"/>
                </a:lnTo>
                <a:close/>
                <a:moveTo>
                  <a:pt x="293" y="103"/>
                </a:moveTo>
                <a:cubicBezTo>
                  <a:pt x="91" y="298"/>
                  <a:pt x="91" y="298"/>
                  <a:pt x="91" y="298"/>
                </a:cubicBezTo>
                <a:cubicBezTo>
                  <a:pt x="91" y="103"/>
                  <a:pt x="91" y="103"/>
                  <a:pt x="91" y="103"/>
                </a:cubicBezTo>
                <a:lnTo>
                  <a:pt x="293" y="103"/>
                </a:lnTo>
                <a:close/>
                <a:moveTo>
                  <a:pt x="322" y="324"/>
                </a:moveTo>
                <a:cubicBezTo>
                  <a:pt x="120" y="324"/>
                  <a:pt x="120" y="324"/>
                  <a:pt x="120" y="324"/>
                </a:cubicBezTo>
                <a:cubicBezTo>
                  <a:pt x="322" y="128"/>
                  <a:pt x="322" y="128"/>
                  <a:pt x="322" y="128"/>
                </a:cubicBezTo>
                <a:lnTo>
                  <a:pt x="322" y="3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3" name="Freeform 952">
            <a:extLst>
              <a:ext uri="{FF2B5EF4-FFF2-40B4-BE49-F238E27FC236}">
                <a16:creationId xmlns:a16="http://schemas.microsoft.com/office/drawing/2014/main" id="{6B2F2A41-52A7-482A-99A1-D42747B606CA}"/>
              </a:ext>
            </a:extLst>
          </p:cNvPr>
          <p:cNvSpPr>
            <a:spLocks noEditPoints="1"/>
          </p:cNvSpPr>
          <p:nvPr/>
        </p:nvSpPr>
        <p:spPr bwMode="auto">
          <a:xfrm>
            <a:off x="8272796" y="2209911"/>
            <a:ext cx="243007" cy="241561"/>
          </a:xfrm>
          <a:custGeom>
            <a:avLst/>
            <a:gdLst>
              <a:gd name="T0" fmla="*/ 438 w 446"/>
              <a:gd name="T1" fmla="*/ 129 h 444"/>
              <a:gd name="T2" fmla="*/ 317 w 446"/>
              <a:gd name="T3" fmla="*/ 8 h 444"/>
              <a:gd name="T4" fmla="*/ 290 w 446"/>
              <a:gd name="T5" fmla="*/ 8 h 444"/>
              <a:gd name="T6" fmla="*/ 266 w 446"/>
              <a:gd name="T7" fmla="*/ 92 h 444"/>
              <a:gd name="T8" fmla="*/ 211 w 446"/>
              <a:gd name="T9" fmla="*/ 147 h 444"/>
              <a:gd name="T10" fmla="*/ 46 w 446"/>
              <a:gd name="T11" fmla="*/ 179 h 444"/>
              <a:gd name="T12" fmla="*/ 46 w 446"/>
              <a:gd name="T13" fmla="*/ 206 h 444"/>
              <a:gd name="T14" fmla="*/ 129 w 446"/>
              <a:gd name="T15" fmla="*/ 289 h 444"/>
              <a:gd name="T16" fmla="*/ 7 w 446"/>
              <a:gd name="T17" fmla="*/ 411 h 444"/>
              <a:gd name="T18" fmla="*/ 7 w 446"/>
              <a:gd name="T19" fmla="*/ 439 h 444"/>
              <a:gd name="T20" fmla="*/ 21 w 446"/>
              <a:gd name="T21" fmla="*/ 444 h 444"/>
              <a:gd name="T22" fmla="*/ 34 w 446"/>
              <a:gd name="T23" fmla="*/ 439 h 444"/>
              <a:gd name="T24" fmla="*/ 156 w 446"/>
              <a:gd name="T25" fmla="*/ 317 h 444"/>
              <a:gd name="T26" fmla="*/ 239 w 446"/>
              <a:gd name="T27" fmla="*/ 399 h 444"/>
              <a:gd name="T28" fmla="*/ 253 w 446"/>
              <a:gd name="T29" fmla="*/ 405 h 444"/>
              <a:gd name="T30" fmla="*/ 266 w 446"/>
              <a:gd name="T31" fmla="*/ 399 h 444"/>
              <a:gd name="T32" fmla="*/ 299 w 446"/>
              <a:gd name="T33" fmla="*/ 234 h 444"/>
              <a:gd name="T34" fmla="*/ 354 w 446"/>
              <a:gd name="T35" fmla="*/ 179 h 444"/>
              <a:gd name="T36" fmla="*/ 438 w 446"/>
              <a:gd name="T37" fmla="*/ 156 h 444"/>
              <a:gd name="T38" fmla="*/ 438 w 446"/>
              <a:gd name="T39" fmla="*/ 129 h 444"/>
              <a:gd name="T40" fmla="*/ 357 w 446"/>
              <a:gd name="T41" fmla="*/ 140 h 444"/>
              <a:gd name="T42" fmla="*/ 335 w 446"/>
              <a:gd name="T43" fmla="*/ 143 h 444"/>
              <a:gd name="T44" fmla="*/ 263 w 446"/>
              <a:gd name="T45" fmla="*/ 216 h 444"/>
              <a:gd name="T46" fmla="*/ 259 w 446"/>
              <a:gd name="T47" fmla="*/ 237 h 444"/>
              <a:gd name="T48" fmla="*/ 269 w 446"/>
              <a:gd name="T49" fmla="*/ 286 h 444"/>
              <a:gd name="T50" fmla="*/ 252 w 446"/>
              <a:gd name="T51" fmla="*/ 357 h 444"/>
              <a:gd name="T52" fmla="*/ 170 w 446"/>
              <a:gd name="T53" fmla="*/ 276 h 444"/>
              <a:gd name="T54" fmla="*/ 170 w 446"/>
              <a:gd name="T55" fmla="*/ 276 h 444"/>
              <a:gd name="T56" fmla="*/ 170 w 446"/>
              <a:gd name="T57" fmla="*/ 276 h 444"/>
              <a:gd name="T58" fmla="*/ 88 w 446"/>
              <a:gd name="T59" fmla="*/ 194 h 444"/>
              <a:gd name="T60" fmla="*/ 209 w 446"/>
              <a:gd name="T61" fmla="*/ 187 h 444"/>
              <a:gd name="T62" fmla="*/ 230 w 446"/>
              <a:gd name="T63" fmla="*/ 183 h 444"/>
              <a:gd name="T64" fmla="*/ 302 w 446"/>
              <a:gd name="T65" fmla="*/ 110 h 444"/>
              <a:gd name="T66" fmla="*/ 306 w 446"/>
              <a:gd name="T67" fmla="*/ 89 h 444"/>
              <a:gd name="T68" fmla="*/ 306 w 446"/>
              <a:gd name="T69" fmla="*/ 51 h 444"/>
              <a:gd name="T70" fmla="*/ 394 w 446"/>
              <a:gd name="T71" fmla="*/ 140 h 444"/>
              <a:gd name="T72" fmla="*/ 357 w 446"/>
              <a:gd name="T73" fmla="*/ 140 h 444"/>
              <a:gd name="T74" fmla="*/ 243 w 446"/>
              <a:gd name="T75" fmla="*/ 244 h 444"/>
              <a:gd name="T76" fmla="*/ 249 w 446"/>
              <a:gd name="T77" fmla="*/ 274 h 444"/>
              <a:gd name="T78" fmla="*/ 232 w 446"/>
              <a:gd name="T79" fmla="*/ 290 h 444"/>
              <a:gd name="T80" fmla="*/ 232 w 446"/>
              <a:gd name="T81" fmla="*/ 290 h 444"/>
              <a:gd name="T82" fmla="*/ 216 w 446"/>
              <a:gd name="T83" fmla="*/ 273 h 444"/>
              <a:gd name="T84" fmla="*/ 212 w 446"/>
              <a:gd name="T85" fmla="*/ 257 h 444"/>
              <a:gd name="T86" fmla="*/ 221 w 446"/>
              <a:gd name="T87" fmla="*/ 235 h 444"/>
              <a:gd name="T88" fmla="*/ 243 w 446"/>
              <a:gd name="T89" fmla="*/ 244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6" h="444">
                <a:moveTo>
                  <a:pt x="438" y="129"/>
                </a:moveTo>
                <a:cubicBezTo>
                  <a:pt x="317" y="8"/>
                  <a:pt x="317" y="8"/>
                  <a:pt x="317" y="8"/>
                </a:cubicBezTo>
                <a:cubicBezTo>
                  <a:pt x="309" y="0"/>
                  <a:pt x="297" y="0"/>
                  <a:pt x="290" y="8"/>
                </a:cubicBezTo>
                <a:cubicBezTo>
                  <a:pt x="288" y="9"/>
                  <a:pt x="253" y="45"/>
                  <a:pt x="266" y="92"/>
                </a:cubicBezTo>
                <a:cubicBezTo>
                  <a:pt x="211" y="147"/>
                  <a:pt x="211" y="147"/>
                  <a:pt x="211" y="147"/>
                </a:cubicBezTo>
                <a:cubicBezTo>
                  <a:pt x="181" y="138"/>
                  <a:pt x="104" y="122"/>
                  <a:pt x="46" y="179"/>
                </a:cubicBezTo>
                <a:cubicBezTo>
                  <a:pt x="39" y="187"/>
                  <a:pt x="39" y="199"/>
                  <a:pt x="46" y="206"/>
                </a:cubicBezTo>
                <a:cubicBezTo>
                  <a:pt x="129" y="289"/>
                  <a:pt x="129" y="289"/>
                  <a:pt x="129" y="289"/>
                </a:cubicBezTo>
                <a:cubicBezTo>
                  <a:pt x="7" y="411"/>
                  <a:pt x="7" y="411"/>
                  <a:pt x="7" y="411"/>
                </a:cubicBezTo>
                <a:cubicBezTo>
                  <a:pt x="0" y="419"/>
                  <a:pt x="0" y="431"/>
                  <a:pt x="7" y="439"/>
                </a:cubicBezTo>
                <a:cubicBezTo>
                  <a:pt x="11" y="442"/>
                  <a:pt x="16" y="444"/>
                  <a:pt x="21" y="444"/>
                </a:cubicBezTo>
                <a:cubicBezTo>
                  <a:pt x="26" y="444"/>
                  <a:pt x="31" y="442"/>
                  <a:pt x="34" y="439"/>
                </a:cubicBezTo>
                <a:cubicBezTo>
                  <a:pt x="156" y="317"/>
                  <a:pt x="156" y="317"/>
                  <a:pt x="156" y="317"/>
                </a:cubicBezTo>
                <a:cubicBezTo>
                  <a:pt x="239" y="399"/>
                  <a:pt x="239" y="399"/>
                  <a:pt x="239" y="399"/>
                </a:cubicBezTo>
                <a:cubicBezTo>
                  <a:pt x="243" y="403"/>
                  <a:pt x="248" y="405"/>
                  <a:pt x="253" y="405"/>
                </a:cubicBezTo>
                <a:cubicBezTo>
                  <a:pt x="258" y="405"/>
                  <a:pt x="263" y="403"/>
                  <a:pt x="266" y="399"/>
                </a:cubicBezTo>
                <a:cubicBezTo>
                  <a:pt x="324" y="342"/>
                  <a:pt x="308" y="264"/>
                  <a:pt x="299" y="234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401" y="193"/>
                  <a:pt x="437" y="158"/>
                  <a:pt x="438" y="156"/>
                </a:cubicBezTo>
                <a:cubicBezTo>
                  <a:pt x="446" y="149"/>
                  <a:pt x="446" y="137"/>
                  <a:pt x="438" y="129"/>
                </a:cubicBezTo>
                <a:close/>
                <a:moveTo>
                  <a:pt x="357" y="140"/>
                </a:moveTo>
                <a:cubicBezTo>
                  <a:pt x="350" y="136"/>
                  <a:pt x="341" y="138"/>
                  <a:pt x="335" y="143"/>
                </a:cubicBezTo>
                <a:cubicBezTo>
                  <a:pt x="263" y="216"/>
                  <a:pt x="263" y="216"/>
                  <a:pt x="263" y="216"/>
                </a:cubicBezTo>
                <a:cubicBezTo>
                  <a:pt x="258" y="221"/>
                  <a:pt x="256" y="229"/>
                  <a:pt x="259" y="237"/>
                </a:cubicBezTo>
                <a:cubicBezTo>
                  <a:pt x="259" y="237"/>
                  <a:pt x="268" y="258"/>
                  <a:pt x="269" y="286"/>
                </a:cubicBezTo>
                <a:cubicBezTo>
                  <a:pt x="271" y="314"/>
                  <a:pt x="265" y="338"/>
                  <a:pt x="252" y="357"/>
                </a:cubicBezTo>
                <a:cubicBezTo>
                  <a:pt x="170" y="276"/>
                  <a:pt x="170" y="276"/>
                  <a:pt x="170" y="276"/>
                </a:cubicBezTo>
                <a:cubicBezTo>
                  <a:pt x="170" y="276"/>
                  <a:pt x="170" y="276"/>
                  <a:pt x="170" y="276"/>
                </a:cubicBezTo>
                <a:cubicBezTo>
                  <a:pt x="170" y="276"/>
                  <a:pt x="170" y="276"/>
                  <a:pt x="170" y="276"/>
                </a:cubicBezTo>
                <a:cubicBezTo>
                  <a:pt x="88" y="194"/>
                  <a:pt x="88" y="194"/>
                  <a:pt x="88" y="194"/>
                </a:cubicBezTo>
                <a:cubicBezTo>
                  <a:pt x="140" y="159"/>
                  <a:pt x="206" y="186"/>
                  <a:pt x="209" y="187"/>
                </a:cubicBezTo>
                <a:cubicBezTo>
                  <a:pt x="216" y="190"/>
                  <a:pt x="225" y="188"/>
                  <a:pt x="230" y="183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8" y="105"/>
                  <a:pt x="310" y="96"/>
                  <a:pt x="306" y="89"/>
                </a:cubicBezTo>
                <a:cubicBezTo>
                  <a:pt x="299" y="74"/>
                  <a:pt x="302" y="61"/>
                  <a:pt x="306" y="51"/>
                </a:cubicBezTo>
                <a:cubicBezTo>
                  <a:pt x="394" y="140"/>
                  <a:pt x="394" y="140"/>
                  <a:pt x="394" y="140"/>
                </a:cubicBezTo>
                <a:cubicBezTo>
                  <a:pt x="385" y="144"/>
                  <a:pt x="371" y="146"/>
                  <a:pt x="357" y="140"/>
                </a:cubicBezTo>
                <a:close/>
                <a:moveTo>
                  <a:pt x="243" y="244"/>
                </a:moveTo>
                <a:cubicBezTo>
                  <a:pt x="244" y="245"/>
                  <a:pt x="250" y="259"/>
                  <a:pt x="249" y="274"/>
                </a:cubicBezTo>
                <a:cubicBezTo>
                  <a:pt x="249" y="283"/>
                  <a:pt x="242" y="290"/>
                  <a:pt x="232" y="290"/>
                </a:cubicBezTo>
                <a:cubicBezTo>
                  <a:pt x="232" y="290"/>
                  <a:pt x="232" y="290"/>
                  <a:pt x="232" y="290"/>
                </a:cubicBezTo>
                <a:cubicBezTo>
                  <a:pt x="223" y="290"/>
                  <a:pt x="215" y="282"/>
                  <a:pt x="216" y="273"/>
                </a:cubicBezTo>
                <a:cubicBezTo>
                  <a:pt x="216" y="267"/>
                  <a:pt x="213" y="260"/>
                  <a:pt x="212" y="257"/>
                </a:cubicBezTo>
                <a:cubicBezTo>
                  <a:pt x="209" y="249"/>
                  <a:pt x="212" y="239"/>
                  <a:pt x="221" y="235"/>
                </a:cubicBezTo>
                <a:cubicBezTo>
                  <a:pt x="229" y="231"/>
                  <a:pt x="239" y="235"/>
                  <a:pt x="243" y="2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4" name="Freeform 953">
            <a:extLst>
              <a:ext uri="{FF2B5EF4-FFF2-40B4-BE49-F238E27FC236}">
                <a16:creationId xmlns:a16="http://schemas.microsoft.com/office/drawing/2014/main" id="{FF3B0EC2-6721-4848-9A2B-05F6C249FE36}"/>
              </a:ext>
            </a:extLst>
          </p:cNvPr>
          <p:cNvSpPr>
            <a:spLocks noEditPoints="1"/>
          </p:cNvSpPr>
          <p:nvPr/>
        </p:nvSpPr>
        <p:spPr bwMode="auto">
          <a:xfrm>
            <a:off x="8920239" y="2210633"/>
            <a:ext cx="240838" cy="240838"/>
          </a:xfrm>
          <a:custGeom>
            <a:avLst/>
            <a:gdLst>
              <a:gd name="T0" fmla="*/ 221 w 442"/>
              <a:gd name="T1" fmla="*/ 128 h 442"/>
              <a:gd name="T2" fmla="*/ 221 w 442"/>
              <a:gd name="T3" fmla="*/ 162 h 442"/>
              <a:gd name="T4" fmla="*/ 279 w 442"/>
              <a:gd name="T5" fmla="*/ 221 h 442"/>
              <a:gd name="T6" fmla="*/ 218 w 442"/>
              <a:gd name="T7" fmla="*/ 442 h 442"/>
              <a:gd name="T8" fmla="*/ 167 w 442"/>
              <a:gd name="T9" fmla="*/ 391 h 442"/>
              <a:gd name="T10" fmla="*/ 88 w 442"/>
              <a:gd name="T11" fmla="*/ 399 h 442"/>
              <a:gd name="T12" fmla="*/ 41 w 442"/>
              <a:gd name="T13" fmla="*/ 352 h 442"/>
              <a:gd name="T14" fmla="*/ 50 w 442"/>
              <a:gd name="T15" fmla="*/ 273 h 442"/>
              <a:gd name="T16" fmla="*/ 0 w 442"/>
              <a:gd name="T17" fmla="*/ 221 h 442"/>
              <a:gd name="T18" fmla="*/ 16 w 442"/>
              <a:gd name="T19" fmla="*/ 172 h 442"/>
              <a:gd name="T20" fmla="*/ 43 w 442"/>
              <a:gd name="T21" fmla="*/ 109 h 442"/>
              <a:gd name="T22" fmla="*/ 66 w 442"/>
              <a:gd name="T23" fmla="*/ 63 h 442"/>
              <a:gd name="T24" fmla="*/ 139 w 442"/>
              <a:gd name="T25" fmla="*/ 63 h 442"/>
              <a:gd name="T26" fmla="*/ 189 w 442"/>
              <a:gd name="T27" fmla="*/ 2 h 442"/>
              <a:gd name="T28" fmla="*/ 255 w 442"/>
              <a:gd name="T29" fmla="*/ 2 h 442"/>
              <a:gd name="T30" fmla="*/ 305 w 442"/>
              <a:gd name="T31" fmla="*/ 64 h 442"/>
              <a:gd name="T32" fmla="*/ 377 w 442"/>
              <a:gd name="T33" fmla="*/ 65 h 442"/>
              <a:gd name="T34" fmla="*/ 400 w 442"/>
              <a:gd name="T35" fmla="*/ 111 h 442"/>
              <a:gd name="T36" fmla="*/ 425 w 442"/>
              <a:gd name="T37" fmla="*/ 174 h 442"/>
              <a:gd name="T38" fmla="*/ 442 w 442"/>
              <a:gd name="T39" fmla="*/ 224 h 442"/>
              <a:gd name="T40" fmla="*/ 391 w 442"/>
              <a:gd name="T41" fmla="*/ 275 h 442"/>
              <a:gd name="T42" fmla="*/ 398 w 442"/>
              <a:gd name="T43" fmla="*/ 353 h 442"/>
              <a:gd name="T44" fmla="*/ 351 w 442"/>
              <a:gd name="T45" fmla="*/ 401 h 442"/>
              <a:gd name="T46" fmla="*/ 272 w 442"/>
              <a:gd name="T47" fmla="*/ 392 h 442"/>
              <a:gd name="T48" fmla="*/ 221 w 442"/>
              <a:gd name="T49" fmla="*/ 442 h 442"/>
              <a:gd name="T50" fmla="*/ 221 w 442"/>
              <a:gd name="T51" fmla="*/ 408 h 442"/>
              <a:gd name="T52" fmla="*/ 253 w 442"/>
              <a:gd name="T53" fmla="*/ 362 h 442"/>
              <a:gd name="T54" fmla="*/ 315 w 442"/>
              <a:gd name="T55" fmla="*/ 346 h 442"/>
              <a:gd name="T56" fmla="*/ 353 w 442"/>
              <a:gd name="T57" fmla="*/ 353 h 442"/>
              <a:gd name="T58" fmla="*/ 343 w 442"/>
              <a:gd name="T59" fmla="*/ 298 h 442"/>
              <a:gd name="T60" fmla="*/ 407 w 442"/>
              <a:gd name="T61" fmla="*/ 238 h 442"/>
              <a:gd name="T62" fmla="*/ 407 w 442"/>
              <a:gd name="T63" fmla="*/ 206 h 442"/>
              <a:gd name="T64" fmla="*/ 345 w 442"/>
              <a:gd name="T65" fmla="*/ 147 h 442"/>
              <a:gd name="T66" fmla="*/ 365 w 442"/>
              <a:gd name="T67" fmla="*/ 101 h 442"/>
              <a:gd name="T68" fmla="*/ 342 w 442"/>
              <a:gd name="T69" fmla="*/ 79 h 442"/>
              <a:gd name="T70" fmla="*/ 255 w 442"/>
              <a:gd name="T71" fmla="*/ 81 h 442"/>
              <a:gd name="T72" fmla="*/ 223 w 442"/>
              <a:gd name="T73" fmla="*/ 34 h 442"/>
              <a:gd name="T74" fmla="*/ 201 w 442"/>
              <a:gd name="T75" fmla="*/ 66 h 442"/>
              <a:gd name="T76" fmla="*/ 133 w 442"/>
              <a:gd name="T77" fmla="*/ 99 h 442"/>
              <a:gd name="T78" fmla="*/ 90 w 442"/>
              <a:gd name="T79" fmla="*/ 87 h 442"/>
              <a:gd name="T80" fmla="*/ 98 w 442"/>
              <a:gd name="T81" fmla="*/ 125 h 442"/>
              <a:gd name="T82" fmla="*/ 80 w 442"/>
              <a:gd name="T83" fmla="*/ 186 h 442"/>
              <a:gd name="T84" fmla="*/ 34 w 442"/>
              <a:gd name="T85" fmla="*/ 218 h 442"/>
              <a:gd name="T86" fmla="*/ 66 w 442"/>
              <a:gd name="T87" fmla="*/ 240 h 442"/>
              <a:gd name="T88" fmla="*/ 97 w 442"/>
              <a:gd name="T89" fmla="*/ 296 h 442"/>
              <a:gd name="T90" fmla="*/ 76 w 442"/>
              <a:gd name="T91" fmla="*/ 341 h 442"/>
              <a:gd name="T92" fmla="*/ 99 w 442"/>
              <a:gd name="T93" fmla="*/ 364 h 442"/>
              <a:gd name="T94" fmla="*/ 186 w 442"/>
              <a:gd name="T95" fmla="*/ 36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2" h="442">
                <a:moveTo>
                  <a:pt x="221" y="314"/>
                </a:moveTo>
                <a:cubicBezTo>
                  <a:pt x="170" y="314"/>
                  <a:pt x="128" y="272"/>
                  <a:pt x="128" y="221"/>
                </a:cubicBezTo>
                <a:cubicBezTo>
                  <a:pt x="128" y="170"/>
                  <a:pt x="170" y="128"/>
                  <a:pt x="221" y="128"/>
                </a:cubicBezTo>
                <a:cubicBezTo>
                  <a:pt x="272" y="128"/>
                  <a:pt x="313" y="170"/>
                  <a:pt x="313" y="221"/>
                </a:cubicBezTo>
                <a:cubicBezTo>
                  <a:pt x="313" y="272"/>
                  <a:pt x="272" y="314"/>
                  <a:pt x="221" y="314"/>
                </a:cubicBezTo>
                <a:close/>
                <a:moveTo>
                  <a:pt x="221" y="162"/>
                </a:moveTo>
                <a:cubicBezTo>
                  <a:pt x="188" y="162"/>
                  <a:pt x="162" y="189"/>
                  <a:pt x="162" y="221"/>
                </a:cubicBezTo>
                <a:cubicBezTo>
                  <a:pt x="162" y="253"/>
                  <a:pt x="188" y="280"/>
                  <a:pt x="221" y="280"/>
                </a:cubicBezTo>
                <a:cubicBezTo>
                  <a:pt x="253" y="280"/>
                  <a:pt x="279" y="253"/>
                  <a:pt x="279" y="221"/>
                </a:cubicBezTo>
                <a:cubicBezTo>
                  <a:pt x="279" y="189"/>
                  <a:pt x="253" y="162"/>
                  <a:pt x="221" y="162"/>
                </a:cubicBezTo>
                <a:close/>
                <a:moveTo>
                  <a:pt x="221" y="442"/>
                </a:moveTo>
                <a:cubicBezTo>
                  <a:pt x="218" y="442"/>
                  <a:pt x="218" y="442"/>
                  <a:pt x="218" y="442"/>
                </a:cubicBezTo>
                <a:cubicBezTo>
                  <a:pt x="201" y="442"/>
                  <a:pt x="187" y="440"/>
                  <a:pt x="186" y="440"/>
                </a:cubicBezTo>
                <a:cubicBezTo>
                  <a:pt x="179" y="439"/>
                  <a:pt x="173" y="433"/>
                  <a:pt x="171" y="426"/>
                </a:cubicBezTo>
                <a:cubicBezTo>
                  <a:pt x="167" y="391"/>
                  <a:pt x="167" y="391"/>
                  <a:pt x="167" y="391"/>
                </a:cubicBezTo>
                <a:cubicBezTo>
                  <a:pt x="156" y="388"/>
                  <a:pt x="146" y="384"/>
                  <a:pt x="136" y="378"/>
                </a:cubicBezTo>
                <a:cubicBezTo>
                  <a:pt x="109" y="399"/>
                  <a:pt x="109" y="399"/>
                  <a:pt x="109" y="399"/>
                </a:cubicBezTo>
                <a:cubicBezTo>
                  <a:pt x="103" y="403"/>
                  <a:pt x="94" y="403"/>
                  <a:pt x="88" y="399"/>
                </a:cubicBezTo>
                <a:cubicBezTo>
                  <a:pt x="88" y="398"/>
                  <a:pt x="76" y="389"/>
                  <a:pt x="64" y="377"/>
                </a:cubicBezTo>
                <a:cubicBezTo>
                  <a:pt x="63" y="376"/>
                  <a:pt x="63" y="376"/>
                  <a:pt x="63" y="376"/>
                </a:cubicBezTo>
                <a:cubicBezTo>
                  <a:pt x="51" y="364"/>
                  <a:pt x="42" y="352"/>
                  <a:pt x="41" y="352"/>
                </a:cubicBezTo>
                <a:cubicBezTo>
                  <a:pt x="37" y="345"/>
                  <a:pt x="37" y="337"/>
                  <a:pt x="41" y="331"/>
                </a:cubicBezTo>
                <a:cubicBezTo>
                  <a:pt x="62" y="303"/>
                  <a:pt x="62" y="303"/>
                  <a:pt x="62" y="303"/>
                </a:cubicBezTo>
                <a:cubicBezTo>
                  <a:pt x="57" y="293"/>
                  <a:pt x="53" y="283"/>
                  <a:pt x="50" y="273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9" y="267"/>
                  <a:pt x="3" y="261"/>
                  <a:pt x="2" y="253"/>
                </a:cubicBezTo>
                <a:cubicBezTo>
                  <a:pt x="2" y="252"/>
                  <a:pt x="0" y="238"/>
                  <a:pt x="0" y="221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02"/>
                  <a:pt x="2" y="187"/>
                  <a:pt x="2" y="186"/>
                </a:cubicBezTo>
                <a:cubicBezTo>
                  <a:pt x="3" y="179"/>
                  <a:pt x="9" y="173"/>
                  <a:pt x="16" y="172"/>
                </a:cubicBezTo>
                <a:cubicBezTo>
                  <a:pt x="51" y="167"/>
                  <a:pt x="51" y="167"/>
                  <a:pt x="51" y="167"/>
                </a:cubicBezTo>
                <a:cubicBezTo>
                  <a:pt x="54" y="156"/>
                  <a:pt x="58" y="146"/>
                  <a:pt x="64" y="137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38" y="103"/>
                  <a:pt x="38" y="95"/>
                  <a:pt x="43" y="89"/>
                </a:cubicBezTo>
                <a:cubicBezTo>
                  <a:pt x="44" y="88"/>
                  <a:pt x="53" y="7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8" y="51"/>
                  <a:pt x="90" y="42"/>
                  <a:pt x="90" y="42"/>
                </a:cubicBezTo>
                <a:cubicBezTo>
                  <a:pt x="96" y="37"/>
                  <a:pt x="105" y="37"/>
                  <a:pt x="111" y="42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49" y="57"/>
                  <a:pt x="159" y="53"/>
                  <a:pt x="169" y="50"/>
                </a:cubicBezTo>
                <a:cubicBezTo>
                  <a:pt x="174" y="16"/>
                  <a:pt x="174" y="16"/>
                  <a:pt x="174" y="16"/>
                </a:cubicBezTo>
                <a:cubicBezTo>
                  <a:pt x="175" y="9"/>
                  <a:pt x="181" y="3"/>
                  <a:pt x="189" y="2"/>
                </a:cubicBezTo>
                <a:cubicBezTo>
                  <a:pt x="189" y="2"/>
                  <a:pt x="204" y="0"/>
                  <a:pt x="22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40" y="0"/>
                  <a:pt x="255" y="2"/>
                  <a:pt x="255" y="2"/>
                </a:cubicBezTo>
                <a:cubicBezTo>
                  <a:pt x="263" y="3"/>
                  <a:pt x="269" y="9"/>
                  <a:pt x="270" y="16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85" y="54"/>
                  <a:pt x="295" y="59"/>
                  <a:pt x="305" y="64"/>
                </a:cubicBezTo>
                <a:cubicBezTo>
                  <a:pt x="333" y="43"/>
                  <a:pt x="333" y="43"/>
                  <a:pt x="333" y="43"/>
                </a:cubicBezTo>
                <a:cubicBezTo>
                  <a:pt x="339" y="39"/>
                  <a:pt x="347" y="39"/>
                  <a:pt x="353" y="43"/>
                </a:cubicBezTo>
                <a:cubicBezTo>
                  <a:pt x="354" y="44"/>
                  <a:pt x="365" y="53"/>
                  <a:pt x="377" y="65"/>
                </a:cubicBezTo>
                <a:cubicBezTo>
                  <a:pt x="379" y="67"/>
                  <a:pt x="379" y="67"/>
                  <a:pt x="379" y="67"/>
                </a:cubicBezTo>
                <a:cubicBezTo>
                  <a:pt x="391" y="78"/>
                  <a:pt x="400" y="90"/>
                  <a:pt x="400" y="91"/>
                </a:cubicBezTo>
                <a:cubicBezTo>
                  <a:pt x="405" y="97"/>
                  <a:pt x="405" y="105"/>
                  <a:pt x="400" y="111"/>
                </a:cubicBezTo>
                <a:cubicBezTo>
                  <a:pt x="379" y="139"/>
                  <a:pt x="379" y="139"/>
                  <a:pt x="379" y="139"/>
                </a:cubicBezTo>
                <a:cubicBezTo>
                  <a:pt x="384" y="149"/>
                  <a:pt x="389" y="159"/>
                  <a:pt x="392" y="170"/>
                </a:cubicBezTo>
                <a:cubicBezTo>
                  <a:pt x="425" y="174"/>
                  <a:pt x="425" y="174"/>
                  <a:pt x="425" y="174"/>
                </a:cubicBezTo>
                <a:cubicBezTo>
                  <a:pt x="433" y="175"/>
                  <a:pt x="439" y="181"/>
                  <a:pt x="440" y="189"/>
                </a:cubicBezTo>
                <a:cubicBezTo>
                  <a:pt x="440" y="190"/>
                  <a:pt x="442" y="204"/>
                  <a:pt x="442" y="221"/>
                </a:cubicBezTo>
                <a:cubicBezTo>
                  <a:pt x="442" y="224"/>
                  <a:pt x="442" y="224"/>
                  <a:pt x="442" y="224"/>
                </a:cubicBezTo>
                <a:cubicBezTo>
                  <a:pt x="442" y="240"/>
                  <a:pt x="440" y="255"/>
                  <a:pt x="440" y="256"/>
                </a:cubicBezTo>
                <a:cubicBezTo>
                  <a:pt x="439" y="263"/>
                  <a:pt x="433" y="269"/>
                  <a:pt x="425" y="270"/>
                </a:cubicBezTo>
                <a:cubicBezTo>
                  <a:pt x="391" y="275"/>
                  <a:pt x="391" y="275"/>
                  <a:pt x="391" y="275"/>
                </a:cubicBezTo>
                <a:cubicBezTo>
                  <a:pt x="388" y="286"/>
                  <a:pt x="383" y="296"/>
                  <a:pt x="378" y="306"/>
                </a:cubicBezTo>
                <a:cubicBezTo>
                  <a:pt x="399" y="333"/>
                  <a:pt x="399" y="333"/>
                  <a:pt x="399" y="333"/>
                </a:cubicBezTo>
                <a:cubicBezTo>
                  <a:pt x="403" y="339"/>
                  <a:pt x="403" y="347"/>
                  <a:pt x="398" y="353"/>
                </a:cubicBezTo>
                <a:cubicBezTo>
                  <a:pt x="398" y="354"/>
                  <a:pt x="389" y="366"/>
                  <a:pt x="377" y="377"/>
                </a:cubicBezTo>
                <a:cubicBezTo>
                  <a:pt x="375" y="379"/>
                  <a:pt x="375" y="379"/>
                  <a:pt x="375" y="379"/>
                </a:cubicBezTo>
                <a:cubicBezTo>
                  <a:pt x="363" y="391"/>
                  <a:pt x="352" y="400"/>
                  <a:pt x="351" y="401"/>
                </a:cubicBezTo>
                <a:cubicBezTo>
                  <a:pt x="345" y="405"/>
                  <a:pt x="337" y="405"/>
                  <a:pt x="331" y="401"/>
                </a:cubicBezTo>
                <a:cubicBezTo>
                  <a:pt x="303" y="380"/>
                  <a:pt x="303" y="380"/>
                  <a:pt x="303" y="380"/>
                </a:cubicBezTo>
                <a:cubicBezTo>
                  <a:pt x="293" y="385"/>
                  <a:pt x="283" y="389"/>
                  <a:pt x="272" y="392"/>
                </a:cubicBezTo>
                <a:cubicBezTo>
                  <a:pt x="267" y="426"/>
                  <a:pt x="267" y="426"/>
                  <a:pt x="267" y="426"/>
                </a:cubicBezTo>
                <a:cubicBezTo>
                  <a:pt x="266" y="433"/>
                  <a:pt x="260" y="439"/>
                  <a:pt x="253" y="440"/>
                </a:cubicBezTo>
                <a:cubicBezTo>
                  <a:pt x="252" y="440"/>
                  <a:pt x="237" y="442"/>
                  <a:pt x="221" y="442"/>
                </a:cubicBezTo>
                <a:close/>
                <a:moveTo>
                  <a:pt x="203" y="408"/>
                </a:moveTo>
                <a:cubicBezTo>
                  <a:pt x="208" y="408"/>
                  <a:pt x="213" y="408"/>
                  <a:pt x="218" y="408"/>
                </a:cubicBezTo>
                <a:cubicBezTo>
                  <a:pt x="221" y="408"/>
                  <a:pt x="221" y="408"/>
                  <a:pt x="221" y="408"/>
                </a:cubicBezTo>
                <a:cubicBezTo>
                  <a:pt x="226" y="408"/>
                  <a:pt x="231" y="408"/>
                  <a:pt x="236" y="408"/>
                </a:cubicBezTo>
                <a:cubicBezTo>
                  <a:pt x="240" y="376"/>
                  <a:pt x="240" y="376"/>
                  <a:pt x="240" y="376"/>
                </a:cubicBezTo>
                <a:cubicBezTo>
                  <a:pt x="241" y="369"/>
                  <a:pt x="246" y="363"/>
                  <a:pt x="253" y="362"/>
                </a:cubicBezTo>
                <a:cubicBezTo>
                  <a:pt x="268" y="358"/>
                  <a:pt x="282" y="353"/>
                  <a:pt x="295" y="345"/>
                </a:cubicBezTo>
                <a:cubicBezTo>
                  <a:pt x="299" y="342"/>
                  <a:pt x="304" y="342"/>
                  <a:pt x="308" y="343"/>
                </a:cubicBezTo>
                <a:cubicBezTo>
                  <a:pt x="311" y="343"/>
                  <a:pt x="313" y="345"/>
                  <a:pt x="315" y="346"/>
                </a:cubicBezTo>
                <a:cubicBezTo>
                  <a:pt x="340" y="365"/>
                  <a:pt x="340" y="365"/>
                  <a:pt x="340" y="365"/>
                </a:cubicBezTo>
                <a:cubicBezTo>
                  <a:pt x="344" y="362"/>
                  <a:pt x="347" y="359"/>
                  <a:pt x="351" y="355"/>
                </a:cubicBezTo>
                <a:cubicBezTo>
                  <a:pt x="353" y="353"/>
                  <a:pt x="353" y="353"/>
                  <a:pt x="353" y="353"/>
                </a:cubicBezTo>
                <a:cubicBezTo>
                  <a:pt x="357" y="350"/>
                  <a:pt x="360" y="346"/>
                  <a:pt x="363" y="342"/>
                </a:cubicBezTo>
                <a:cubicBezTo>
                  <a:pt x="344" y="317"/>
                  <a:pt x="344" y="317"/>
                  <a:pt x="344" y="317"/>
                </a:cubicBezTo>
                <a:cubicBezTo>
                  <a:pt x="340" y="311"/>
                  <a:pt x="340" y="304"/>
                  <a:pt x="343" y="298"/>
                </a:cubicBezTo>
                <a:cubicBezTo>
                  <a:pt x="351" y="285"/>
                  <a:pt x="357" y="271"/>
                  <a:pt x="361" y="257"/>
                </a:cubicBezTo>
                <a:cubicBezTo>
                  <a:pt x="362" y="250"/>
                  <a:pt x="368" y="244"/>
                  <a:pt x="375" y="243"/>
                </a:cubicBezTo>
                <a:cubicBezTo>
                  <a:pt x="407" y="238"/>
                  <a:pt x="407" y="238"/>
                  <a:pt x="407" y="238"/>
                </a:cubicBezTo>
                <a:cubicBezTo>
                  <a:pt x="408" y="234"/>
                  <a:pt x="408" y="229"/>
                  <a:pt x="408" y="224"/>
                </a:cubicBezTo>
                <a:cubicBezTo>
                  <a:pt x="408" y="221"/>
                  <a:pt x="408" y="221"/>
                  <a:pt x="408" y="221"/>
                </a:cubicBezTo>
                <a:cubicBezTo>
                  <a:pt x="408" y="216"/>
                  <a:pt x="408" y="211"/>
                  <a:pt x="407" y="206"/>
                </a:cubicBezTo>
                <a:cubicBezTo>
                  <a:pt x="376" y="202"/>
                  <a:pt x="376" y="202"/>
                  <a:pt x="376" y="202"/>
                </a:cubicBezTo>
                <a:cubicBezTo>
                  <a:pt x="369" y="201"/>
                  <a:pt x="363" y="196"/>
                  <a:pt x="362" y="189"/>
                </a:cubicBezTo>
                <a:cubicBezTo>
                  <a:pt x="358" y="174"/>
                  <a:pt x="353" y="160"/>
                  <a:pt x="345" y="147"/>
                </a:cubicBezTo>
                <a:cubicBezTo>
                  <a:pt x="344" y="146"/>
                  <a:pt x="343" y="145"/>
                  <a:pt x="343" y="143"/>
                </a:cubicBezTo>
                <a:cubicBezTo>
                  <a:pt x="341" y="138"/>
                  <a:pt x="342" y="132"/>
                  <a:pt x="345" y="127"/>
                </a:cubicBezTo>
                <a:cubicBezTo>
                  <a:pt x="365" y="101"/>
                  <a:pt x="365" y="101"/>
                  <a:pt x="365" y="101"/>
                </a:cubicBezTo>
                <a:cubicBezTo>
                  <a:pt x="362" y="98"/>
                  <a:pt x="359" y="94"/>
                  <a:pt x="355" y="91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349" y="85"/>
                  <a:pt x="345" y="81"/>
                  <a:pt x="342" y="79"/>
                </a:cubicBezTo>
                <a:cubicBezTo>
                  <a:pt x="317" y="98"/>
                  <a:pt x="317" y="98"/>
                  <a:pt x="317" y="98"/>
                </a:cubicBezTo>
                <a:cubicBezTo>
                  <a:pt x="311" y="102"/>
                  <a:pt x="302" y="102"/>
                  <a:pt x="296" y="98"/>
                </a:cubicBezTo>
                <a:cubicBezTo>
                  <a:pt x="284" y="90"/>
                  <a:pt x="270" y="84"/>
                  <a:pt x="255" y="81"/>
                </a:cubicBezTo>
                <a:cubicBezTo>
                  <a:pt x="249" y="79"/>
                  <a:pt x="244" y="74"/>
                  <a:pt x="243" y="67"/>
                </a:cubicBezTo>
                <a:cubicBezTo>
                  <a:pt x="238" y="34"/>
                  <a:pt x="238" y="34"/>
                  <a:pt x="238" y="34"/>
                </a:cubicBezTo>
                <a:cubicBezTo>
                  <a:pt x="234" y="34"/>
                  <a:pt x="229" y="34"/>
                  <a:pt x="223" y="34"/>
                </a:cubicBezTo>
                <a:cubicBezTo>
                  <a:pt x="221" y="34"/>
                  <a:pt x="221" y="34"/>
                  <a:pt x="221" y="34"/>
                </a:cubicBezTo>
                <a:cubicBezTo>
                  <a:pt x="215" y="34"/>
                  <a:pt x="210" y="34"/>
                  <a:pt x="206" y="34"/>
                </a:cubicBezTo>
                <a:cubicBezTo>
                  <a:pt x="201" y="66"/>
                  <a:pt x="201" y="66"/>
                  <a:pt x="201" y="66"/>
                </a:cubicBezTo>
                <a:cubicBezTo>
                  <a:pt x="200" y="74"/>
                  <a:pt x="194" y="79"/>
                  <a:pt x="187" y="81"/>
                </a:cubicBezTo>
                <a:cubicBezTo>
                  <a:pt x="173" y="84"/>
                  <a:pt x="159" y="90"/>
                  <a:pt x="146" y="97"/>
                </a:cubicBezTo>
                <a:cubicBezTo>
                  <a:pt x="142" y="100"/>
                  <a:pt x="137" y="100"/>
                  <a:pt x="133" y="99"/>
                </a:cubicBezTo>
                <a:cubicBezTo>
                  <a:pt x="131" y="99"/>
                  <a:pt x="128" y="97"/>
                  <a:pt x="126" y="96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98" y="80"/>
                  <a:pt x="94" y="83"/>
                  <a:pt x="90" y="87"/>
                </a:cubicBezTo>
                <a:cubicBezTo>
                  <a:pt x="88" y="89"/>
                  <a:pt x="88" y="89"/>
                  <a:pt x="88" y="89"/>
                </a:cubicBezTo>
                <a:cubicBezTo>
                  <a:pt x="85" y="93"/>
                  <a:pt x="81" y="96"/>
                  <a:pt x="78" y="100"/>
                </a:cubicBezTo>
                <a:cubicBezTo>
                  <a:pt x="98" y="125"/>
                  <a:pt x="98" y="125"/>
                  <a:pt x="98" y="125"/>
                </a:cubicBezTo>
                <a:cubicBezTo>
                  <a:pt x="102" y="131"/>
                  <a:pt x="102" y="138"/>
                  <a:pt x="99" y="144"/>
                </a:cubicBezTo>
                <a:cubicBezTo>
                  <a:pt x="98" y="145"/>
                  <a:pt x="98" y="145"/>
                  <a:pt x="98" y="146"/>
                </a:cubicBezTo>
                <a:cubicBezTo>
                  <a:pt x="90" y="158"/>
                  <a:pt x="84" y="172"/>
                  <a:pt x="80" y="186"/>
                </a:cubicBezTo>
                <a:cubicBezTo>
                  <a:pt x="79" y="193"/>
                  <a:pt x="73" y="198"/>
                  <a:pt x="66" y="199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34" y="208"/>
                  <a:pt x="34" y="213"/>
                  <a:pt x="34" y="218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4" y="226"/>
                  <a:pt x="34" y="232"/>
                  <a:pt x="34" y="236"/>
                </a:cubicBezTo>
                <a:cubicBezTo>
                  <a:pt x="66" y="240"/>
                  <a:pt x="66" y="240"/>
                  <a:pt x="66" y="240"/>
                </a:cubicBezTo>
                <a:cubicBezTo>
                  <a:pt x="73" y="241"/>
                  <a:pt x="79" y="247"/>
                  <a:pt x="80" y="255"/>
                </a:cubicBezTo>
                <a:cubicBezTo>
                  <a:pt x="80" y="255"/>
                  <a:pt x="80" y="255"/>
                  <a:pt x="80" y="256"/>
                </a:cubicBezTo>
                <a:cubicBezTo>
                  <a:pt x="84" y="270"/>
                  <a:pt x="89" y="283"/>
                  <a:pt x="97" y="296"/>
                </a:cubicBezTo>
                <a:cubicBezTo>
                  <a:pt x="100" y="300"/>
                  <a:pt x="100" y="305"/>
                  <a:pt x="99" y="310"/>
                </a:cubicBezTo>
                <a:cubicBezTo>
                  <a:pt x="98" y="312"/>
                  <a:pt x="97" y="314"/>
                  <a:pt x="95" y="316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9" y="344"/>
                  <a:pt x="83" y="348"/>
                  <a:pt x="87" y="352"/>
                </a:cubicBezTo>
                <a:cubicBezTo>
                  <a:pt x="88" y="353"/>
                  <a:pt x="88" y="353"/>
                  <a:pt x="88" y="353"/>
                </a:cubicBezTo>
                <a:cubicBezTo>
                  <a:pt x="92" y="357"/>
                  <a:pt x="96" y="361"/>
                  <a:pt x="99" y="364"/>
                </a:cubicBezTo>
                <a:cubicBezTo>
                  <a:pt x="125" y="344"/>
                  <a:pt x="125" y="344"/>
                  <a:pt x="125" y="344"/>
                </a:cubicBezTo>
                <a:cubicBezTo>
                  <a:pt x="131" y="339"/>
                  <a:pt x="140" y="340"/>
                  <a:pt x="146" y="345"/>
                </a:cubicBezTo>
                <a:cubicBezTo>
                  <a:pt x="159" y="352"/>
                  <a:pt x="172" y="358"/>
                  <a:pt x="186" y="361"/>
                </a:cubicBezTo>
                <a:cubicBezTo>
                  <a:pt x="193" y="363"/>
                  <a:pt x="198" y="369"/>
                  <a:pt x="199" y="376"/>
                </a:cubicBezTo>
                <a:lnTo>
                  <a:pt x="203" y="4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5" name="Freeform 954">
            <a:extLst>
              <a:ext uri="{FF2B5EF4-FFF2-40B4-BE49-F238E27FC236}">
                <a16:creationId xmlns:a16="http://schemas.microsoft.com/office/drawing/2014/main" id="{D89BBF11-0B7C-463D-92D7-250FA201D414}"/>
              </a:ext>
            </a:extLst>
          </p:cNvPr>
          <p:cNvSpPr>
            <a:spLocks noEditPoints="1"/>
          </p:cNvSpPr>
          <p:nvPr/>
        </p:nvSpPr>
        <p:spPr bwMode="auto">
          <a:xfrm>
            <a:off x="9575196" y="2246073"/>
            <a:ext cx="245177" cy="169237"/>
          </a:xfrm>
          <a:custGeom>
            <a:avLst/>
            <a:gdLst>
              <a:gd name="T0" fmla="*/ 346 w 449"/>
              <a:gd name="T1" fmla="*/ 311 h 311"/>
              <a:gd name="T2" fmla="*/ 89 w 449"/>
              <a:gd name="T3" fmla="*/ 310 h 311"/>
              <a:gd name="T4" fmla="*/ 5 w 449"/>
              <a:gd name="T5" fmla="*/ 235 h 311"/>
              <a:gd name="T6" fmla="*/ 68 w 449"/>
              <a:gd name="T7" fmla="*/ 131 h 311"/>
              <a:gd name="T8" fmla="*/ 126 w 449"/>
              <a:gd name="T9" fmla="*/ 14 h 311"/>
              <a:gd name="T10" fmla="*/ 205 w 449"/>
              <a:gd name="T11" fmla="*/ 9 h 311"/>
              <a:gd name="T12" fmla="*/ 263 w 449"/>
              <a:gd name="T13" fmla="*/ 54 h 311"/>
              <a:gd name="T14" fmla="*/ 339 w 449"/>
              <a:gd name="T15" fmla="*/ 52 h 311"/>
              <a:gd name="T16" fmla="*/ 376 w 449"/>
              <a:gd name="T17" fmla="*/ 125 h 311"/>
              <a:gd name="T18" fmla="*/ 446 w 449"/>
              <a:gd name="T19" fmla="*/ 223 h 311"/>
              <a:gd name="T20" fmla="*/ 346 w 449"/>
              <a:gd name="T21" fmla="*/ 311 h 311"/>
              <a:gd name="T22" fmla="*/ 172 w 449"/>
              <a:gd name="T23" fmla="*/ 42 h 311"/>
              <a:gd name="T24" fmla="*/ 142 w 449"/>
              <a:gd name="T25" fmla="*/ 48 h 311"/>
              <a:gd name="T26" fmla="*/ 109 w 449"/>
              <a:gd name="T27" fmla="*/ 135 h 311"/>
              <a:gd name="T28" fmla="*/ 109 w 449"/>
              <a:gd name="T29" fmla="*/ 151 h 311"/>
              <a:gd name="T30" fmla="*/ 97 w 449"/>
              <a:gd name="T31" fmla="*/ 161 h 311"/>
              <a:gd name="T32" fmla="*/ 43 w 449"/>
              <a:gd name="T33" fmla="*/ 229 h 311"/>
              <a:gd name="T34" fmla="*/ 89 w 449"/>
              <a:gd name="T35" fmla="*/ 272 h 311"/>
              <a:gd name="T36" fmla="*/ 89 w 449"/>
              <a:gd name="T37" fmla="*/ 272 h 311"/>
              <a:gd name="T38" fmla="*/ 346 w 449"/>
              <a:gd name="T39" fmla="*/ 272 h 311"/>
              <a:gd name="T40" fmla="*/ 407 w 449"/>
              <a:gd name="T41" fmla="*/ 221 h 311"/>
              <a:gd name="T42" fmla="*/ 352 w 449"/>
              <a:gd name="T43" fmla="*/ 158 h 311"/>
              <a:gd name="T44" fmla="*/ 338 w 449"/>
              <a:gd name="T45" fmla="*/ 150 h 311"/>
              <a:gd name="T46" fmla="*/ 336 w 449"/>
              <a:gd name="T47" fmla="*/ 135 h 311"/>
              <a:gd name="T48" fmla="*/ 320 w 449"/>
              <a:gd name="T49" fmla="*/ 86 h 311"/>
              <a:gd name="T50" fmla="*/ 271 w 449"/>
              <a:gd name="T51" fmla="*/ 95 h 311"/>
              <a:gd name="T52" fmla="*/ 255 w 449"/>
              <a:gd name="T53" fmla="*/ 100 h 311"/>
              <a:gd name="T54" fmla="*/ 241 w 449"/>
              <a:gd name="T55" fmla="*/ 90 h 311"/>
              <a:gd name="T56" fmla="*/ 172 w 449"/>
              <a:gd name="T57" fmla="*/ 42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49" h="311">
                <a:moveTo>
                  <a:pt x="346" y="311"/>
                </a:moveTo>
                <a:cubicBezTo>
                  <a:pt x="250" y="311"/>
                  <a:pt x="92" y="310"/>
                  <a:pt x="89" y="310"/>
                </a:cubicBezTo>
                <a:cubicBezTo>
                  <a:pt x="47" y="310"/>
                  <a:pt x="11" y="279"/>
                  <a:pt x="5" y="235"/>
                </a:cubicBezTo>
                <a:cubicBezTo>
                  <a:pt x="0" y="201"/>
                  <a:pt x="14" y="155"/>
                  <a:pt x="68" y="131"/>
                </a:cubicBezTo>
                <a:cubicBezTo>
                  <a:pt x="55" y="78"/>
                  <a:pt x="85" y="33"/>
                  <a:pt x="126" y="14"/>
                </a:cubicBezTo>
                <a:cubicBezTo>
                  <a:pt x="151" y="2"/>
                  <a:pt x="179" y="0"/>
                  <a:pt x="205" y="9"/>
                </a:cubicBezTo>
                <a:cubicBezTo>
                  <a:pt x="228" y="16"/>
                  <a:pt x="248" y="32"/>
                  <a:pt x="263" y="54"/>
                </a:cubicBezTo>
                <a:cubicBezTo>
                  <a:pt x="287" y="40"/>
                  <a:pt x="315" y="39"/>
                  <a:pt x="339" y="52"/>
                </a:cubicBezTo>
                <a:cubicBezTo>
                  <a:pt x="359" y="64"/>
                  <a:pt x="378" y="88"/>
                  <a:pt x="376" y="125"/>
                </a:cubicBezTo>
                <a:cubicBezTo>
                  <a:pt x="428" y="140"/>
                  <a:pt x="449" y="185"/>
                  <a:pt x="446" y="223"/>
                </a:cubicBezTo>
                <a:cubicBezTo>
                  <a:pt x="443" y="265"/>
                  <a:pt x="410" y="311"/>
                  <a:pt x="346" y="311"/>
                </a:cubicBezTo>
                <a:close/>
                <a:moveTo>
                  <a:pt x="172" y="42"/>
                </a:moveTo>
                <a:cubicBezTo>
                  <a:pt x="161" y="42"/>
                  <a:pt x="151" y="44"/>
                  <a:pt x="142" y="48"/>
                </a:cubicBezTo>
                <a:cubicBezTo>
                  <a:pt x="114" y="61"/>
                  <a:pt x="92" y="94"/>
                  <a:pt x="109" y="135"/>
                </a:cubicBezTo>
                <a:cubicBezTo>
                  <a:pt x="111" y="140"/>
                  <a:pt x="111" y="146"/>
                  <a:pt x="109" y="151"/>
                </a:cubicBezTo>
                <a:cubicBezTo>
                  <a:pt x="107" y="156"/>
                  <a:pt x="102" y="159"/>
                  <a:pt x="97" y="161"/>
                </a:cubicBezTo>
                <a:cubicBezTo>
                  <a:pt x="40" y="179"/>
                  <a:pt x="41" y="218"/>
                  <a:pt x="43" y="229"/>
                </a:cubicBezTo>
                <a:cubicBezTo>
                  <a:pt x="46" y="250"/>
                  <a:pt x="63" y="272"/>
                  <a:pt x="89" y="272"/>
                </a:cubicBezTo>
                <a:cubicBezTo>
                  <a:pt x="89" y="272"/>
                  <a:pt x="89" y="272"/>
                  <a:pt x="89" y="272"/>
                </a:cubicBezTo>
                <a:cubicBezTo>
                  <a:pt x="91" y="272"/>
                  <a:pt x="250" y="272"/>
                  <a:pt x="346" y="272"/>
                </a:cubicBezTo>
                <a:cubicBezTo>
                  <a:pt x="386" y="272"/>
                  <a:pt x="406" y="246"/>
                  <a:pt x="407" y="221"/>
                </a:cubicBezTo>
                <a:cubicBezTo>
                  <a:pt x="409" y="194"/>
                  <a:pt x="393" y="164"/>
                  <a:pt x="352" y="158"/>
                </a:cubicBezTo>
                <a:cubicBezTo>
                  <a:pt x="346" y="158"/>
                  <a:pt x="341" y="155"/>
                  <a:pt x="338" y="150"/>
                </a:cubicBezTo>
                <a:cubicBezTo>
                  <a:pt x="335" y="146"/>
                  <a:pt x="334" y="140"/>
                  <a:pt x="336" y="135"/>
                </a:cubicBezTo>
                <a:cubicBezTo>
                  <a:pt x="341" y="112"/>
                  <a:pt x="335" y="94"/>
                  <a:pt x="320" y="86"/>
                </a:cubicBezTo>
                <a:cubicBezTo>
                  <a:pt x="308" y="79"/>
                  <a:pt x="288" y="79"/>
                  <a:pt x="271" y="95"/>
                </a:cubicBezTo>
                <a:cubicBezTo>
                  <a:pt x="267" y="99"/>
                  <a:pt x="261" y="101"/>
                  <a:pt x="255" y="100"/>
                </a:cubicBezTo>
                <a:cubicBezTo>
                  <a:pt x="249" y="99"/>
                  <a:pt x="244" y="96"/>
                  <a:pt x="241" y="90"/>
                </a:cubicBezTo>
                <a:cubicBezTo>
                  <a:pt x="222" y="54"/>
                  <a:pt x="195" y="42"/>
                  <a:pt x="172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  <p:sp>
        <p:nvSpPr>
          <p:cNvPr id="136" name="Freeform 955">
            <a:extLst>
              <a:ext uri="{FF2B5EF4-FFF2-40B4-BE49-F238E27FC236}">
                <a16:creationId xmlns:a16="http://schemas.microsoft.com/office/drawing/2014/main" id="{2BF0DB27-3136-4BEA-8CD1-3458BAFFCEAE}"/>
              </a:ext>
            </a:extLst>
          </p:cNvPr>
          <p:cNvSpPr>
            <a:spLocks noEditPoints="1"/>
          </p:cNvSpPr>
          <p:nvPr/>
        </p:nvSpPr>
        <p:spPr bwMode="auto">
          <a:xfrm>
            <a:off x="10216130" y="2205570"/>
            <a:ext cx="238668" cy="245900"/>
          </a:xfrm>
          <a:custGeom>
            <a:avLst/>
            <a:gdLst>
              <a:gd name="T0" fmla="*/ 436 w 439"/>
              <a:gd name="T1" fmla="*/ 222 h 451"/>
              <a:gd name="T2" fmla="*/ 338 w 439"/>
              <a:gd name="T3" fmla="*/ 308 h 451"/>
              <a:gd name="T4" fmla="*/ 294 w 439"/>
              <a:gd name="T5" fmla="*/ 308 h 451"/>
              <a:gd name="T6" fmla="*/ 275 w 439"/>
              <a:gd name="T7" fmla="*/ 288 h 451"/>
              <a:gd name="T8" fmla="*/ 295 w 439"/>
              <a:gd name="T9" fmla="*/ 269 h 451"/>
              <a:gd name="T10" fmla="*/ 295 w 439"/>
              <a:gd name="T11" fmla="*/ 269 h 451"/>
              <a:gd name="T12" fmla="*/ 338 w 439"/>
              <a:gd name="T13" fmla="*/ 269 h 451"/>
              <a:gd name="T14" fmla="*/ 398 w 439"/>
              <a:gd name="T15" fmla="*/ 220 h 451"/>
              <a:gd name="T16" fmla="*/ 344 w 439"/>
              <a:gd name="T17" fmla="*/ 160 h 451"/>
              <a:gd name="T18" fmla="*/ 330 w 439"/>
              <a:gd name="T19" fmla="*/ 152 h 451"/>
              <a:gd name="T20" fmla="*/ 328 w 439"/>
              <a:gd name="T21" fmla="*/ 137 h 451"/>
              <a:gd name="T22" fmla="*/ 313 w 439"/>
              <a:gd name="T23" fmla="*/ 90 h 451"/>
              <a:gd name="T24" fmla="*/ 266 w 439"/>
              <a:gd name="T25" fmla="*/ 99 h 451"/>
              <a:gd name="T26" fmla="*/ 249 w 439"/>
              <a:gd name="T27" fmla="*/ 104 h 451"/>
              <a:gd name="T28" fmla="*/ 235 w 439"/>
              <a:gd name="T29" fmla="*/ 94 h 451"/>
              <a:gd name="T30" fmla="*/ 139 w 439"/>
              <a:gd name="T31" fmla="*/ 54 h 451"/>
              <a:gd name="T32" fmla="*/ 108 w 439"/>
              <a:gd name="T33" fmla="*/ 137 h 451"/>
              <a:gd name="T34" fmla="*/ 107 w 439"/>
              <a:gd name="T35" fmla="*/ 152 h 451"/>
              <a:gd name="T36" fmla="*/ 95 w 439"/>
              <a:gd name="T37" fmla="*/ 163 h 451"/>
              <a:gd name="T38" fmla="*/ 43 w 439"/>
              <a:gd name="T39" fmla="*/ 228 h 451"/>
              <a:gd name="T40" fmla="*/ 87 w 439"/>
              <a:gd name="T41" fmla="*/ 269 h 451"/>
              <a:gd name="T42" fmla="*/ 146 w 439"/>
              <a:gd name="T43" fmla="*/ 269 h 451"/>
              <a:gd name="T44" fmla="*/ 165 w 439"/>
              <a:gd name="T45" fmla="*/ 288 h 451"/>
              <a:gd name="T46" fmla="*/ 146 w 439"/>
              <a:gd name="T47" fmla="*/ 307 h 451"/>
              <a:gd name="T48" fmla="*/ 146 w 439"/>
              <a:gd name="T49" fmla="*/ 307 h 451"/>
              <a:gd name="T50" fmla="*/ 87 w 439"/>
              <a:gd name="T51" fmla="*/ 307 h 451"/>
              <a:gd name="T52" fmla="*/ 5 w 439"/>
              <a:gd name="T53" fmla="*/ 234 h 451"/>
              <a:gd name="T54" fmla="*/ 66 w 439"/>
              <a:gd name="T55" fmla="*/ 133 h 451"/>
              <a:gd name="T56" fmla="*/ 122 w 439"/>
              <a:gd name="T57" fmla="*/ 19 h 451"/>
              <a:gd name="T58" fmla="*/ 257 w 439"/>
              <a:gd name="T59" fmla="*/ 57 h 451"/>
              <a:gd name="T60" fmla="*/ 332 w 439"/>
              <a:gd name="T61" fmla="*/ 57 h 451"/>
              <a:gd name="T62" fmla="*/ 368 w 439"/>
              <a:gd name="T63" fmla="*/ 126 h 451"/>
              <a:gd name="T64" fmla="*/ 436 w 439"/>
              <a:gd name="T65" fmla="*/ 222 h 451"/>
              <a:gd name="T66" fmla="*/ 286 w 439"/>
              <a:gd name="T67" fmla="*/ 339 h 451"/>
              <a:gd name="T68" fmla="*/ 239 w 439"/>
              <a:gd name="T69" fmla="*/ 386 h 451"/>
              <a:gd name="T70" fmla="*/ 239 w 439"/>
              <a:gd name="T71" fmla="*/ 211 h 451"/>
              <a:gd name="T72" fmla="*/ 219 w 439"/>
              <a:gd name="T73" fmla="*/ 192 h 451"/>
              <a:gd name="T74" fmla="*/ 219 w 439"/>
              <a:gd name="T75" fmla="*/ 192 h 451"/>
              <a:gd name="T76" fmla="*/ 200 w 439"/>
              <a:gd name="T77" fmla="*/ 211 h 451"/>
              <a:gd name="T78" fmla="*/ 201 w 439"/>
              <a:gd name="T79" fmla="*/ 385 h 451"/>
              <a:gd name="T80" fmla="*/ 154 w 439"/>
              <a:gd name="T81" fmla="*/ 339 h 451"/>
              <a:gd name="T82" fmla="*/ 127 w 439"/>
              <a:gd name="T83" fmla="*/ 339 h 451"/>
              <a:gd name="T84" fmla="*/ 127 w 439"/>
              <a:gd name="T85" fmla="*/ 366 h 451"/>
              <a:gd name="T86" fmla="*/ 206 w 439"/>
              <a:gd name="T87" fmla="*/ 446 h 451"/>
              <a:gd name="T88" fmla="*/ 220 w 439"/>
              <a:gd name="T89" fmla="*/ 451 h 451"/>
              <a:gd name="T90" fmla="*/ 234 w 439"/>
              <a:gd name="T91" fmla="*/ 446 h 451"/>
              <a:gd name="T92" fmla="*/ 313 w 439"/>
              <a:gd name="T93" fmla="*/ 366 h 451"/>
              <a:gd name="T94" fmla="*/ 313 w 439"/>
              <a:gd name="T95" fmla="*/ 339 h 451"/>
              <a:gd name="T96" fmla="*/ 286 w 439"/>
              <a:gd name="T97" fmla="*/ 339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9" h="451">
                <a:moveTo>
                  <a:pt x="436" y="222"/>
                </a:moveTo>
                <a:cubicBezTo>
                  <a:pt x="433" y="264"/>
                  <a:pt x="401" y="308"/>
                  <a:pt x="338" y="308"/>
                </a:cubicBezTo>
                <a:cubicBezTo>
                  <a:pt x="310" y="308"/>
                  <a:pt x="294" y="308"/>
                  <a:pt x="294" y="308"/>
                </a:cubicBezTo>
                <a:cubicBezTo>
                  <a:pt x="284" y="308"/>
                  <a:pt x="275" y="299"/>
                  <a:pt x="275" y="288"/>
                </a:cubicBezTo>
                <a:cubicBezTo>
                  <a:pt x="275" y="277"/>
                  <a:pt x="284" y="269"/>
                  <a:pt x="295" y="269"/>
                </a:cubicBezTo>
                <a:cubicBezTo>
                  <a:pt x="295" y="269"/>
                  <a:pt x="295" y="269"/>
                  <a:pt x="295" y="269"/>
                </a:cubicBezTo>
                <a:cubicBezTo>
                  <a:pt x="295" y="269"/>
                  <a:pt x="310" y="269"/>
                  <a:pt x="338" y="269"/>
                </a:cubicBezTo>
                <a:cubicBezTo>
                  <a:pt x="377" y="269"/>
                  <a:pt x="396" y="245"/>
                  <a:pt x="398" y="220"/>
                </a:cubicBezTo>
                <a:cubicBezTo>
                  <a:pt x="400" y="194"/>
                  <a:pt x="383" y="166"/>
                  <a:pt x="344" y="160"/>
                </a:cubicBezTo>
                <a:cubicBezTo>
                  <a:pt x="338" y="160"/>
                  <a:pt x="333" y="157"/>
                  <a:pt x="330" y="152"/>
                </a:cubicBezTo>
                <a:cubicBezTo>
                  <a:pt x="327" y="148"/>
                  <a:pt x="326" y="142"/>
                  <a:pt x="328" y="137"/>
                </a:cubicBezTo>
                <a:cubicBezTo>
                  <a:pt x="333" y="115"/>
                  <a:pt x="327" y="98"/>
                  <a:pt x="313" y="90"/>
                </a:cubicBezTo>
                <a:cubicBezTo>
                  <a:pt x="301" y="83"/>
                  <a:pt x="282" y="83"/>
                  <a:pt x="266" y="99"/>
                </a:cubicBezTo>
                <a:cubicBezTo>
                  <a:pt x="261" y="103"/>
                  <a:pt x="255" y="105"/>
                  <a:pt x="249" y="104"/>
                </a:cubicBezTo>
                <a:cubicBezTo>
                  <a:pt x="243" y="103"/>
                  <a:pt x="238" y="100"/>
                  <a:pt x="235" y="94"/>
                </a:cubicBezTo>
                <a:cubicBezTo>
                  <a:pt x="208" y="44"/>
                  <a:pt x="166" y="41"/>
                  <a:pt x="139" y="54"/>
                </a:cubicBezTo>
                <a:cubicBezTo>
                  <a:pt x="112" y="66"/>
                  <a:pt x="91" y="98"/>
                  <a:pt x="108" y="137"/>
                </a:cubicBezTo>
                <a:cubicBezTo>
                  <a:pt x="110" y="142"/>
                  <a:pt x="109" y="148"/>
                  <a:pt x="107" y="152"/>
                </a:cubicBezTo>
                <a:cubicBezTo>
                  <a:pt x="105" y="157"/>
                  <a:pt x="101" y="161"/>
                  <a:pt x="95" y="163"/>
                </a:cubicBezTo>
                <a:cubicBezTo>
                  <a:pt x="40" y="180"/>
                  <a:pt x="41" y="217"/>
                  <a:pt x="43" y="228"/>
                </a:cubicBezTo>
                <a:cubicBezTo>
                  <a:pt x="46" y="248"/>
                  <a:pt x="62" y="269"/>
                  <a:pt x="87" y="269"/>
                </a:cubicBezTo>
                <a:cubicBezTo>
                  <a:pt x="146" y="269"/>
                  <a:pt x="146" y="269"/>
                  <a:pt x="146" y="269"/>
                </a:cubicBezTo>
                <a:cubicBezTo>
                  <a:pt x="156" y="269"/>
                  <a:pt x="165" y="278"/>
                  <a:pt x="165" y="288"/>
                </a:cubicBezTo>
                <a:cubicBezTo>
                  <a:pt x="165" y="299"/>
                  <a:pt x="156" y="307"/>
                  <a:pt x="146" y="307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87" y="307"/>
                  <a:pt x="87" y="307"/>
                  <a:pt x="87" y="307"/>
                </a:cubicBezTo>
                <a:cubicBezTo>
                  <a:pt x="46" y="307"/>
                  <a:pt x="11" y="276"/>
                  <a:pt x="5" y="234"/>
                </a:cubicBezTo>
                <a:cubicBezTo>
                  <a:pt x="0" y="200"/>
                  <a:pt x="13" y="156"/>
                  <a:pt x="66" y="133"/>
                </a:cubicBezTo>
                <a:cubicBezTo>
                  <a:pt x="54" y="81"/>
                  <a:pt x="83" y="38"/>
                  <a:pt x="122" y="19"/>
                </a:cubicBezTo>
                <a:cubicBezTo>
                  <a:pt x="163" y="0"/>
                  <a:pt x="220" y="5"/>
                  <a:pt x="257" y="57"/>
                </a:cubicBezTo>
                <a:cubicBezTo>
                  <a:pt x="281" y="44"/>
                  <a:pt x="309" y="44"/>
                  <a:pt x="332" y="57"/>
                </a:cubicBezTo>
                <a:cubicBezTo>
                  <a:pt x="352" y="68"/>
                  <a:pt x="370" y="91"/>
                  <a:pt x="368" y="126"/>
                </a:cubicBezTo>
                <a:cubicBezTo>
                  <a:pt x="418" y="142"/>
                  <a:pt x="439" y="185"/>
                  <a:pt x="436" y="222"/>
                </a:cubicBezTo>
                <a:close/>
                <a:moveTo>
                  <a:pt x="286" y="339"/>
                </a:moveTo>
                <a:cubicBezTo>
                  <a:pt x="239" y="386"/>
                  <a:pt x="239" y="386"/>
                  <a:pt x="239" y="386"/>
                </a:cubicBezTo>
                <a:cubicBezTo>
                  <a:pt x="239" y="211"/>
                  <a:pt x="239" y="211"/>
                  <a:pt x="239" y="211"/>
                </a:cubicBezTo>
                <a:cubicBezTo>
                  <a:pt x="239" y="201"/>
                  <a:pt x="230" y="192"/>
                  <a:pt x="219" y="192"/>
                </a:cubicBezTo>
                <a:cubicBezTo>
                  <a:pt x="219" y="192"/>
                  <a:pt x="219" y="192"/>
                  <a:pt x="219" y="192"/>
                </a:cubicBezTo>
                <a:cubicBezTo>
                  <a:pt x="209" y="192"/>
                  <a:pt x="200" y="201"/>
                  <a:pt x="200" y="211"/>
                </a:cubicBezTo>
                <a:cubicBezTo>
                  <a:pt x="201" y="385"/>
                  <a:pt x="201" y="385"/>
                  <a:pt x="201" y="385"/>
                </a:cubicBezTo>
                <a:cubicBezTo>
                  <a:pt x="154" y="339"/>
                  <a:pt x="154" y="339"/>
                  <a:pt x="154" y="339"/>
                </a:cubicBezTo>
                <a:cubicBezTo>
                  <a:pt x="147" y="331"/>
                  <a:pt x="134" y="331"/>
                  <a:pt x="127" y="339"/>
                </a:cubicBezTo>
                <a:cubicBezTo>
                  <a:pt x="119" y="346"/>
                  <a:pt x="119" y="358"/>
                  <a:pt x="127" y="366"/>
                </a:cubicBezTo>
                <a:cubicBezTo>
                  <a:pt x="206" y="446"/>
                  <a:pt x="206" y="446"/>
                  <a:pt x="206" y="446"/>
                </a:cubicBezTo>
                <a:cubicBezTo>
                  <a:pt x="210" y="449"/>
                  <a:pt x="215" y="451"/>
                  <a:pt x="220" y="451"/>
                </a:cubicBezTo>
                <a:cubicBezTo>
                  <a:pt x="225" y="451"/>
                  <a:pt x="230" y="449"/>
                  <a:pt x="234" y="446"/>
                </a:cubicBezTo>
                <a:cubicBezTo>
                  <a:pt x="313" y="366"/>
                  <a:pt x="313" y="366"/>
                  <a:pt x="313" y="366"/>
                </a:cubicBezTo>
                <a:cubicBezTo>
                  <a:pt x="321" y="358"/>
                  <a:pt x="321" y="346"/>
                  <a:pt x="313" y="339"/>
                </a:cubicBezTo>
                <a:cubicBezTo>
                  <a:pt x="306" y="331"/>
                  <a:pt x="293" y="331"/>
                  <a:pt x="286" y="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/>
          </a:p>
        </p:txBody>
      </p:sp>
    </p:spTree>
    <p:extLst>
      <p:ext uri="{BB962C8B-B14F-4D97-AF65-F5344CB8AC3E}">
        <p14:creationId xmlns:p14="http://schemas.microsoft.com/office/powerpoint/2010/main" val="1697887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30B3A3E-F81C-4187-84C2-5BB1717A63D5}"/>
              </a:ext>
            </a:extLst>
          </p:cNvPr>
          <p:cNvSpPr/>
          <p:nvPr/>
        </p:nvSpPr>
        <p:spPr>
          <a:xfrm rot="16200000">
            <a:off x="357" y="-359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028744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54DBF9B-8C35-437E-80F6-19FA8D846DF0}"/>
              </a:ext>
            </a:extLst>
          </p:cNvPr>
          <p:cNvSpPr/>
          <p:nvPr/>
        </p:nvSpPr>
        <p:spPr>
          <a:xfrm rot="5400000">
            <a:off x="5348312" y="-4248"/>
            <a:ext cx="6858001" cy="6858716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Shape 4759">
            <a:extLst>
              <a:ext uri="{FF2B5EF4-FFF2-40B4-BE49-F238E27FC236}">
                <a16:creationId xmlns:a16="http://schemas.microsoft.com/office/drawing/2014/main" id="{3169E28B-62CA-4B64-8252-00A2F62E4EAD}"/>
              </a:ext>
            </a:extLst>
          </p:cNvPr>
          <p:cNvSpPr/>
          <p:nvPr/>
        </p:nvSpPr>
        <p:spPr>
          <a:xfrm>
            <a:off x="880859" y="2308963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088" y="97500"/>
                </a:moveTo>
                <a:lnTo>
                  <a:pt x="57272" y="97500"/>
                </a:lnTo>
                <a:cubicBezTo>
                  <a:pt x="58777" y="97500"/>
                  <a:pt x="60000" y="95822"/>
                  <a:pt x="60000" y="93750"/>
                </a:cubicBezTo>
                <a:cubicBezTo>
                  <a:pt x="60000" y="91683"/>
                  <a:pt x="58777" y="90000"/>
                  <a:pt x="57272" y="90000"/>
                </a:cubicBezTo>
                <a:lnTo>
                  <a:pt x="19088" y="90000"/>
                </a:lnTo>
                <a:cubicBezTo>
                  <a:pt x="17588" y="90000"/>
                  <a:pt x="16361" y="91683"/>
                  <a:pt x="16361" y="93750"/>
                </a:cubicBezTo>
                <a:cubicBezTo>
                  <a:pt x="16361" y="95822"/>
                  <a:pt x="17588" y="97500"/>
                  <a:pt x="19088" y="97500"/>
                </a:cubicBezTo>
                <a:moveTo>
                  <a:pt x="19088" y="82500"/>
                </a:moveTo>
                <a:lnTo>
                  <a:pt x="68183" y="82500"/>
                </a:lnTo>
                <a:cubicBezTo>
                  <a:pt x="69688" y="82500"/>
                  <a:pt x="70911" y="80822"/>
                  <a:pt x="70911" y="78750"/>
                </a:cubicBezTo>
                <a:cubicBezTo>
                  <a:pt x="70911" y="76683"/>
                  <a:pt x="69688" y="75000"/>
                  <a:pt x="68183" y="75000"/>
                </a:cubicBezTo>
                <a:lnTo>
                  <a:pt x="19088" y="75000"/>
                </a:lnTo>
                <a:cubicBezTo>
                  <a:pt x="17588" y="75000"/>
                  <a:pt x="16361" y="76683"/>
                  <a:pt x="16361" y="78750"/>
                </a:cubicBezTo>
                <a:cubicBezTo>
                  <a:pt x="16361" y="80822"/>
                  <a:pt x="17588" y="82500"/>
                  <a:pt x="19088" y="82500"/>
                </a:cubicBezTo>
                <a:moveTo>
                  <a:pt x="114544" y="22500"/>
                </a:moveTo>
                <a:lnTo>
                  <a:pt x="5455" y="22500"/>
                </a:lnTo>
                <a:lnTo>
                  <a:pt x="5455" y="7500"/>
                </a:lnTo>
                <a:lnTo>
                  <a:pt x="114544" y="7500"/>
                </a:lnTo>
                <a:cubicBezTo>
                  <a:pt x="114544" y="7500"/>
                  <a:pt x="114544" y="22500"/>
                  <a:pt x="114544" y="22500"/>
                </a:cubicBezTo>
                <a:close/>
                <a:moveTo>
                  <a:pt x="114544" y="112500"/>
                </a:moveTo>
                <a:lnTo>
                  <a:pt x="5455" y="112500"/>
                </a:lnTo>
                <a:lnTo>
                  <a:pt x="5455" y="52500"/>
                </a:lnTo>
                <a:lnTo>
                  <a:pt x="114544" y="52500"/>
                </a:lnTo>
                <a:cubicBezTo>
                  <a:pt x="114544" y="52500"/>
                  <a:pt x="114544" y="112500"/>
                  <a:pt x="114544" y="112500"/>
                </a:cubicBezTo>
                <a:close/>
                <a:moveTo>
                  <a:pt x="114544" y="0"/>
                </a:moveTo>
                <a:lnTo>
                  <a:pt x="5455" y="0"/>
                </a:lnTo>
                <a:cubicBezTo>
                  <a:pt x="2444" y="0"/>
                  <a:pt x="0" y="3361"/>
                  <a:pt x="0" y="7500"/>
                </a:cubicBezTo>
                <a:lnTo>
                  <a:pt x="0" y="112500"/>
                </a:lnTo>
                <a:cubicBezTo>
                  <a:pt x="0" y="116638"/>
                  <a:pt x="2444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6638"/>
                  <a:pt x="120000" y="112500"/>
                </a:cubicBezTo>
                <a:lnTo>
                  <a:pt x="120000" y="7500"/>
                </a:lnTo>
                <a:cubicBezTo>
                  <a:pt x="120000" y="3361"/>
                  <a:pt x="117555" y="0"/>
                  <a:pt x="114544" y="0"/>
                </a:cubicBezTo>
                <a:moveTo>
                  <a:pt x="90000" y="97500"/>
                </a:moveTo>
                <a:lnTo>
                  <a:pt x="100911" y="97500"/>
                </a:lnTo>
                <a:cubicBezTo>
                  <a:pt x="102411" y="97500"/>
                  <a:pt x="103638" y="95822"/>
                  <a:pt x="103638" y="93750"/>
                </a:cubicBezTo>
                <a:lnTo>
                  <a:pt x="103638" y="78750"/>
                </a:lnTo>
                <a:cubicBezTo>
                  <a:pt x="103638" y="76683"/>
                  <a:pt x="102411" y="75000"/>
                  <a:pt x="100911" y="75000"/>
                </a:cubicBezTo>
                <a:lnTo>
                  <a:pt x="90000" y="75000"/>
                </a:lnTo>
                <a:cubicBezTo>
                  <a:pt x="88494" y="75000"/>
                  <a:pt x="87272" y="76683"/>
                  <a:pt x="87272" y="78750"/>
                </a:cubicBezTo>
                <a:lnTo>
                  <a:pt x="87272" y="93750"/>
                </a:lnTo>
                <a:cubicBezTo>
                  <a:pt x="87272" y="95822"/>
                  <a:pt x="88494" y="97500"/>
                  <a:pt x="90000" y="975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" name="Shape 4760">
            <a:extLst>
              <a:ext uri="{FF2B5EF4-FFF2-40B4-BE49-F238E27FC236}">
                <a16:creationId xmlns:a16="http://schemas.microsoft.com/office/drawing/2014/main" id="{CED7ADAB-A592-49D1-8978-31411581A16C}"/>
              </a:ext>
            </a:extLst>
          </p:cNvPr>
          <p:cNvSpPr/>
          <p:nvPr/>
        </p:nvSpPr>
        <p:spPr>
          <a:xfrm>
            <a:off x="1414120" y="2296266"/>
            <a:ext cx="279328" cy="2285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0"/>
                </a:moveTo>
                <a:lnTo>
                  <a:pt x="27272" y="0"/>
                </a:lnTo>
                <a:cubicBezTo>
                  <a:pt x="24261" y="0"/>
                  <a:pt x="21816" y="2988"/>
                  <a:pt x="21816" y="6666"/>
                </a:cubicBezTo>
                <a:lnTo>
                  <a:pt x="21816" y="16666"/>
                </a:lnTo>
                <a:cubicBezTo>
                  <a:pt x="21816" y="18511"/>
                  <a:pt x="23038" y="20000"/>
                  <a:pt x="24544" y="20000"/>
                </a:cubicBezTo>
                <a:cubicBezTo>
                  <a:pt x="26050" y="20000"/>
                  <a:pt x="27272" y="18511"/>
                  <a:pt x="27272" y="16666"/>
                </a:cubicBezTo>
                <a:lnTo>
                  <a:pt x="27272" y="6666"/>
                </a:lnTo>
                <a:lnTo>
                  <a:pt x="114544" y="6666"/>
                </a:lnTo>
                <a:lnTo>
                  <a:pt x="114544" y="86666"/>
                </a:lnTo>
                <a:lnTo>
                  <a:pt x="106361" y="86666"/>
                </a:lnTo>
                <a:cubicBezTo>
                  <a:pt x="104861" y="86666"/>
                  <a:pt x="103638" y="88161"/>
                  <a:pt x="103638" y="90000"/>
                </a:cubicBezTo>
                <a:cubicBezTo>
                  <a:pt x="103638" y="91844"/>
                  <a:pt x="104861" y="93333"/>
                  <a:pt x="106361" y="93333"/>
                </a:cubicBezTo>
                <a:lnTo>
                  <a:pt x="114544" y="93333"/>
                </a:lnTo>
                <a:cubicBezTo>
                  <a:pt x="117555" y="93333"/>
                  <a:pt x="120000" y="90344"/>
                  <a:pt x="120000" y="86666"/>
                </a:cubicBezTo>
                <a:lnTo>
                  <a:pt x="120000" y="6666"/>
                </a:lnTo>
                <a:cubicBezTo>
                  <a:pt x="120000" y="2988"/>
                  <a:pt x="117555" y="0"/>
                  <a:pt x="114544" y="0"/>
                </a:cubicBezTo>
                <a:moveTo>
                  <a:pt x="92727" y="46666"/>
                </a:moveTo>
                <a:lnTo>
                  <a:pt x="5455" y="46666"/>
                </a:lnTo>
                <a:lnTo>
                  <a:pt x="5455" y="33333"/>
                </a:lnTo>
                <a:lnTo>
                  <a:pt x="92727" y="33333"/>
                </a:lnTo>
                <a:cubicBezTo>
                  <a:pt x="92727" y="33333"/>
                  <a:pt x="92727" y="46666"/>
                  <a:pt x="92727" y="46666"/>
                </a:cubicBezTo>
                <a:close/>
                <a:moveTo>
                  <a:pt x="92727" y="113333"/>
                </a:moveTo>
                <a:lnTo>
                  <a:pt x="5455" y="113333"/>
                </a:lnTo>
                <a:lnTo>
                  <a:pt x="5455" y="66666"/>
                </a:lnTo>
                <a:lnTo>
                  <a:pt x="92727" y="66666"/>
                </a:lnTo>
                <a:cubicBezTo>
                  <a:pt x="92727" y="66666"/>
                  <a:pt x="92727" y="113333"/>
                  <a:pt x="92727" y="113333"/>
                </a:cubicBezTo>
                <a:close/>
                <a:moveTo>
                  <a:pt x="92727" y="26666"/>
                </a:moveTo>
                <a:lnTo>
                  <a:pt x="5455" y="26666"/>
                </a:lnTo>
                <a:cubicBezTo>
                  <a:pt x="2444" y="26666"/>
                  <a:pt x="0" y="29655"/>
                  <a:pt x="0" y="33333"/>
                </a:cubicBezTo>
                <a:lnTo>
                  <a:pt x="0" y="113333"/>
                </a:lnTo>
                <a:cubicBezTo>
                  <a:pt x="0" y="117011"/>
                  <a:pt x="2444" y="120000"/>
                  <a:pt x="5455" y="120000"/>
                </a:cubicBezTo>
                <a:lnTo>
                  <a:pt x="92727" y="120000"/>
                </a:lnTo>
                <a:cubicBezTo>
                  <a:pt x="95738" y="120000"/>
                  <a:pt x="98183" y="117011"/>
                  <a:pt x="98183" y="113333"/>
                </a:cubicBezTo>
                <a:lnTo>
                  <a:pt x="98183" y="33333"/>
                </a:lnTo>
                <a:cubicBezTo>
                  <a:pt x="98183" y="29655"/>
                  <a:pt x="95738" y="26666"/>
                  <a:pt x="92727" y="26666"/>
                </a:cubicBezTo>
                <a:moveTo>
                  <a:pt x="19088" y="100000"/>
                </a:moveTo>
                <a:lnTo>
                  <a:pt x="40911" y="100000"/>
                </a:lnTo>
                <a:cubicBezTo>
                  <a:pt x="42411" y="100000"/>
                  <a:pt x="43638" y="98511"/>
                  <a:pt x="43638" y="96666"/>
                </a:cubicBezTo>
                <a:cubicBezTo>
                  <a:pt x="43638" y="94827"/>
                  <a:pt x="42411" y="93333"/>
                  <a:pt x="40911" y="93333"/>
                </a:cubicBezTo>
                <a:lnTo>
                  <a:pt x="19088" y="93333"/>
                </a:lnTo>
                <a:cubicBezTo>
                  <a:pt x="17588" y="93333"/>
                  <a:pt x="16361" y="94827"/>
                  <a:pt x="16361" y="96666"/>
                </a:cubicBezTo>
                <a:cubicBezTo>
                  <a:pt x="16361" y="98511"/>
                  <a:pt x="17588" y="100000"/>
                  <a:pt x="19088" y="100000"/>
                </a:cubicBezTo>
                <a:moveTo>
                  <a:pt x="19088" y="86666"/>
                </a:moveTo>
                <a:lnTo>
                  <a:pt x="51816" y="86666"/>
                </a:lnTo>
                <a:cubicBezTo>
                  <a:pt x="53322" y="86666"/>
                  <a:pt x="54544" y="85177"/>
                  <a:pt x="54544" y="83333"/>
                </a:cubicBezTo>
                <a:cubicBezTo>
                  <a:pt x="54544" y="81488"/>
                  <a:pt x="53322" y="80000"/>
                  <a:pt x="51816" y="80000"/>
                </a:cubicBezTo>
                <a:lnTo>
                  <a:pt x="19088" y="80000"/>
                </a:lnTo>
                <a:cubicBezTo>
                  <a:pt x="17588" y="80000"/>
                  <a:pt x="16361" y="81488"/>
                  <a:pt x="16361" y="83333"/>
                </a:cubicBezTo>
                <a:cubicBezTo>
                  <a:pt x="16361" y="85177"/>
                  <a:pt x="17588" y="86666"/>
                  <a:pt x="19088" y="86666"/>
                </a:cubicBezTo>
                <a:moveTo>
                  <a:pt x="68183" y="100000"/>
                </a:moveTo>
                <a:lnTo>
                  <a:pt x="79088" y="100000"/>
                </a:lnTo>
                <a:cubicBezTo>
                  <a:pt x="80594" y="100000"/>
                  <a:pt x="81816" y="98511"/>
                  <a:pt x="81816" y="96666"/>
                </a:cubicBezTo>
                <a:lnTo>
                  <a:pt x="81816" y="83333"/>
                </a:lnTo>
                <a:cubicBezTo>
                  <a:pt x="81816" y="81488"/>
                  <a:pt x="80594" y="80000"/>
                  <a:pt x="79088" y="80000"/>
                </a:cubicBezTo>
                <a:lnTo>
                  <a:pt x="68183" y="80000"/>
                </a:lnTo>
                <a:cubicBezTo>
                  <a:pt x="66677" y="80000"/>
                  <a:pt x="65455" y="81488"/>
                  <a:pt x="65455" y="83333"/>
                </a:cubicBezTo>
                <a:lnTo>
                  <a:pt x="65455" y="96666"/>
                </a:lnTo>
                <a:cubicBezTo>
                  <a:pt x="65455" y="98511"/>
                  <a:pt x="66677" y="100000"/>
                  <a:pt x="68183" y="100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Shape 4761">
            <a:extLst>
              <a:ext uri="{FF2B5EF4-FFF2-40B4-BE49-F238E27FC236}">
                <a16:creationId xmlns:a16="http://schemas.microsoft.com/office/drawing/2014/main" id="{A2DFFE23-0C72-43B8-9528-7FFD63E625C4}"/>
              </a:ext>
            </a:extLst>
          </p:cNvPr>
          <p:cNvSpPr/>
          <p:nvPr/>
        </p:nvSpPr>
        <p:spPr>
          <a:xfrm>
            <a:off x="1947381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2"/>
                  <a:pt x="29872" y="5455"/>
                  <a:pt x="60000" y="5455"/>
                </a:cubicBezTo>
                <a:cubicBezTo>
                  <a:pt x="90127" y="5455"/>
                  <a:pt x="114544" y="29872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6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6"/>
                  <a:pt x="93133" y="0"/>
                  <a:pt x="60000" y="0"/>
                </a:cubicBezTo>
                <a:moveTo>
                  <a:pt x="66383" y="75444"/>
                </a:moveTo>
                <a:cubicBezTo>
                  <a:pt x="65005" y="76577"/>
                  <a:pt x="63744" y="77227"/>
                  <a:pt x="61583" y="77394"/>
                </a:cubicBezTo>
                <a:lnTo>
                  <a:pt x="61583" y="62994"/>
                </a:lnTo>
                <a:cubicBezTo>
                  <a:pt x="62505" y="63238"/>
                  <a:pt x="62894" y="63527"/>
                  <a:pt x="63772" y="63855"/>
                </a:cubicBezTo>
                <a:cubicBezTo>
                  <a:pt x="64655" y="64188"/>
                  <a:pt x="65444" y="64622"/>
                  <a:pt x="66144" y="65155"/>
                </a:cubicBezTo>
                <a:cubicBezTo>
                  <a:pt x="66844" y="65688"/>
                  <a:pt x="67405" y="66350"/>
                  <a:pt x="67822" y="67133"/>
                </a:cubicBezTo>
                <a:cubicBezTo>
                  <a:pt x="68244" y="67916"/>
                  <a:pt x="68455" y="68883"/>
                  <a:pt x="68455" y="70038"/>
                </a:cubicBezTo>
                <a:cubicBezTo>
                  <a:pt x="68455" y="72511"/>
                  <a:pt x="67766" y="74311"/>
                  <a:pt x="66383" y="75444"/>
                </a:cubicBezTo>
                <a:moveTo>
                  <a:pt x="57983" y="54650"/>
                </a:moveTo>
                <a:cubicBezTo>
                  <a:pt x="57144" y="54444"/>
                  <a:pt x="56822" y="54183"/>
                  <a:pt x="56005" y="53877"/>
                </a:cubicBezTo>
                <a:cubicBezTo>
                  <a:pt x="55183" y="53566"/>
                  <a:pt x="54461" y="53166"/>
                  <a:pt x="53844" y="52672"/>
                </a:cubicBezTo>
                <a:cubicBezTo>
                  <a:pt x="53227" y="52177"/>
                  <a:pt x="52716" y="51583"/>
                  <a:pt x="52316" y="50883"/>
                </a:cubicBezTo>
                <a:cubicBezTo>
                  <a:pt x="51916" y="50177"/>
                  <a:pt x="51716" y="49333"/>
                  <a:pt x="51716" y="48344"/>
                </a:cubicBezTo>
                <a:cubicBezTo>
                  <a:pt x="51716" y="46161"/>
                  <a:pt x="52305" y="44611"/>
                  <a:pt x="53483" y="43677"/>
                </a:cubicBezTo>
                <a:cubicBezTo>
                  <a:pt x="54661" y="42755"/>
                  <a:pt x="55822" y="42288"/>
                  <a:pt x="57983" y="42288"/>
                </a:cubicBezTo>
                <a:cubicBezTo>
                  <a:pt x="57983" y="42288"/>
                  <a:pt x="57983" y="54650"/>
                  <a:pt x="57983" y="54650"/>
                </a:cubicBezTo>
                <a:close/>
                <a:moveTo>
                  <a:pt x="70916" y="59594"/>
                </a:moveTo>
                <a:cubicBezTo>
                  <a:pt x="69594" y="58566"/>
                  <a:pt x="68072" y="57722"/>
                  <a:pt x="66355" y="57061"/>
                </a:cubicBezTo>
                <a:cubicBezTo>
                  <a:pt x="64633" y="56405"/>
                  <a:pt x="63388" y="55827"/>
                  <a:pt x="61583" y="55327"/>
                </a:cubicBezTo>
                <a:lnTo>
                  <a:pt x="61583" y="42288"/>
                </a:lnTo>
                <a:cubicBezTo>
                  <a:pt x="63744" y="42288"/>
                  <a:pt x="64805" y="42850"/>
                  <a:pt x="65783" y="43961"/>
                </a:cubicBezTo>
                <a:cubicBezTo>
                  <a:pt x="66761" y="45072"/>
                  <a:pt x="67294" y="46677"/>
                  <a:pt x="67372" y="48783"/>
                </a:cubicBezTo>
                <a:lnTo>
                  <a:pt x="74216" y="48783"/>
                </a:lnTo>
                <a:cubicBezTo>
                  <a:pt x="74216" y="46761"/>
                  <a:pt x="73861" y="44988"/>
                  <a:pt x="73166" y="43466"/>
                </a:cubicBezTo>
                <a:cubicBezTo>
                  <a:pt x="72461" y="41944"/>
                  <a:pt x="71527" y="40683"/>
                  <a:pt x="70344" y="39694"/>
                </a:cubicBezTo>
                <a:cubicBezTo>
                  <a:pt x="69161" y="38705"/>
                  <a:pt x="67777" y="37961"/>
                  <a:pt x="66172" y="37466"/>
                </a:cubicBezTo>
                <a:cubicBezTo>
                  <a:pt x="64572" y="36977"/>
                  <a:pt x="63388" y="36727"/>
                  <a:pt x="61583" y="36727"/>
                </a:cubicBezTo>
                <a:lnTo>
                  <a:pt x="61583" y="32672"/>
                </a:lnTo>
                <a:lnTo>
                  <a:pt x="57983" y="32672"/>
                </a:lnTo>
                <a:lnTo>
                  <a:pt x="57983" y="36727"/>
                </a:lnTo>
                <a:cubicBezTo>
                  <a:pt x="56183" y="36727"/>
                  <a:pt x="54972" y="36994"/>
                  <a:pt x="53333" y="37533"/>
                </a:cubicBezTo>
                <a:cubicBezTo>
                  <a:pt x="51694" y="38066"/>
                  <a:pt x="50244" y="38838"/>
                  <a:pt x="48983" y="39850"/>
                </a:cubicBezTo>
                <a:cubicBezTo>
                  <a:pt x="47722" y="40861"/>
                  <a:pt x="46722" y="42116"/>
                  <a:pt x="45983" y="43622"/>
                </a:cubicBezTo>
                <a:cubicBezTo>
                  <a:pt x="45244" y="45122"/>
                  <a:pt x="44872" y="46866"/>
                  <a:pt x="44872" y="48838"/>
                </a:cubicBezTo>
                <a:cubicBezTo>
                  <a:pt x="44872" y="51105"/>
                  <a:pt x="45277" y="53005"/>
                  <a:pt x="46072" y="54527"/>
                </a:cubicBezTo>
                <a:cubicBezTo>
                  <a:pt x="46877" y="56050"/>
                  <a:pt x="47922" y="57316"/>
                  <a:pt x="49222" y="58327"/>
                </a:cubicBezTo>
                <a:cubicBezTo>
                  <a:pt x="50522" y="59338"/>
                  <a:pt x="51983" y="60161"/>
                  <a:pt x="53605" y="60800"/>
                </a:cubicBezTo>
                <a:cubicBezTo>
                  <a:pt x="55222" y="61438"/>
                  <a:pt x="56344" y="61983"/>
                  <a:pt x="57983" y="62438"/>
                </a:cubicBezTo>
                <a:lnTo>
                  <a:pt x="57983" y="77394"/>
                </a:lnTo>
                <a:cubicBezTo>
                  <a:pt x="55222" y="77311"/>
                  <a:pt x="53755" y="76488"/>
                  <a:pt x="52555" y="74922"/>
                </a:cubicBezTo>
                <a:cubicBezTo>
                  <a:pt x="51355" y="73355"/>
                  <a:pt x="50772" y="71211"/>
                  <a:pt x="50816" y="68494"/>
                </a:cubicBezTo>
                <a:lnTo>
                  <a:pt x="43972" y="68494"/>
                </a:lnTo>
                <a:cubicBezTo>
                  <a:pt x="43933" y="70800"/>
                  <a:pt x="44261" y="72838"/>
                  <a:pt x="44966" y="74611"/>
                </a:cubicBezTo>
                <a:cubicBezTo>
                  <a:pt x="45666" y="76383"/>
                  <a:pt x="46650" y="77877"/>
                  <a:pt x="47933" y="79088"/>
                </a:cubicBezTo>
                <a:cubicBezTo>
                  <a:pt x="49211" y="80305"/>
                  <a:pt x="50755" y="81244"/>
                  <a:pt x="52555" y="81905"/>
                </a:cubicBezTo>
                <a:cubicBezTo>
                  <a:pt x="54355" y="82561"/>
                  <a:pt x="55822" y="82911"/>
                  <a:pt x="57983" y="82955"/>
                </a:cubicBezTo>
                <a:lnTo>
                  <a:pt x="57983" y="87177"/>
                </a:lnTo>
                <a:lnTo>
                  <a:pt x="61583" y="87177"/>
                </a:lnTo>
                <a:lnTo>
                  <a:pt x="61583" y="82955"/>
                </a:lnTo>
                <a:cubicBezTo>
                  <a:pt x="63588" y="82872"/>
                  <a:pt x="64933" y="82533"/>
                  <a:pt x="66655" y="81933"/>
                </a:cubicBezTo>
                <a:cubicBezTo>
                  <a:pt x="68372" y="81338"/>
                  <a:pt x="69877" y="80472"/>
                  <a:pt x="71155" y="79338"/>
                </a:cubicBezTo>
                <a:cubicBezTo>
                  <a:pt x="72433" y="78205"/>
                  <a:pt x="73444" y="76783"/>
                  <a:pt x="74183" y="75072"/>
                </a:cubicBezTo>
                <a:cubicBezTo>
                  <a:pt x="74922" y="73366"/>
                  <a:pt x="75294" y="71355"/>
                  <a:pt x="75294" y="69050"/>
                </a:cubicBezTo>
                <a:cubicBezTo>
                  <a:pt x="75294" y="66822"/>
                  <a:pt x="74894" y="64950"/>
                  <a:pt x="74094" y="63427"/>
                </a:cubicBezTo>
                <a:cubicBezTo>
                  <a:pt x="73294" y="61900"/>
                  <a:pt x="72233" y="60622"/>
                  <a:pt x="70916" y="59594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" name="Shape 4762">
            <a:extLst>
              <a:ext uri="{FF2B5EF4-FFF2-40B4-BE49-F238E27FC236}">
                <a16:creationId xmlns:a16="http://schemas.microsoft.com/office/drawing/2014/main" id="{FFC08E52-B6DE-475C-ACBA-1E5DF7BE53F0}"/>
              </a:ext>
            </a:extLst>
          </p:cNvPr>
          <p:cNvSpPr/>
          <p:nvPr/>
        </p:nvSpPr>
        <p:spPr>
          <a:xfrm>
            <a:off x="2480642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3811" y="81777"/>
                </a:moveTo>
                <a:cubicBezTo>
                  <a:pt x="52850" y="82572"/>
                  <a:pt x="51972" y="83027"/>
                  <a:pt x="50466" y="83138"/>
                </a:cubicBezTo>
                <a:lnTo>
                  <a:pt x="50466" y="73061"/>
                </a:lnTo>
                <a:cubicBezTo>
                  <a:pt x="51105" y="73233"/>
                  <a:pt x="51377" y="73438"/>
                  <a:pt x="51988" y="73666"/>
                </a:cubicBezTo>
                <a:cubicBezTo>
                  <a:pt x="52605" y="73900"/>
                  <a:pt x="53155" y="74205"/>
                  <a:pt x="53644" y="74577"/>
                </a:cubicBezTo>
                <a:cubicBezTo>
                  <a:pt x="54133" y="74950"/>
                  <a:pt x="54522" y="75416"/>
                  <a:pt x="54816" y="75961"/>
                </a:cubicBezTo>
                <a:cubicBezTo>
                  <a:pt x="55111" y="76511"/>
                  <a:pt x="55255" y="77188"/>
                  <a:pt x="55255" y="77994"/>
                </a:cubicBezTo>
                <a:cubicBezTo>
                  <a:pt x="55255" y="79722"/>
                  <a:pt x="54772" y="80983"/>
                  <a:pt x="53811" y="81777"/>
                </a:cubicBezTo>
                <a:moveTo>
                  <a:pt x="47950" y="67222"/>
                </a:moveTo>
                <a:cubicBezTo>
                  <a:pt x="47366" y="67077"/>
                  <a:pt x="47144" y="66894"/>
                  <a:pt x="46572" y="66683"/>
                </a:cubicBezTo>
                <a:cubicBezTo>
                  <a:pt x="46000" y="66466"/>
                  <a:pt x="45494" y="66183"/>
                  <a:pt x="45066" y="65838"/>
                </a:cubicBezTo>
                <a:cubicBezTo>
                  <a:pt x="44633" y="65494"/>
                  <a:pt x="44272" y="65077"/>
                  <a:pt x="43994" y="64583"/>
                </a:cubicBezTo>
                <a:cubicBezTo>
                  <a:pt x="43716" y="64094"/>
                  <a:pt x="43577" y="63505"/>
                  <a:pt x="43577" y="62811"/>
                </a:cubicBezTo>
                <a:cubicBezTo>
                  <a:pt x="43577" y="61283"/>
                  <a:pt x="43988" y="60194"/>
                  <a:pt x="44816" y="59544"/>
                </a:cubicBezTo>
                <a:cubicBezTo>
                  <a:pt x="45633" y="58894"/>
                  <a:pt x="46444" y="58572"/>
                  <a:pt x="47950" y="58572"/>
                </a:cubicBezTo>
                <a:cubicBezTo>
                  <a:pt x="47950" y="58572"/>
                  <a:pt x="47950" y="67222"/>
                  <a:pt x="47950" y="67222"/>
                </a:cubicBezTo>
                <a:close/>
                <a:moveTo>
                  <a:pt x="56972" y="70683"/>
                </a:moveTo>
                <a:cubicBezTo>
                  <a:pt x="56050" y="69961"/>
                  <a:pt x="54988" y="69372"/>
                  <a:pt x="53794" y="68911"/>
                </a:cubicBezTo>
                <a:cubicBezTo>
                  <a:pt x="52588" y="68450"/>
                  <a:pt x="51722" y="68044"/>
                  <a:pt x="50466" y="67700"/>
                </a:cubicBezTo>
                <a:lnTo>
                  <a:pt x="50466" y="58572"/>
                </a:lnTo>
                <a:cubicBezTo>
                  <a:pt x="51972" y="58572"/>
                  <a:pt x="52711" y="58961"/>
                  <a:pt x="53394" y="59738"/>
                </a:cubicBezTo>
                <a:cubicBezTo>
                  <a:pt x="54077" y="60516"/>
                  <a:pt x="54444" y="61644"/>
                  <a:pt x="54500" y="63116"/>
                </a:cubicBezTo>
                <a:lnTo>
                  <a:pt x="59272" y="63116"/>
                </a:lnTo>
                <a:cubicBezTo>
                  <a:pt x="59272" y="61700"/>
                  <a:pt x="59027" y="60461"/>
                  <a:pt x="58538" y="59388"/>
                </a:cubicBezTo>
                <a:cubicBezTo>
                  <a:pt x="58055" y="58327"/>
                  <a:pt x="57394" y="57444"/>
                  <a:pt x="56572" y="56755"/>
                </a:cubicBezTo>
                <a:cubicBezTo>
                  <a:pt x="55750" y="56061"/>
                  <a:pt x="54777" y="55544"/>
                  <a:pt x="53661" y="55194"/>
                </a:cubicBezTo>
                <a:cubicBezTo>
                  <a:pt x="52550" y="54850"/>
                  <a:pt x="51722" y="54677"/>
                  <a:pt x="50466" y="54677"/>
                </a:cubicBezTo>
                <a:lnTo>
                  <a:pt x="50466" y="51838"/>
                </a:lnTo>
                <a:lnTo>
                  <a:pt x="47950" y="51838"/>
                </a:lnTo>
                <a:lnTo>
                  <a:pt x="47950" y="54677"/>
                </a:lnTo>
                <a:cubicBezTo>
                  <a:pt x="46694" y="54677"/>
                  <a:pt x="45850" y="54866"/>
                  <a:pt x="44711" y="55238"/>
                </a:cubicBezTo>
                <a:cubicBezTo>
                  <a:pt x="43566" y="55616"/>
                  <a:pt x="42555" y="56155"/>
                  <a:pt x="41672" y="56861"/>
                </a:cubicBezTo>
                <a:cubicBezTo>
                  <a:pt x="40794" y="57572"/>
                  <a:pt x="40100" y="58450"/>
                  <a:pt x="39583" y="59500"/>
                </a:cubicBezTo>
                <a:cubicBezTo>
                  <a:pt x="39066" y="60550"/>
                  <a:pt x="38805" y="61772"/>
                  <a:pt x="38805" y="63155"/>
                </a:cubicBezTo>
                <a:cubicBezTo>
                  <a:pt x="38805" y="64744"/>
                  <a:pt x="39083" y="66066"/>
                  <a:pt x="39644" y="67138"/>
                </a:cubicBezTo>
                <a:cubicBezTo>
                  <a:pt x="40205" y="68205"/>
                  <a:pt x="40933" y="69088"/>
                  <a:pt x="41838" y="69794"/>
                </a:cubicBezTo>
                <a:cubicBezTo>
                  <a:pt x="42744" y="70505"/>
                  <a:pt x="43766" y="71077"/>
                  <a:pt x="44894" y="71527"/>
                </a:cubicBezTo>
                <a:cubicBezTo>
                  <a:pt x="46027" y="71977"/>
                  <a:pt x="46811" y="72355"/>
                  <a:pt x="47950" y="72672"/>
                </a:cubicBezTo>
                <a:lnTo>
                  <a:pt x="47950" y="83138"/>
                </a:lnTo>
                <a:cubicBezTo>
                  <a:pt x="46027" y="83083"/>
                  <a:pt x="45000" y="82511"/>
                  <a:pt x="44166" y="81411"/>
                </a:cubicBezTo>
                <a:cubicBezTo>
                  <a:pt x="43327" y="80316"/>
                  <a:pt x="42922" y="78816"/>
                  <a:pt x="42950" y="76911"/>
                </a:cubicBezTo>
                <a:lnTo>
                  <a:pt x="38177" y="76911"/>
                </a:lnTo>
                <a:cubicBezTo>
                  <a:pt x="38150" y="78527"/>
                  <a:pt x="38377" y="79955"/>
                  <a:pt x="38866" y="81194"/>
                </a:cubicBezTo>
                <a:cubicBezTo>
                  <a:pt x="39361" y="82438"/>
                  <a:pt x="40050" y="83483"/>
                  <a:pt x="40938" y="84333"/>
                </a:cubicBezTo>
                <a:cubicBezTo>
                  <a:pt x="41833" y="85183"/>
                  <a:pt x="42905" y="85838"/>
                  <a:pt x="44166" y="86300"/>
                </a:cubicBezTo>
                <a:cubicBezTo>
                  <a:pt x="45422" y="86761"/>
                  <a:pt x="46444" y="87005"/>
                  <a:pt x="47950" y="87038"/>
                </a:cubicBezTo>
                <a:lnTo>
                  <a:pt x="47950" y="89994"/>
                </a:lnTo>
                <a:lnTo>
                  <a:pt x="50466" y="89994"/>
                </a:lnTo>
                <a:lnTo>
                  <a:pt x="50466" y="87038"/>
                </a:lnTo>
                <a:cubicBezTo>
                  <a:pt x="51861" y="86977"/>
                  <a:pt x="52800" y="86738"/>
                  <a:pt x="54000" y="86322"/>
                </a:cubicBezTo>
                <a:cubicBezTo>
                  <a:pt x="55200" y="85905"/>
                  <a:pt x="56244" y="85300"/>
                  <a:pt x="57138" y="84505"/>
                </a:cubicBezTo>
                <a:cubicBezTo>
                  <a:pt x="58027" y="83711"/>
                  <a:pt x="58738" y="82716"/>
                  <a:pt x="59255" y="81516"/>
                </a:cubicBezTo>
                <a:cubicBezTo>
                  <a:pt x="59766" y="80327"/>
                  <a:pt x="60027" y="78916"/>
                  <a:pt x="60027" y="77300"/>
                </a:cubicBezTo>
                <a:cubicBezTo>
                  <a:pt x="60027" y="75744"/>
                  <a:pt x="59750" y="74433"/>
                  <a:pt x="59188" y="73366"/>
                </a:cubicBezTo>
                <a:cubicBezTo>
                  <a:pt x="58633" y="72300"/>
                  <a:pt x="57894" y="71405"/>
                  <a:pt x="56972" y="70683"/>
                </a:cubicBezTo>
                <a:moveTo>
                  <a:pt x="70911" y="0"/>
                </a:moveTo>
                <a:cubicBezTo>
                  <a:pt x="55105" y="0"/>
                  <a:pt x="41088" y="7500"/>
                  <a:pt x="32105" y="19094"/>
                </a:cubicBezTo>
                <a:cubicBezTo>
                  <a:pt x="35133" y="18105"/>
                  <a:pt x="38277" y="17400"/>
                  <a:pt x="41511" y="16950"/>
                </a:cubicBezTo>
                <a:cubicBezTo>
                  <a:pt x="49266" y="9855"/>
                  <a:pt x="59566" y="5483"/>
                  <a:pt x="70911" y="5483"/>
                </a:cubicBezTo>
                <a:cubicBezTo>
                  <a:pt x="94994" y="5483"/>
                  <a:pt x="114516" y="25011"/>
                  <a:pt x="114516" y="49088"/>
                </a:cubicBezTo>
                <a:cubicBezTo>
                  <a:pt x="114516" y="60433"/>
                  <a:pt x="110150" y="70733"/>
                  <a:pt x="103050" y="78488"/>
                </a:cubicBezTo>
                <a:cubicBezTo>
                  <a:pt x="102600" y="81722"/>
                  <a:pt x="101894" y="84866"/>
                  <a:pt x="100905" y="87894"/>
                </a:cubicBezTo>
                <a:cubicBezTo>
                  <a:pt x="112500" y="78911"/>
                  <a:pt x="120000" y="64894"/>
                  <a:pt x="120000" y="49088"/>
                </a:cubicBezTo>
                <a:cubicBezTo>
                  <a:pt x="120000" y="21977"/>
                  <a:pt x="98022" y="0"/>
                  <a:pt x="70911" y="0"/>
                </a:cubicBezTo>
                <a:moveTo>
                  <a:pt x="49088" y="114516"/>
                </a:moveTo>
                <a:cubicBezTo>
                  <a:pt x="25005" y="114516"/>
                  <a:pt x="5483" y="94988"/>
                  <a:pt x="5483" y="70911"/>
                </a:cubicBezTo>
                <a:cubicBezTo>
                  <a:pt x="5483" y="46827"/>
                  <a:pt x="25005" y="27305"/>
                  <a:pt x="49088" y="27305"/>
                </a:cubicBezTo>
                <a:cubicBezTo>
                  <a:pt x="73177" y="27305"/>
                  <a:pt x="92694" y="46827"/>
                  <a:pt x="92694" y="70911"/>
                </a:cubicBezTo>
                <a:cubicBezTo>
                  <a:pt x="92694" y="94988"/>
                  <a:pt x="73177" y="114516"/>
                  <a:pt x="49088" y="114516"/>
                </a:cubicBezTo>
                <a:moveTo>
                  <a:pt x="49088" y="21816"/>
                </a:moveTo>
                <a:cubicBezTo>
                  <a:pt x="21977" y="21816"/>
                  <a:pt x="0" y="43800"/>
                  <a:pt x="0" y="70911"/>
                </a:cubicBezTo>
                <a:cubicBezTo>
                  <a:pt x="0" y="98022"/>
                  <a:pt x="21977" y="120000"/>
                  <a:pt x="49088" y="120000"/>
                </a:cubicBezTo>
                <a:cubicBezTo>
                  <a:pt x="76200" y="120000"/>
                  <a:pt x="98183" y="98022"/>
                  <a:pt x="98183" y="70911"/>
                </a:cubicBezTo>
                <a:cubicBezTo>
                  <a:pt x="98183" y="43800"/>
                  <a:pt x="76200" y="21816"/>
                  <a:pt x="49088" y="21816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" name="Shape 4763">
            <a:extLst>
              <a:ext uri="{FF2B5EF4-FFF2-40B4-BE49-F238E27FC236}">
                <a16:creationId xmlns:a16="http://schemas.microsoft.com/office/drawing/2014/main" id="{9FE718EF-5498-4908-B861-57FA45C63DD0}"/>
              </a:ext>
            </a:extLst>
          </p:cNvPr>
          <p:cNvSpPr/>
          <p:nvPr/>
        </p:nvSpPr>
        <p:spPr>
          <a:xfrm>
            <a:off x="3013903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6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6"/>
                  <a:pt x="93133" y="0"/>
                  <a:pt x="60000" y="0"/>
                </a:cubicBezTo>
                <a:moveTo>
                  <a:pt x="64083" y="42911"/>
                </a:moveTo>
                <a:cubicBezTo>
                  <a:pt x="67122" y="42911"/>
                  <a:pt x="69922" y="44227"/>
                  <a:pt x="72483" y="46866"/>
                </a:cubicBezTo>
                <a:lnTo>
                  <a:pt x="75244" y="41244"/>
                </a:lnTo>
                <a:cubicBezTo>
                  <a:pt x="71600" y="38688"/>
                  <a:pt x="68044" y="37411"/>
                  <a:pt x="64561" y="37411"/>
                </a:cubicBezTo>
                <a:cubicBezTo>
                  <a:pt x="59761" y="37411"/>
                  <a:pt x="55822" y="38994"/>
                  <a:pt x="52744" y="42166"/>
                </a:cubicBezTo>
                <a:cubicBezTo>
                  <a:pt x="50105" y="44927"/>
                  <a:pt x="48283" y="48677"/>
                  <a:pt x="47277" y="53416"/>
                </a:cubicBezTo>
                <a:lnTo>
                  <a:pt x="44100" y="53416"/>
                </a:lnTo>
                <a:lnTo>
                  <a:pt x="42544" y="57372"/>
                </a:lnTo>
                <a:lnTo>
                  <a:pt x="46861" y="57372"/>
                </a:lnTo>
                <a:cubicBezTo>
                  <a:pt x="46822" y="57827"/>
                  <a:pt x="46794" y="58238"/>
                  <a:pt x="46772" y="58605"/>
                </a:cubicBezTo>
                <a:cubicBezTo>
                  <a:pt x="46750" y="58977"/>
                  <a:pt x="46744" y="59305"/>
                  <a:pt x="46744" y="59594"/>
                </a:cubicBezTo>
                <a:cubicBezTo>
                  <a:pt x="46744" y="59966"/>
                  <a:pt x="46750" y="60316"/>
                  <a:pt x="46772" y="60644"/>
                </a:cubicBezTo>
                <a:cubicBezTo>
                  <a:pt x="46794" y="60977"/>
                  <a:pt x="46822" y="61288"/>
                  <a:pt x="46861" y="61572"/>
                </a:cubicBezTo>
                <a:lnTo>
                  <a:pt x="44161" y="61572"/>
                </a:lnTo>
                <a:lnTo>
                  <a:pt x="42544" y="65466"/>
                </a:lnTo>
                <a:lnTo>
                  <a:pt x="47161" y="65466"/>
                </a:lnTo>
                <a:cubicBezTo>
                  <a:pt x="47800" y="70411"/>
                  <a:pt x="49422" y="74344"/>
                  <a:pt x="52022" y="77266"/>
                </a:cubicBezTo>
                <a:cubicBezTo>
                  <a:pt x="55022" y="80650"/>
                  <a:pt x="59200" y="82338"/>
                  <a:pt x="64561" y="82338"/>
                </a:cubicBezTo>
                <a:cubicBezTo>
                  <a:pt x="67883" y="82338"/>
                  <a:pt x="70900" y="81433"/>
                  <a:pt x="73622" y="79616"/>
                </a:cubicBezTo>
                <a:lnTo>
                  <a:pt x="73622" y="72761"/>
                </a:lnTo>
                <a:cubicBezTo>
                  <a:pt x="72100" y="74200"/>
                  <a:pt x="70738" y="75233"/>
                  <a:pt x="69538" y="75850"/>
                </a:cubicBezTo>
                <a:cubicBezTo>
                  <a:pt x="68222" y="76511"/>
                  <a:pt x="66561" y="76838"/>
                  <a:pt x="64561" y="76838"/>
                </a:cubicBezTo>
                <a:cubicBezTo>
                  <a:pt x="61483" y="76838"/>
                  <a:pt x="59038" y="75666"/>
                  <a:pt x="57244" y="73316"/>
                </a:cubicBezTo>
                <a:cubicBezTo>
                  <a:pt x="55683" y="71416"/>
                  <a:pt x="54661" y="68805"/>
                  <a:pt x="54183" y="65466"/>
                </a:cubicBezTo>
                <a:lnTo>
                  <a:pt x="66244" y="65466"/>
                </a:lnTo>
                <a:lnTo>
                  <a:pt x="67738" y="61572"/>
                </a:lnTo>
                <a:lnTo>
                  <a:pt x="53883" y="61572"/>
                </a:lnTo>
                <a:cubicBezTo>
                  <a:pt x="53844" y="61366"/>
                  <a:pt x="53822" y="60733"/>
                  <a:pt x="53822" y="59661"/>
                </a:cubicBezTo>
                <a:lnTo>
                  <a:pt x="53822" y="58238"/>
                </a:lnTo>
                <a:cubicBezTo>
                  <a:pt x="53822" y="57866"/>
                  <a:pt x="53844" y="57577"/>
                  <a:pt x="53883" y="57372"/>
                </a:cubicBezTo>
                <a:lnTo>
                  <a:pt x="68577" y="57372"/>
                </a:lnTo>
                <a:lnTo>
                  <a:pt x="70144" y="53416"/>
                </a:lnTo>
                <a:lnTo>
                  <a:pt x="54305" y="53416"/>
                </a:lnTo>
                <a:cubicBezTo>
                  <a:pt x="54822" y="50533"/>
                  <a:pt x="55838" y="48122"/>
                  <a:pt x="57361" y="46188"/>
                </a:cubicBezTo>
                <a:cubicBezTo>
                  <a:pt x="59161" y="44000"/>
                  <a:pt x="61400" y="42911"/>
                  <a:pt x="64083" y="42911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" name="Shape 4764">
            <a:extLst>
              <a:ext uri="{FF2B5EF4-FFF2-40B4-BE49-F238E27FC236}">
                <a16:creationId xmlns:a16="http://schemas.microsoft.com/office/drawing/2014/main" id="{F9A6D664-0F8B-4D08-9BA7-B5D05FF9E48F}"/>
              </a:ext>
            </a:extLst>
          </p:cNvPr>
          <p:cNvSpPr/>
          <p:nvPr/>
        </p:nvSpPr>
        <p:spPr>
          <a:xfrm>
            <a:off x="3547165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088" y="114516"/>
                </a:moveTo>
                <a:cubicBezTo>
                  <a:pt x="25011" y="114516"/>
                  <a:pt x="5488" y="94988"/>
                  <a:pt x="5488" y="70911"/>
                </a:cubicBezTo>
                <a:cubicBezTo>
                  <a:pt x="5488" y="46827"/>
                  <a:pt x="25011" y="27305"/>
                  <a:pt x="49088" y="27305"/>
                </a:cubicBezTo>
                <a:cubicBezTo>
                  <a:pt x="73172" y="27305"/>
                  <a:pt x="92694" y="46827"/>
                  <a:pt x="92694" y="70911"/>
                </a:cubicBezTo>
                <a:cubicBezTo>
                  <a:pt x="92694" y="94988"/>
                  <a:pt x="73172" y="114516"/>
                  <a:pt x="49088" y="114516"/>
                </a:cubicBezTo>
                <a:moveTo>
                  <a:pt x="49088" y="21816"/>
                </a:moveTo>
                <a:cubicBezTo>
                  <a:pt x="21977" y="21816"/>
                  <a:pt x="0" y="43800"/>
                  <a:pt x="0" y="70911"/>
                </a:cubicBezTo>
                <a:cubicBezTo>
                  <a:pt x="0" y="98022"/>
                  <a:pt x="21977" y="120000"/>
                  <a:pt x="49088" y="120000"/>
                </a:cubicBezTo>
                <a:cubicBezTo>
                  <a:pt x="76205" y="120000"/>
                  <a:pt x="98183" y="98022"/>
                  <a:pt x="98183" y="70911"/>
                </a:cubicBezTo>
                <a:cubicBezTo>
                  <a:pt x="98183" y="43800"/>
                  <a:pt x="76205" y="21816"/>
                  <a:pt x="49088" y="21816"/>
                </a:cubicBezTo>
                <a:moveTo>
                  <a:pt x="70911" y="0"/>
                </a:moveTo>
                <a:cubicBezTo>
                  <a:pt x="55105" y="0"/>
                  <a:pt x="41083" y="7494"/>
                  <a:pt x="32111" y="19094"/>
                </a:cubicBezTo>
                <a:cubicBezTo>
                  <a:pt x="35133" y="18105"/>
                  <a:pt x="38277" y="17400"/>
                  <a:pt x="41511" y="16950"/>
                </a:cubicBezTo>
                <a:cubicBezTo>
                  <a:pt x="49266" y="9855"/>
                  <a:pt x="59566" y="5483"/>
                  <a:pt x="70911" y="5483"/>
                </a:cubicBezTo>
                <a:cubicBezTo>
                  <a:pt x="94988" y="5483"/>
                  <a:pt x="114511" y="25011"/>
                  <a:pt x="114511" y="49088"/>
                </a:cubicBezTo>
                <a:cubicBezTo>
                  <a:pt x="114511" y="60433"/>
                  <a:pt x="110150" y="70733"/>
                  <a:pt x="103050" y="78488"/>
                </a:cubicBezTo>
                <a:cubicBezTo>
                  <a:pt x="102600" y="81722"/>
                  <a:pt x="101894" y="84866"/>
                  <a:pt x="100905" y="87894"/>
                </a:cubicBezTo>
                <a:cubicBezTo>
                  <a:pt x="112500" y="78911"/>
                  <a:pt x="120000" y="64894"/>
                  <a:pt x="120000" y="49088"/>
                </a:cubicBezTo>
                <a:cubicBezTo>
                  <a:pt x="120000" y="21977"/>
                  <a:pt x="98022" y="0"/>
                  <a:pt x="70911" y="0"/>
                </a:cubicBezTo>
                <a:moveTo>
                  <a:pt x="51622" y="58550"/>
                </a:moveTo>
                <a:cubicBezTo>
                  <a:pt x="53900" y="58550"/>
                  <a:pt x="56000" y="59511"/>
                  <a:pt x="57922" y="61427"/>
                </a:cubicBezTo>
                <a:lnTo>
                  <a:pt x="59988" y="57333"/>
                </a:lnTo>
                <a:cubicBezTo>
                  <a:pt x="57261" y="55472"/>
                  <a:pt x="54588" y="54538"/>
                  <a:pt x="51977" y="54538"/>
                </a:cubicBezTo>
                <a:cubicBezTo>
                  <a:pt x="48377" y="54538"/>
                  <a:pt x="45422" y="55700"/>
                  <a:pt x="43116" y="58005"/>
                </a:cubicBezTo>
                <a:cubicBezTo>
                  <a:pt x="41133" y="60022"/>
                  <a:pt x="39766" y="62755"/>
                  <a:pt x="39016" y="66205"/>
                </a:cubicBezTo>
                <a:lnTo>
                  <a:pt x="36633" y="66205"/>
                </a:lnTo>
                <a:lnTo>
                  <a:pt x="35466" y="69083"/>
                </a:lnTo>
                <a:lnTo>
                  <a:pt x="38705" y="69083"/>
                </a:lnTo>
                <a:cubicBezTo>
                  <a:pt x="38672" y="69416"/>
                  <a:pt x="38650" y="69716"/>
                  <a:pt x="38638" y="69988"/>
                </a:cubicBezTo>
                <a:cubicBezTo>
                  <a:pt x="38622" y="70255"/>
                  <a:pt x="38611" y="70500"/>
                  <a:pt x="38611" y="70705"/>
                </a:cubicBezTo>
                <a:cubicBezTo>
                  <a:pt x="38611" y="70977"/>
                  <a:pt x="38622" y="71233"/>
                  <a:pt x="38638" y="71472"/>
                </a:cubicBezTo>
                <a:cubicBezTo>
                  <a:pt x="38650" y="71711"/>
                  <a:pt x="38672" y="71938"/>
                  <a:pt x="38705" y="72150"/>
                </a:cubicBezTo>
                <a:lnTo>
                  <a:pt x="36677" y="72150"/>
                </a:lnTo>
                <a:lnTo>
                  <a:pt x="35466" y="74983"/>
                </a:lnTo>
                <a:lnTo>
                  <a:pt x="38927" y="74983"/>
                </a:lnTo>
                <a:cubicBezTo>
                  <a:pt x="39405" y="78588"/>
                  <a:pt x="40627" y="81455"/>
                  <a:pt x="42572" y="83583"/>
                </a:cubicBezTo>
                <a:cubicBezTo>
                  <a:pt x="44822" y="86050"/>
                  <a:pt x="47961" y="87277"/>
                  <a:pt x="51977" y="87277"/>
                </a:cubicBezTo>
                <a:cubicBezTo>
                  <a:pt x="54472" y="87277"/>
                  <a:pt x="56733" y="86616"/>
                  <a:pt x="58772" y="85300"/>
                </a:cubicBezTo>
                <a:lnTo>
                  <a:pt x="58772" y="80300"/>
                </a:lnTo>
                <a:cubicBezTo>
                  <a:pt x="57633" y="81350"/>
                  <a:pt x="56616" y="82100"/>
                  <a:pt x="55716" y="82550"/>
                </a:cubicBezTo>
                <a:cubicBezTo>
                  <a:pt x="54722" y="83027"/>
                  <a:pt x="53477" y="83272"/>
                  <a:pt x="51977" y="83272"/>
                </a:cubicBezTo>
                <a:cubicBezTo>
                  <a:pt x="49666" y="83272"/>
                  <a:pt x="47838" y="82411"/>
                  <a:pt x="46488" y="80705"/>
                </a:cubicBezTo>
                <a:cubicBezTo>
                  <a:pt x="45322" y="79327"/>
                  <a:pt x="44555" y="77416"/>
                  <a:pt x="44194" y="74983"/>
                </a:cubicBezTo>
                <a:lnTo>
                  <a:pt x="53238" y="74983"/>
                </a:lnTo>
                <a:lnTo>
                  <a:pt x="54366" y="72150"/>
                </a:lnTo>
                <a:lnTo>
                  <a:pt x="43966" y="72150"/>
                </a:lnTo>
                <a:cubicBezTo>
                  <a:pt x="43938" y="72000"/>
                  <a:pt x="43922" y="71533"/>
                  <a:pt x="43922" y="70750"/>
                </a:cubicBezTo>
                <a:lnTo>
                  <a:pt x="43922" y="69716"/>
                </a:lnTo>
                <a:cubicBezTo>
                  <a:pt x="43922" y="69444"/>
                  <a:pt x="43938" y="69233"/>
                  <a:pt x="43966" y="69083"/>
                </a:cubicBezTo>
                <a:lnTo>
                  <a:pt x="54994" y="69083"/>
                </a:lnTo>
                <a:lnTo>
                  <a:pt x="56166" y="66205"/>
                </a:lnTo>
                <a:lnTo>
                  <a:pt x="44288" y="66205"/>
                </a:lnTo>
                <a:cubicBezTo>
                  <a:pt x="44677" y="64105"/>
                  <a:pt x="45438" y="62344"/>
                  <a:pt x="46577" y="60933"/>
                </a:cubicBezTo>
                <a:cubicBezTo>
                  <a:pt x="47927" y="59344"/>
                  <a:pt x="49605" y="58550"/>
                  <a:pt x="51622" y="5855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" name="Shape 4765">
            <a:extLst>
              <a:ext uri="{FF2B5EF4-FFF2-40B4-BE49-F238E27FC236}">
                <a16:creationId xmlns:a16="http://schemas.microsoft.com/office/drawing/2014/main" id="{44E6CB52-700F-4AE7-8ED6-18D8BE1ED14F}"/>
              </a:ext>
            </a:extLst>
          </p:cNvPr>
          <p:cNvSpPr/>
          <p:nvPr/>
        </p:nvSpPr>
        <p:spPr>
          <a:xfrm>
            <a:off x="4080426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0333" y="55116"/>
                </a:moveTo>
                <a:cubicBezTo>
                  <a:pt x="69100" y="59922"/>
                  <a:pt x="61472" y="57477"/>
                  <a:pt x="59000" y="56877"/>
                </a:cubicBezTo>
                <a:lnTo>
                  <a:pt x="61172" y="48388"/>
                </a:lnTo>
                <a:cubicBezTo>
                  <a:pt x="63650" y="48988"/>
                  <a:pt x="71616" y="50105"/>
                  <a:pt x="70333" y="55116"/>
                </a:cubicBezTo>
                <a:moveTo>
                  <a:pt x="68977" y="68816"/>
                </a:moveTo>
                <a:cubicBezTo>
                  <a:pt x="67622" y="74100"/>
                  <a:pt x="58461" y="71244"/>
                  <a:pt x="55488" y="70527"/>
                </a:cubicBezTo>
                <a:lnTo>
                  <a:pt x="57894" y="61161"/>
                </a:lnTo>
                <a:cubicBezTo>
                  <a:pt x="60866" y="61883"/>
                  <a:pt x="70394" y="63305"/>
                  <a:pt x="68977" y="68816"/>
                </a:cubicBezTo>
                <a:moveTo>
                  <a:pt x="70205" y="45411"/>
                </a:moveTo>
                <a:lnTo>
                  <a:pt x="72000" y="38422"/>
                </a:lnTo>
                <a:lnTo>
                  <a:pt x="67616" y="37366"/>
                </a:lnTo>
                <a:lnTo>
                  <a:pt x="65872" y="44166"/>
                </a:lnTo>
                <a:cubicBezTo>
                  <a:pt x="64716" y="43888"/>
                  <a:pt x="63533" y="43627"/>
                  <a:pt x="62355" y="43366"/>
                </a:cubicBezTo>
                <a:lnTo>
                  <a:pt x="64116" y="36516"/>
                </a:lnTo>
                <a:lnTo>
                  <a:pt x="59738" y="35455"/>
                </a:lnTo>
                <a:lnTo>
                  <a:pt x="57938" y="42444"/>
                </a:lnTo>
                <a:cubicBezTo>
                  <a:pt x="56988" y="42233"/>
                  <a:pt x="56055" y="42027"/>
                  <a:pt x="55144" y="41805"/>
                </a:cubicBezTo>
                <a:lnTo>
                  <a:pt x="55150" y="41783"/>
                </a:lnTo>
                <a:lnTo>
                  <a:pt x="49105" y="40316"/>
                </a:lnTo>
                <a:lnTo>
                  <a:pt x="47938" y="44861"/>
                </a:lnTo>
                <a:cubicBezTo>
                  <a:pt x="47938" y="44861"/>
                  <a:pt x="51188" y="45583"/>
                  <a:pt x="51122" y="45633"/>
                </a:cubicBezTo>
                <a:cubicBezTo>
                  <a:pt x="52894" y="46061"/>
                  <a:pt x="53216" y="47200"/>
                  <a:pt x="53161" y="48100"/>
                </a:cubicBezTo>
                <a:lnTo>
                  <a:pt x="51122" y="56061"/>
                </a:lnTo>
                <a:cubicBezTo>
                  <a:pt x="51244" y="56094"/>
                  <a:pt x="51400" y="56133"/>
                  <a:pt x="51572" y="56200"/>
                </a:cubicBezTo>
                <a:cubicBezTo>
                  <a:pt x="51427" y="56166"/>
                  <a:pt x="51272" y="56127"/>
                  <a:pt x="51111" y="56094"/>
                </a:cubicBezTo>
                <a:lnTo>
                  <a:pt x="48244" y="67238"/>
                </a:lnTo>
                <a:cubicBezTo>
                  <a:pt x="48033" y="67766"/>
                  <a:pt x="47477" y="68550"/>
                  <a:pt x="46238" y="68250"/>
                </a:cubicBezTo>
                <a:cubicBezTo>
                  <a:pt x="46283" y="68316"/>
                  <a:pt x="43050" y="67483"/>
                  <a:pt x="43050" y="67483"/>
                </a:cubicBezTo>
                <a:lnTo>
                  <a:pt x="40877" y="72350"/>
                </a:lnTo>
                <a:lnTo>
                  <a:pt x="46577" y="73727"/>
                </a:lnTo>
                <a:cubicBezTo>
                  <a:pt x="47638" y="73983"/>
                  <a:pt x="48677" y="74255"/>
                  <a:pt x="49700" y="74511"/>
                </a:cubicBezTo>
                <a:lnTo>
                  <a:pt x="47894" y="81577"/>
                </a:lnTo>
                <a:lnTo>
                  <a:pt x="52266" y="82638"/>
                </a:lnTo>
                <a:lnTo>
                  <a:pt x="54061" y="75644"/>
                </a:lnTo>
                <a:cubicBezTo>
                  <a:pt x="55261" y="75961"/>
                  <a:pt x="56422" y="76250"/>
                  <a:pt x="57555" y="76527"/>
                </a:cubicBezTo>
                <a:lnTo>
                  <a:pt x="55766" y="83483"/>
                </a:lnTo>
                <a:lnTo>
                  <a:pt x="60150" y="84544"/>
                </a:lnTo>
                <a:lnTo>
                  <a:pt x="61961" y="77488"/>
                </a:lnTo>
                <a:cubicBezTo>
                  <a:pt x="69438" y="78861"/>
                  <a:pt x="75055" y="78305"/>
                  <a:pt x="77416" y="71750"/>
                </a:cubicBezTo>
                <a:cubicBezTo>
                  <a:pt x="79327" y="66466"/>
                  <a:pt x="77322" y="63422"/>
                  <a:pt x="73388" y="61433"/>
                </a:cubicBezTo>
                <a:cubicBezTo>
                  <a:pt x="76255" y="60794"/>
                  <a:pt x="78416" y="58966"/>
                  <a:pt x="78988" y="55188"/>
                </a:cubicBezTo>
                <a:cubicBezTo>
                  <a:pt x="79783" y="50033"/>
                  <a:pt x="75738" y="47261"/>
                  <a:pt x="70205" y="45411"/>
                </a:cubicBezTo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6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6"/>
                  <a:pt x="93138" y="0"/>
                  <a:pt x="60000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" name="Shape 4766">
            <a:extLst>
              <a:ext uri="{FF2B5EF4-FFF2-40B4-BE49-F238E27FC236}">
                <a16:creationId xmlns:a16="http://schemas.microsoft.com/office/drawing/2014/main" id="{782ADAAC-B6DF-4871-B2BD-BE43E69B9E5A}"/>
              </a:ext>
            </a:extLst>
          </p:cNvPr>
          <p:cNvSpPr/>
          <p:nvPr/>
        </p:nvSpPr>
        <p:spPr>
          <a:xfrm>
            <a:off x="4613686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844" y="67105"/>
                </a:moveTo>
                <a:cubicBezTo>
                  <a:pt x="54877" y="70844"/>
                  <a:pt x="48883" y="68950"/>
                  <a:pt x="46938" y="68483"/>
                </a:cubicBezTo>
                <a:lnTo>
                  <a:pt x="48655" y="61877"/>
                </a:lnTo>
                <a:cubicBezTo>
                  <a:pt x="50594" y="62344"/>
                  <a:pt x="56855" y="63211"/>
                  <a:pt x="55844" y="67105"/>
                </a:cubicBezTo>
                <a:moveTo>
                  <a:pt x="54777" y="77766"/>
                </a:moveTo>
                <a:cubicBezTo>
                  <a:pt x="53716" y="81872"/>
                  <a:pt x="46516" y="79655"/>
                  <a:pt x="44183" y="79100"/>
                </a:cubicBezTo>
                <a:lnTo>
                  <a:pt x="46072" y="71816"/>
                </a:lnTo>
                <a:cubicBezTo>
                  <a:pt x="48411" y="72372"/>
                  <a:pt x="55888" y="73483"/>
                  <a:pt x="54777" y="77766"/>
                </a:cubicBezTo>
                <a:moveTo>
                  <a:pt x="55744" y="59561"/>
                </a:moveTo>
                <a:lnTo>
                  <a:pt x="57155" y="54127"/>
                </a:lnTo>
                <a:lnTo>
                  <a:pt x="53711" y="53305"/>
                </a:lnTo>
                <a:lnTo>
                  <a:pt x="52338" y="58594"/>
                </a:lnTo>
                <a:cubicBezTo>
                  <a:pt x="51433" y="58377"/>
                  <a:pt x="50500" y="58172"/>
                  <a:pt x="49583" y="57966"/>
                </a:cubicBezTo>
                <a:lnTo>
                  <a:pt x="50961" y="52644"/>
                </a:lnTo>
                <a:lnTo>
                  <a:pt x="47522" y="51822"/>
                </a:lnTo>
                <a:lnTo>
                  <a:pt x="46111" y="57255"/>
                </a:lnTo>
                <a:cubicBezTo>
                  <a:pt x="45361" y="57088"/>
                  <a:pt x="44627" y="56927"/>
                  <a:pt x="43911" y="56755"/>
                </a:cubicBezTo>
                <a:lnTo>
                  <a:pt x="43911" y="56738"/>
                </a:lnTo>
                <a:lnTo>
                  <a:pt x="39166" y="55600"/>
                </a:lnTo>
                <a:lnTo>
                  <a:pt x="38250" y="59133"/>
                </a:lnTo>
                <a:cubicBezTo>
                  <a:pt x="38250" y="59133"/>
                  <a:pt x="40805" y="59694"/>
                  <a:pt x="40750" y="59727"/>
                </a:cubicBezTo>
                <a:cubicBezTo>
                  <a:pt x="42144" y="60066"/>
                  <a:pt x="42400" y="60950"/>
                  <a:pt x="42355" y="61655"/>
                </a:cubicBezTo>
                <a:lnTo>
                  <a:pt x="40750" y="67850"/>
                </a:lnTo>
                <a:cubicBezTo>
                  <a:pt x="40844" y="67866"/>
                  <a:pt x="40972" y="67900"/>
                  <a:pt x="41105" y="67955"/>
                </a:cubicBezTo>
                <a:cubicBezTo>
                  <a:pt x="40994" y="67927"/>
                  <a:pt x="40872" y="67900"/>
                  <a:pt x="40744" y="67866"/>
                </a:cubicBezTo>
                <a:lnTo>
                  <a:pt x="38488" y="76538"/>
                </a:lnTo>
                <a:cubicBezTo>
                  <a:pt x="38322" y="76950"/>
                  <a:pt x="37888" y="77555"/>
                  <a:pt x="36916" y="77327"/>
                </a:cubicBezTo>
                <a:cubicBezTo>
                  <a:pt x="36950" y="77377"/>
                  <a:pt x="34411" y="76727"/>
                  <a:pt x="34411" y="76727"/>
                </a:cubicBezTo>
                <a:lnTo>
                  <a:pt x="32700" y="80511"/>
                </a:lnTo>
                <a:lnTo>
                  <a:pt x="37177" y="81588"/>
                </a:lnTo>
                <a:cubicBezTo>
                  <a:pt x="38016" y="81783"/>
                  <a:pt x="38833" y="81994"/>
                  <a:pt x="39633" y="82194"/>
                </a:cubicBezTo>
                <a:lnTo>
                  <a:pt x="38211" y="87688"/>
                </a:lnTo>
                <a:lnTo>
                  <a:pt x="41650" y="88516"/>
                </a:lnTo>
                <a:lnTo>
                  <a:pt x="43061" y="83077"/>
                </a:lnTo>
                <a:cubicBezTo>
                  <a:pt x="44005" y="83322"/>
                  <a:pt x="44916" y="83550"/>
                  <a:pt x="45805" y="83761"/>
                </a:cubicBezTo>
                <a:lnTo>
                  <a:pt x="44400" y="89172"/>
                </a:lnTo>
                <a:lnTo>
                  <a:pt x="47844" y="90000"/>
                </a:lnTo>
                <a:lnTo>
                  <a:pt x="49266" y="84511"/>
                </a:lnTo>
                <a:cubicBezTo>
                  <a:pt x="55144" y="85577"/>
                  <a:pt x="59555" y="85150"/>
                  <a:pt x="61416" y="80044"/>
                </a:cubicBezTo>
                <a:cubicBezTo>
                  <a:pt x="62911" y="75938"/>
                  <a:pt x="61338" y="73566"/>
                  <a:pt x="58250" y="72027"/>
                </a:cubicBezTo>
                <a:cubicBezTo>
                  <a:pt x="60500" y="71527"/>
                  <a:pt x="62194" y="70105"/>
                  <a:pt x="62650" y="67166"/>
                </a:cubicBezTo>
                <a:cubicBezTo>
                  <a:pt x="63272" y="63155"/>
                  <a:pt x="60088" y="61000"/>
                  <a:pt x="55744" y="59561"/>
                </a:cubicBezTo>
                <a:moveTo>
                  <a:pt x="49088" y="114516"/>
                </a:moveTo>
                <a:cubicBezTo>
                  <a:pt x="25011" y="114516"/>
                  <a:pt x="5488" y="94988"/>
                  <a:pt x="5488" y="70911"/>
                </a:cubicBezTo>
                <a:cubicBezTo>
                  <a:pt x="5488" y="46827"/>
                  <a:pt x="25011" y="27305"/>
                  <a:pt x="49088" y="27305"/>
                </a:cubicBezTo>
                <a:cubicBezTo>
                  <a:pt x="73172" y="27305"/>
                  <a:pt x="92694" y="46827"/>
                  <a:pt x="92694" y="70911"/>
                </a:cubicBezTo>
                <a:cubicBezTo>
                  <a:pt x="92694" y="94988"/>
                  <a:pt x="73172" y="114516"/>
                  <a:pt x="49088" y="114516"/>
                </a:cubicBezTo>
                <a:moveTo>
                  <a:pt x="49088" y="21816"/>
                </a:moveTo>
                <a:cubicBezTo>
                  <a:pt x="21977" y="21816"/>
                  <a:pt x="0" y="43800"/>
                  <a:pt x="0" y="70911"/>
                </a:cubicBezTo>
                <a:cubicBezTo>
                  <a:pt x="0" y="98022"/>
                  <a:pt x="21977" y="120000"/>
                  <a:pt x="49088" y="120000"/>
                </a:cubicBezTo>
                <a:cubicBezTo>
                  <a:pt x="76205" y="120000"/>
                  <a:pt x="98183" y="98022"/>
                  <a:pt x="98183" y="70911"/>
                </a:cubicBezTo>
                <a:cubicBezTo>
                  <a:pt x="98183" y="43800"/>
                  <a:pt x="76205" y="21816"/>
                  <a:pt x="49088" y="21816"/>
                </a:cubicBezTo>
                <a:moveTo>
                  <a:pt x="70911" y="0"/>
                </a:moveTo>
                <a:cubicBezTo>
                  <a:pt x="55105" y="0"/>
                  <a:pt x="41088" y="7500"/>
                  <a:pt x="32111" y="19100"/>
                </a:cubicBezTo>
                <a:cubicBezTo>
                  <a:pt x="35133" y="18105"/>
                  <a:pt x="38277" y="17400"/>
                  <a:pt x="41511" y="16950"/>
                </a:cubicBezTo>
                <a:cubicBezTo>
                  <a:pt x="49266" y="9855"/>
                  <a:pt x="59566" y="5483"/>
                  <a:pt x="70911" y="5483"/>
                </a:cubicBezTo>
                <a:cubicBezTo>
                  <a:pt x="94988" y="5483"/>
                  <a:pt x="114511" y="25005"/>
                  <a:pt x="114511" y="49088"/>
                </a:cubicBezTo>
                <a:cubicBezTo>
                  <a:pt x="114511" y="60433"/>
                  <a:pt x="110150" y="70733"/>
                  <a:pt x="103050" y="78488"/>
                </a:cubicBezTo>
                <a:cubicBezTo>
                  <a:pt x="102600" y="81716"/>
                  <a:pt x="101894" y="84866"/>
                  <a:pt x="100905" y="87894"/>
                </a:cubicBezTo>
                <a:cubicBezTo>
                  <a:pt x="112500" y="78911"/>
                  <a:pt x="120000" y="64894"/>
                  <a:pt x="120000" y="49088"/>
                </a:cubicBezTo>
                <a:cubicBezTo>
                  <a:pt x="120000" y="21977"/>
                  <a:pt x="98022" y="0"/>
                  <a:pt x="70911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" name="Shape 4767">
            <a:extLst>
              <a:ext uri="{FF2B5EF4-FFF2-40B4-BE49-F238E27FC236}">
                <a16:creationId xmlns:a16="http://schemas.microsoft.com/office/drawing/2014/main" id="{7D110523-178B-44AE-8B99-548288F40361}"/>
              </a:ext>
            </a:extLst>
          </p:cNvPr>
          <p:cNvSpPr/>
          <p:nvPr/>
        </p:nvSpPr>
        <p:spPr>
          <a:xfrm>
            <a:off x="5146947" y="2334356"/>
            <a:ext cx="279328" cy="1523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900" y="65766"/>
                </a:moveTo>
                <a:cubicBezTo>
                  <a:pt x="63472" y="65172"/>
                  <a:pt x="62988" y="64700"/>
                  <a:pt x="62455" y="64338"/>
                </a:cubicBezTo>
                <a:cubicBezTo>
                  <a:pt x="61911" y="63972"/>
                  <a:pt x="61677" y="63655"/>
                  <a:pt x="61116" y="63388"/>
                </a:cubicBezTo>
                <a:lnTo>
                  <a:pt x="61116" y="79227"/>
                </a:lnTo>
                <a:cubicBezTo>
                  <a:pt x="62433" y="79038"/>
                  <a:pt x="63205" y="78333"/>
                  <a:pt x="64044" y="77083"/>
                </a:cubicBezTo>
                <a:cubicBezTo>
                  <a:pt x="64888" y="75838"/>
                  <a:pt x="65311" y="73850"/>
                  <a:pt x="65311" y="71133"/>
                </a:cubicBezTo>
                <a:cubicBezTo>
                  <a:pt x="65311" y="69866"/>
                  <a:pt x="65183" y="68800"/>
                  <a:pt x="64922" y="67938"/>
                </a:cubicBezTo>
                <a:cubicBezTo>
                  <a:pt x="64666" y="67077"/>
                  <a:pt x="64327" y="66355"/>
                  <a:pt x="63900" y="65766"/>
                </a:cubicBezTo>
                <a:moveTo>
                  <a:pt x="95455" y="90000"/>
                </a:moveTo>
                <a:lnTo>
                  <a:pt x="90000" y="90000"/>
                </a:lnTo>
                <a:cubicBezTo>
                  <a:pt x="88494" y="90000"/>
                  <a:pt x="87272" y="92233"/>
                  <a:pt x="87272" y="95000"/>
                </a:cubicBezTo>
                <a:cubicBezTo>
                  <a:pt x="87272" y="97761"/>
                  <a:pt x="88494" y="100000"/>
                  <a:pt x="90000" y="100000"/>
                </a:cubicBezTo>
                <a:lnTo>
                  <a:pt x="95455" y="100000"/>
                </a:lnTo>
                <a:cubicBezTo>
                  <a:pt x="96961" y="100000"/>
                  <a:pt x="98183" y="97761"/>
                  <a:pt x="98183" y="95000"/>
                </a:cubicBezTo>
                <a:cubicBezTo>
                  <a:pt x="98183" y="92233"/>
                  <a:pt x="96961" y="90000"/>
                  <a:pt x="95455" y="90000"/>
                </a:cubicBezTo>
                <a:moveTo>
                  <a:pt x="55094" y="47272"/>
                </a:moveTo>
                <a:cubicBezTo>
                  <a:pt x="55094" y="48366"/>
                  <a:pt x="55211" y="49288"/>
                  <a:pt x="55455" y="50061"/>
                </a:cubicBezTo>
                <a:cubicBezTo>
                  <a:pt x="55700" y="50833"/>
                  <a:pt x="56011" y="51488"/>
                  <a:pt x="56388" y="52033"/>
                </a:cubicBezTo>
                <a:cubicBezTo>
                  <a:pt x="56772" y="52577"/>
                  <a:pt x="57211" y="53022"/>
                  <a:pt x="57711" y="53361"/>
                </a:cubicBezTo>
                <a:cubicBezTo>
                  <a:pt x="58211" y="53694"/>
                  <a:pt x="58405" y="53983"/>
                  <a:pt x="58916" y="54205"/>
                </a:cubicBezTo>
                <a:lnTo>
                  <a:pt x="58916" y="40616"/>
                </a:lnTo>
                <a:cubicBezTo>
                  <a:pt x="57600" y="40616"/>
                  <a:pt x="56894" y="41122"/>
                  <a:pt x="56172" y="42138"/>
                </a:cubicBezTo>
                <a:cubicBezTo>
                  <a:pt x="55450" y="43161"/>
                  <a:pt x="55094" y="44872"/>
                  <a:pt x="55094" y="47272"/>
                </a:cubicBezTo>
                <a:moveTo>
                  <a:pt x="111816" y="20000"/>
                </a:moveTo>
                <a:cubicBezTo>
                  <a:pt x="110311" y="20000"/>
                  <a:pt x="109088" y="17761"/>
                  <a:pt x="109088" y="15000"/>
                </a:cubicBezTo>
                <a:cubicBezTo>
                  <a:pt x="109088" y="12238"/>
                  <a:pt x="110311" y="10000"/>
                  <a:pt x="111816" y="10000"/>
                </a:cubicBezTo>
                <a:cubicBezTo>
                  <a:pt x="113327" y="10000"/>
                  <a:pt x="114544" y="12238"/>
                  <a:pt x="114544" y="15000"/>
                </a:cubicBezTo>
                <a:cubicBezTo>
                  <a:pt x="114544" y="17761"/>
                  <a:pt x="113327" y="20000"/>
                  <a:pt x="111816" y="20000"/>
                </a:cubicBezTo>
                <a:moveTo>
                  <a:pt x="114544" y="90916"/>
                </a:moveTo>
                <a:cubicBezTo>
                  <a:pt x="113688" y="90361"/>
                  <a:pt x="112777" y="90000"/>
                  <a:pt x="111816" y="90000"/>
                </a:cubicBezTo>
                <a:cubicBezTo>
                  <a:pt x="107300" y="90000"/>
                  <a:pt x="103638" y="96711"/>
                  <a:pt x="103638" y="105000"/>
                </a:cubicBezTo>
                <a:cubicBezTo>
                  <a:pt x="103638" y="106761"/>
                  <a:pt x="103833" y="108427"/>
                  <a:pt x="104138" y="110000"/>
                </a:cubicBezTo>
                <a:lnTo>
                  <a:pt x="15861" y="110000"/>
                </a:lnTo>
                <a:cubicBezTo>
                  <a:pt x="16166" y="108427"/>
                  <a:pt x="16361" y="106761"/>
                  <a:pt x="16361" y="105000"/>
                </a:cubicBezTo>
                <a:cubicBezTo>
                  <a:pt x="16361" y="96711"/>
                  <a:pt x="12700" y="90000"/>
                  <a:pt x="8183" y="90000"/>
                </a:cubicBezTo>
                <a:cubicBezTo>
                  <a:pt x="7222" y="90000"/>
                  <a:pt x="6311" y="90361"/>
                  <a:pt x="5455" y="90916"/>
                </a:cubicBezTo>
                <a:lnTo>
                  <a:pt x="5455" y="29077"/>
                </a:lnTo>
                <a:cubicBezTo>
                  <a:pt x="6311" y="29638"/>
                  <a:pt x="7222" y="30000"/>
                  <a:pt x="8183" y="30000"/>
                </a:cubicBezTo>
                <a:cubicBezTo>
                  <a:pt x="12700" y="30000"/>
                  <a:pt x="16361" y="23283"/>
                  <a:pt x="16361" y="15000"/>
                </a:cubicBezTo>
                <a:cubicBezTo>
                  <a:pt x="16361" y="13233"/>
                  <a:pt x="16166" y="11572"/>
                  <a:pt x="15861" y="10000"/>
                </a:cubicBezTo>
                <a:lnTo>
                  <a:pt x="104138" y="10000"/>
                </a:lnTo>
                <a:cubicBezTo>
                  <a:pt x="103833" y="11572"/>
                  <a:pt x="103638" y="13233"/>
                  <a:pt x="103638" y="15000"/>
                </a:cubicBezTo>
                <a:cubicBezTo>
                  <a:pt x="103638" y="23283"/>
                  <a:pt x="107300" y="30000"/>
                  <a:pt x="111816" y="30000"/>
                </a:cubicBezTo>
                <a:cubicBezTo>
                  <a:pt x="112777" y="30000"/>
                  <a:pt x="113688" y="29638"/>
                  <a:pt x="114544" y="29077"/>
                </a:cubicBezTo>
                <a:cubicBezTo>
                  <a:pt x="114544" y="29077"/>
                  <a:pt x="114544" y="90916"/>
                  <a:pt x="114544" y="90916"/>
                </a:cubicBezTo>
                <a:close/>
                <a:moveTo>
                  <a:pt x="111816" y="110000"/>
                </a:moveTo>
                <a:cubicBezTo>
                  <a:pt x="110311" y="110000"/>
                  <a:pt x="109088" y="107761"/>
                  <a:pt x="109088" y="105000"/>
                </a:cubicBezTo>
                <a:cubicBezTo>
                  <a:pt x="109088" y="102238"/>
                  <a:pt x="110311" y="100000"/>
                  <a:pt x="111816" y="100000"/>
                </a:cubicBezTo>
                <a:cubicBezTo>
                  <a:pt x="113327" y="100000"/>
                  <a:pt x="114544" y="102238"/>
                  <a:pt x="114544" y="105000"/>
                </a:cubicBezTo>
                <a:cubicBezTo>
                  <a:pt x="114544" y="107761"/>
                  <a:pt x="113327" y="110000"/>
                  <a:pt x="111816" y="110000"/>
                </a:cubicBezTo>
                <a:moveTo>
                  <a:pt x="8183" y="110000"/>
                </a:moveTo>
                <a:cubicBezTo>
                  <a:pt x="6672" y="110000"/>
                  <a:pt x="5455" y="107761"/>
                  <a:pt x="5455" y="105000"/>
                </a:cubicBezTo>
                <a:cubicBezTo>
                  <a:pt x="5455" y="102238"/>
                  <a:pt x="6672" y="100000"/>
                  <a:pt x="8183" y="100000"/>
                </a:cubicBezTo>
                <a:cubicBezTo>
                  <a:pt x="9688" y="100000"/>
                  <a:pt x="10911" y="102238"/>
                  <a:pt x="10911" y="105000"/>
                </a:cubicBezTo>
                <a:cubicBezTo>
                  <a:pt x="10911" y="107761"/>
                  <a:pt x="9688" y="110000"/>
                  <a:pt x="8183" y="110000"/>
                </a:cubicBezTo>
                <a:moveTo>
                  <a:pt x="8183" y="10000"/>
                </a:moveTo>
                <a:cubicBezTo>
                  <a:pt x="9688" y="10000"/>
                  <a:pt x="10911" y="12238"/>
                  <a:pt x="10911" y="15000"/>
                </a:cubicBezTo>
                <a:cubicBezTo>
                  <a:pt x="10911" y="17761"/>
                  <a:pt x="9688" y="20000"/>
                  <a:pt x="8183" y="20000"/>
                </a:cubicBezTo>
                <a:cubicBezTo>
                  <a:pt x="6672" y="20000"/>
                  <a:pt x="5455" y="17761"/>
                  <a:pt x="5455" y="15000"/>
                </a:cubicBezTo>
                <a:cubicBezTo>
                  <a:pt x="5455" y="12238"/>
                  <a:pt x="6672" y="10000"/>
                  <a:pt x="8183" y="10000"/>
                </a:cubicBezTo>
                <a:moveTo>
                  <a:pt x="114544" y="0"/>
                </a:moveTo>
                <a:lnTo>
                  <a:pt x="5455" y="0"/>
                </a:lnTo>
                <a:cubicBezTo>
                  <a:pt x="2444" y="0"/>
                  <a:pt x="0" y="4477"/>
                  <a:pt x="0" y="10000"/>
                </a:cubicBezTo>
                <a:lnTo>
                  <a:pt x="0" y="110000"/>
                </a:lnTo>
                <a:cubicBezTo>
                  <a:pt x="0" y="115522"/>
                  <a:pt x="2444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5522"/>
                  <a:pt x="120000" y="110000"/>
                </a:cubicBezTo>
                <a:lnTo>
                  <a:pt x="120000" y="10000"/>
                </a:lnTo>
                <a:cubicBezTo>
                  <a:pt x="120000" y="4477"/>
                  <a:pt x="117555" y="0"/>
                  <a:pt x="114544" y="0"/>
                </a:cubicBezTo>
                <a:moveTo>
                  <a:pt x="68805" y="76672"/>
                </a:moveTo>
                <a:cubicBezTo>
                  <a:pt x="68355" y="78561"/>
                  <a:pt x="67738" y="80122"/>
                  <a:pt x="66955" y="81366"/>
                </a:cubicBezTo>
                <a:cubicBezTo>
                  <a:pt x="66177" y="82616"/>
                  <a:pt x="65261" y="83566"/>
                  <a:pt x="64211" y="84222"/>
                </a:cubicBezTo>
                <a:cubicBezTo>
                  <a:pt x="63161" y="84877"/>
                  <a:pt x="62338" y="85250"/>
                  <a:pt x="61116" y="85344"/>
                </a:cubicBezTo>
                <a:lnTo>
                  <a:pt x="61116" y="89988"/>
                </a:lnTo>
                <a:lnTo>
                  <a:pt x="58916" y="89988"/>
                </a:lnTo>
                <a:lnTo>
                  <a:pt x="58916" y="85344"/>
                </a:lnTo>
                <a:cubicBezTo>
                  <a:pt x="57600" y="85294"/>
                  <a:pt x="56700" y="84911"/>
                  <a:pt x="55605" y="84188"/>
                </a:cubicBezTo>
                <a:cubicBezTo>
                  <a:pt x="54505" y="83461"/>
                  <a:pt x="53566" y="82427"/>
                  <a:pt x="52783" y="81088"/>
                </a:cubicBezTo>
                <a:cubicBezTo>
                  <a:pt x="52005" y="79755"/>
                  <a:pt x="51400" y="78116"/>
                  <a:pt x="50972" y="76166"/>
                </a:cubicBezTo>
                <a:cubicBezTo>
                  <a:pt x="50544" y="74216"/>
                  <a:pt x="50344" y="71977"/>
                  <a:pt x="50366" y="69433"/>
                </a:cubicBezTo>
                <a:lnTo>
                  <a:pt x="54544" y="69433"/>
                </a:lnTo>
                <a:cubicBezTo>
                  <a:pt x="54516" y="72422"/>
                  <a:pt x="54872" y="74783"/>
                  <a:pt x="55605" y="76500"/>
                </a:cubicBezTo>
                <a:cubicBezTo>
                  <a:pt x="56333" y="78227"/>
                  <a:pt x="57233" y="79133"/>
                  <a:pt x="58916" y="79227"/>
                </a:cubicBezTo>
                <a:lnTo>
                  <a:pt x="58916" y="62772"/>
                </a:lnTo>
                <a:cubicBezTo>
                  <a:pt x="57916" y="62272"/>
                  <a:pt x="57233" y="61672"/>
                  <a:pt x="56244" y="60966"/>
                </a:cubicBezTo>
                <a:cubicBezTo>
                  <a:pt x="55255" y="60272"/>
                  <a:pt x="54366" y="59366"/>
                  <a:pt x="53572" y="58250"/>
                </a:cubicBezTo>
                <a:cubicBezTo>
                  <a:pt x="52777" y="57138"/>
                  <a:pt x="52138" y="55750"/>
                  <a:pt x="51650" y="54072"/>
                </a:cubicBezTo>
                <a:cubicBezTo>
                  <a:pt x="51161" y="52394"/>
                  <a:pt x="50916" y="50311"/>
                  <a:pt x="50916" y="47816"/>
                </a:cubicBezTo>
                <a:cubicBezTo>
                  <a:pt x="50916" y="45644"/>
                  <a:pt x="51144" y="43727"/>
                  <a:pt x="51594" y="42077"/>
                </a:cubicBezTo>
                <a:cubicBezTo>
                  <a:pt x="52050" y="40422"/>
                  <a:pt x="52655" y="39033"/>
                  <a:pt x="53427" y="37927"/>
                </a:cubicBezTo>
                <a:cubicBezTo>
                  <a:pt x="54194" y="36816"/>
                  <a:pt x="55077" y="35966"/>
                  <a:pt x="56077" y="35377"/>
                </a:cubicBezTo>
                <a:cubicBezTo>
                  <a:pt x="57083" y="34788"/>
                  <a:pt x="57822" y="34494"/>
                  <a:pt x="58916" y="34494"/>
                </a:cubicBezTo>
                <a:lnTo>
                  <a:pt x="58916" y="30033"/>
                </a:lnTo>
                <a:lnTo>
                  <a:pt x="61116" y="30033"/>
                </a:lnTo>
                <a:lnTo>
                  <a:pt x="61116" y="34494"/>
                </a:lnTo>
                <a:cubicBezTo>
                  <a:pt x="62216" y="34494"/>
                  <a:pt x="62938" y="34761"/>
                  <a:pt x="63916" y="35311"/>
                </a:cubicBezTo>
                <a:cubicBezTo>
                  <a:pt x="64894" y="35855"/>
                  <a:pt x="65744" y="36672"/>
                  <a:pt x="66461" y="37755"/>
                </a:cubicBezTo>
                <a:cubicBezTo>
                  <a:pt x="67183" y="38844"/>
                  <a:pt x="67755" y="40227"/>
                  <a:pt x="68183" y="41905"/>
                </a:cubicBezTo>
                <a:cubicBezTo>
                  <a:pt x="68611" y="43583"/>
                  <a:pt x="68827" y="45527"/>
                  <a:pt x="68827" y="47744"/>
                </a:cubicBezTo>
                <a:lnTo>
                  <a:pt x="64650" y="47744"/>
                </a:lnTo>
                <a:cubicBezTo>
                  <a:pt x="64600" y="45438"/>
                  <a:pt x="64277" y="43666"/>
                  <a:pt x="63683" y="42450"/>
                </a:cubicBezTo>
                <a:cubicBezTo>
                  <a:pt x="63083" y="41222"/>
                  <a:pt x="62433" y="40616"/>
                  <a:pt x="61116" y="40616"/>
                </a:cubicBezTo>
                <a:lnTo>
                  <a:pt x="61116" y="54955"/>
                </a:lnTo>
                <a:cubicBezTo>
                  <a:pt x="62216" y="55500"/>
                  <a:pt x="62977" y="56133"/>
                  <a:pt x="64027" y="56861"/>
                </a:cubicBezTo>
                <a:cubicBezTo>
                  <a:pt x="65077" y="57583"/>
                  <a:pt x="66005" y="58511"/>
                  <a:pt x="66811" y="59644"/>
                </a:cubicBezTo>
                <a:cubicBezTo>
                  <a:pt x="67616" y="60777"/>
                  <a:pt x="68261" y="62183"/>
                  <a:pt x="68750" y="63861"/>
                </a:cubicBezTo>
                <a:cubicBezTo>
                  <a:pt x="69238" y="65538"/>
                  <a:pt x="69483" y="67600"/>
                  <a:pt x="69483" y="70044"/>
                </a:cubicBezTo>
                <a:cubicBezTo>
                  <a:pt x="69483" y="72583"/>
                  <a:pt x="69255" y="74794"/>
                  <a:pt x="68805" y="76672"/>
                </a:cubicBezTo>
                <a:moveTo>
                  <a:pt x="60000" y="20000"/>
                </a:moveTo>
                <a:cubicBezTo>
                  <a:pt x="47950" y="20000"/>
                  <a:pt x="38183" y="37911"/>
                  <a:pt x="38183" y="60000"/>
                </a:cubicBezTo>
                <a:cubicBezTo>
                  <a:pt x="38183" y="82088"/>
                  <a:pt x="47950" y="100000"/>
                  <a:pt x="60000" y="100000"/>
                </a:cubicBezTo>
                <a:cubicBezTo>
                  <a:pt x="72050" y="100000"/>
                  <a:pt x="81816" y="82088"/>
                  <a:pt x="81816" y="60000"/>
                </a:cubicBezTo>
                <a:cubicBezTo>
                  <a:pt x="81816" y="37911"/>
                  <a:pt x="72050" y="20000"/>
                  <a:pt x="60000" y="20000"/>
                </a:cubicBezTo>
                <a:moveTo>
                  <a:pt x="30000" y="20000"/>
                </a:moveTo>
                <a:lnTo>
                  <a:pt x="24544" y="20000"/>
                </a:lnTo>
                <a:cubicBezTo>
                  <a:pt x="23038" y="20000"/>
                  <a:pt x="21816" y="22233"/>
                  <a:pt x="21816" y="25000"/>
                </a:cubicBezTo>
                <a:cubicBezTo>
                  <a:pt x="21816" y="27761"/>
                  <a:pt x="23038" y="30000"/>
                  <a:pt x="24544" y="30000"/>
                </a:cubicBezTo>
                <a:lnTo>
                  <a:pt x="30000" y="30000"/>
                </a:lnTo>
                <a:cubicBezTo>
                  <a:pt x="31505" y="30000"/>
                  <a:pt x="32727" y="27761"/>
                  <a:pt x="32727" y="25000"/>
                </a:cubicBezTo>
                <a:cubicBezTo>
                  <a:pt x="32727" y="22233"/>
                  <a:pt x="31505" y="20000"/>
                  <a:pt x="30000" y="20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" name="Shape 4768">
            <a:extLst>
              <a:ext uri="{FF2B5EF4-FFF2-40B4-BE49-F238E27FC236}">
                <a16:creationId xmlns:a16="http://schemas.microsoft.com/office/drawing/2014/main" id="{1A2060A1-6576-40F7-8E66-2BB3D8E65D2A}"/>
              </a:ext>
            </a:extLst>
          </p:cNvPr>
          <p:cNvSpPr/>
          <p:nvPr/>
        </p:nvSpPr>
        <p:spPr>
          <a:xfrm>
            <a:off x="5680208" y="2308963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088" y="65455"/>
                </a:moveTo>
                <a:cubicBezTo>
                  <a:pt x="55088" y="66272"/>
                  <a:pt x="55216" y="66966"/>
                  <a:pt x="55455" y="67550"/>
                </a:cubicBezTo>
                <a:cubicBezTo>
                  <a:pt x="55700" y="68127"/>
                  <a:pt x="56011" y="68616"/>
                  <a:pt x="56394" y="69027"/>
                </a:cubicBezTo>
                <a:cubicBezTo>
                  <a:pt x="56772" y="69433"/>
                  <a:pt x="57211" y="69761"/>
                  <a:pt x="57711" y="70022"/>
                </a:cubicBezTo>
                <a:cubicBezTo>
                  <a:pt x="58211" y="70277"/>
                  <a:pt x="58405" y="70488"/>
                  <a:pt x="58916" y="70661"/>
                </a:cubicBezTo>
                <a:lnTo>
                  <a:pt x="58916" y="60455"/>
                </a:lnTo>
                <a:cubicBezTo>
                  <a:pt x="57600" y="60455"/>
                  <a:pt x="56894" y="60844"/>
                  <a:pt x="56172" y="61611"/>
                </a:cubicBezTo>
                <a:cubicBezTo>
                  <a:pt x="55450" y="62372"/>
                  <a:pt x="55088" y="63655"/>
                  <a:pt x="55088" y="65455"/>
                </a:cubicBezTo>
                <a:moveTo>
                  <a:pt x="63894" y="79322"/>
                </a:moveTo>
                <a:cubicBezTo>
                  <a:pt x="63472" y="78883"/>
                  <a:pt x="62988" y="78527"/>
                  <a:pt x="62455" y="78255"/>
                </a:cubicBezTo>
                <a:cubicBezTo>
                  <a:pt x="61916" y="77983"/>
                  <a:pt x="61677" y="77744"/>
                  <a:pt x="61116" y="77544"/>
                </a:cubicBezTo>
                <a:lnTo>
                  <a:pt x="61116" y="89422"/>
                </a:lnTo>
                <a:cubicBezTo>
                  <a:pt x="62433" y="89283"/>
                  <a:pt x="63205" y="88750"/>
                  <a:pt x="64044" y="87811"/>
                </a:cubicBezTo>
                <a:cubicBezTo>
                  <a:pt x="64888" y="86877"/>
                  <a:pt x="65311" y="85394"/>
                  <a:pt x="65311" y="83355"/>
                </a:cubicBezTo>
                <a:cubicBezTo>
                  <a:pt x="65311" y="82405"/>
                  <a:pt x="65183" y="81605"/>
                  <a:pt x="64922" y="80955"/>
                </a:cubicBezTo>
                <a:cubicBezTo>
                  <a:pt x="64666" y="80311"/>
                  <a:pt x="64327" y="79766"/>
                  <a:pt x="63894" y="79322"/>
                </a:cubicBezTo>
                <a:moveTo>
                  <a:pt x="68805" y="87505"/>
                </a:moveTo>
                <a:cubicBezTo>
                  <a:pt x="68355" y="88922"/>
                  <a:pt x="67738" y="90088"/>
                  <a:pt x="66955" y="91027"/>
                </a:cubicBezTo>
                <a:cubicBezTo>
                  <a:pt x="66172" y="91961"/>
                  <a:pt x="65261" y="92672"/>
                  <a:pt x="64211" y="93166"/>
                </a:cubicBezTo>
                <a:cubicBezTo>
                  <a:pt x="63161" y="93661"/>
                  <a:pt x="62338" y="93944"/>
                  <a:pt x="61116" y="94011"/>
                </a:cubicBezTo>
                <a:lnTo>
                  <a:pt x="61116" y="97494"/>
                </a:lnTo>
                <a:lnTo>
                  <a:pt x="58916" y="97494"/>
                </a:lnTo>
                <a:lnTo>
                  <a:pt x="58916" y="94011"/>
                </a:lnTo>
                <a:cubicBezTo>
                  <a:pt x="57600" y="93972"/>
                  <a:pt x="56700" y="93683"/>
                  <a:pt x="55605" y="93144"/>
                </a:cubicBezTo>
                <a:cubicBezTo>
                  <a:pt x="54505" y="92594"/>
                  <a:pt x="53566" y="91822"/>
                  <a:pt x="52783" y="90822"/>
                </a:cubicBezTo>
                <a:cubicBezTo>
                  <a:pt x="52005" y="89822"/>
                  <a:pt x="51400" y="88588"/>
                  <a:pt x="50972" y="87127"/>
                </a:cubicBezTo>
                <a:cubicBezTo>
                  <a:pt x="50544" y="85666"/>
                  <a:pt x="50344" y="83983"/>
                  <a:pt x="50366" y="82083"/>
                </a:cubicBezTo>
                <a:lnTo>
                  <a:pt x="54544" y="82083"/>
                </a:lnTo>
                <a:cubicBezTo>
                  <a:pt x="54516" y="84322"/>
                  <a:pt x="54872" y="86088"/>
                  <a:pt x="55605" y="87383"/>
                </a:cubicBezTo>
                <a:cubicBezTo>
                  <a:pt x="56333" y="88672"/>
                  <a:pt x="57233" y="89350"/>
                  <a:pt x="58916" y="89422"/>
                </a:cubicBezTo>
                <a:lnTo>
                  <a:pt x="58916" y="77083"/>
                </a:lnTo>
                <a:cubicBezTo>
                  <a:pt x="57916" y="76705"/>
                  <a:pt x="57233" y="76255"/>
                  <a:pt x="56244" y="75727"/>
                </a:cubicBezTo>
                <a:cubicBezTo>
                  <a:pt x="55255" y="75205"/>
                  <a:pt x="54366" y="74522"/>
                  <a:pt x="53572" y="73688"/>
                </a:cubicBezTo>
                <a:cubicBezTo>
                  <a:pt x="52777" y="72861"/>
                  <a:pt x="52138" y="71816"/>
                  <a:pt x="51650" y="70555"/>
                </a:cubicBezTo>
                <a:cubicBezTo>
                  <a:pt x="51161" y="69300"/>
                  <a:pt x="50916" y="67733"/>
                  <a:pt x="50916" y="65861"/>
                </a:cubicBezTo>
                <a:cubicBezTo>
                  <a:pt x="50916" y="64233"/>
                  <a:pt x="51144" y="62800"/>
                  <a:pt x="51594" y="61555"/>
                </a:cubicBezTo>
                <a:cubicBezTo>
                  <a:pt x="52050" y="60316"/>
                  <a:pt x="52655" y="59277"/>
                  <a:pt x="53427" y="58444"/>
                </a:cubicBezTo>
                <a:cubicBezTo>
                  <a:pt x="54194" y="57611"/>
                  <a:pt x="55077" y="56977"/>
                  <a:pt x="56077" y="56533"/>
                </a:cubicBezTo>
                <a:cubicBezTo>
                  <a:pt x="57077" y="56094"/>
                  <a:pt x="57816" y="55872"/>
                  <a:pt x="58916" y="55872"/>
                </a:cubicBezTo>
                <a:lnTo>
                  <a:pt x="58916" y="52527"/>
                </a:lnTo>
                <a:lnTo>
                  <a:pt x="61116" y="52527"/>
                </a:lnTo>
                <a:lnTo>
                  <a:pt x="61116" y="55872"/>
                </a:lnTo>
                <a:cubicBezTo>
                  <a:pt x="62216" y="55872"/>
                  <a:pt x="62938" y="56072"/>
                  <a:pt x="63916" y="56483"/>
                </a:cubicBezTo>
                <a:cubicBezTo>
                  <a:pt x="64894" y="56888"/>
                  <a:pt x="65744" y="57500"/>
                  <a:pt x="66461" y="58322"/>
                </a:cubicBezTo>
                <a:cubicBezTo>
                  <a:pt x="67183" y="59133"/>
                  <a:pt x="67755" y="60172"/>
                  <a:pt x="68183" y="61427"/>
                </a:cubicBezTo>
                <a:cubicBezTo>
                  <a:pt x="68611" y="62688"/>
                  <a:pt x="68822" y="64150"/>
                  <a:pt x="68822" y="65816"/>
                </a:cubicBezTo>
                <a:lnTo>
                  <a:pt x="64650" y="65816"/>
                </a:lnTo>
                <a:cubicBezTo>
                  <a:pt x="64600" y="64077"/>
                  <a:pt x="64277" y="62755"/>
                  <a:pt x="63683" y="61833"/>
                </a:cubicBezTo>
                <a:cubicBezTo>
                  <a:pt x="63083" y="60916"/>
                  <a:pt x="62433" y="60455"/>
                  <a:pt x="61116" y="60455"/>
                </a:cubicBezTo>
                <a:lnTo>
                  <a:pt x="61116" y="71216"/>
                </a:lnTo>
                <a:cubicBezTo>
                  <a:pt x="62216" y="71633"/>
                  <a:pt x="62977" y="72100"/>
                  <a:pt x="64027" y="72644"/>
                </a:cubicBezTo>
                <a:cubicBezTo>
                  <a:pt x="65077" y="73194"/>
                  <a:pt x="66005" y="73888"/>
                  <a:pt x="66811" y="74738"/>
                </a:cubicBezTo>
                <a:cubicBezTo>
                  <a:pt x="67616" y="75583"/>
                  <a:pt x="68261" y="76638"/>
                  <a:pt x="68750" y="77894"/>
                </a:cubicBezTo>
                <a:cubicBezTo>
                  <a:pt x="69238" y="79155"/>
                  <a:pt x="69483" y="80700"/>
                  <a:pt x="69483" y="82538"/>
                </a:cubicBezTo>
                <a:cubicBezTo>
                  <a:pt x="69483" y="84438"/>
                  <a:pt x="69255" y="86094"/>
                  <a:pt x="68805" y="87505"/>
                </a:cubicBezTo>
                <a:moveTo>
                  <a:pt x="60000" y="45000"/>
                </a:moveTo>
                <a:cubicBezTo>
                  <a:pt x="47950" y="45000"/>
                  <a:pt x="38183" y="58433"/>
                  <a:pt x="38183" y="75000"/>
                </a:cubicBezTo>
                <a:cubicBezTo>
                  <a:pt x="38183" y="91572"/>
                  <a:pt x="47950" y="105000"/>
                  <a:pt x="60000" y="105000"/>
                </a:cubicBezTo>
                <a:cubicBezTo>
                  <a:pt x="72050" y="105000"/>
                  <a:pt x="81816" y="91572"/>
                  <a:pt x="81816" y="75000"/>
                </a:cubicBezTo>
                <a:cubicBezTo>
                  <a:pt x="81816" y="58433"/>
                  <a:pt x="72050" y="45000"/>
                  <a:pt x="60000" y="45000"/>
                </a:cubicBezTo>
                <a:moveTo>
                  <a:pt x="95455" y="97500"/>
                </a:moveTo>
                <a:lnTo>
                  <a:pt x="90000" y="97500"/>
                </a:lnTo>
                <a:cubicBezTo>
                  <a:pt x="88494" y="97500"/>
                  <a:pt x="87272" y="99177"/>
                  <a:pt x="87272" y="101250"/>
                </a:cubicBezTo>
                <a:cubicBezTo>
                  <a:pt x="87272" y="103322"/>
                  <a:pt x="88494" y="105000"/>
                  <a:pt x="90000" y="105000"/>
                </a:cubicBezTo>
                <a:lnTo>
                  <a:pt x="95455" y="105000"/>
                </a:lnTo>
                <a:cubicBezTo>
                  <a:pt x="96961" y="105000"/>
                  <a:pt x="98183" y="103322"/>
                  <a:pt x="98183" y="101250"/>
                </a:cubicBezTo>
                <a:cubicBezTo>
                  <a:pt x="98183" y="99177"/>
                  <a:pt x="96961" y="97500"/>
                  <a:pt x="95455" y="97500"/>
                </a:cubicBezTo>
                <a:moveTo>
                  <a:pt x="111816" y="45000"/>
                </a:moveTo>
                <a:cubicBezTo>
                  <a:pt x="110311" y="45000"/>
                  <a:pt x="109088" y="43322"/>
                  <a:pt x="109088" y="41250"/>
                </a:cubicBezTo>
                <a:cubicBezTo>
                  <a:pt x="109088" y="39177"/>
                  <a:pt x="110311" y="37500"/>
                  <a:pt x="111816" y="37500"/>
                </a:cubicBezTo>
                <a:cubicBezTo>
                  <a:pt x="113327" y="37500"/>
                  <a:pt x="114544" y="39177"/>
                  <a:pt x="114544" y="41250"/>
                </a:cubicBezTo>
                <a:cubicBezTo>
                  <a:pt x="114544" y="43322"/>
                  <a:pt x="113327" y="45000"/>
                  <a:pt x="111816" y="45000"/>
                </a:cubicBezTo>
                <a:moveTo>
                  <a:pt x="114544" y="98188"/>
                </a:moveTo>
                <a:cubicBezTo>
                  <a:pt x="113688" y="97772"/>
                  <a:pt x="112777" y="97500"/>
                  <a:pt x="111816" y="97500"/>
                </a:cubicBezTo>
                <a:cubicBezTo>
                  <a:pt x="107300" y="97500"/>
                  <a:pt x="103638" y="102538"/>
                  <a:pt x="103638" y="108750"/>
                </a:cubicBezTo>
                <a:cubicBezTo>
                  <a:pt x="103638" y="110072"/>
                  <a:pt x="103833" y="111322"/>
                  <a:pt x="104138" y="112500"/>
                </a:cubicBezTo>
                <a:lnTo>
                  <a:pt x="15861" y="112500"/>
                </a:lnTo>
                <a:cubicBezTo>
                  <a:pt x="16166" y="111322"/>
                  <a:pt x="16361" y="110072"/>
                  <a:pt x="16361" y="108750"/>
                </a:cubicBezTo>
                <a:cubicBezTo>
                  <a:pt x="16361" y="102538"/>
                  <a:pt x="12700" y="97500"/>
                  <a:pt x="8183" y="97500"/>
                </a:cubicBezTo>
                <a:cubicBezTo>
                  <a:pt x="7222" y="97500"/>
                  <a:pt x="6311" y="97772"/>
                  <a:pt x="5455" y="98188"/>
                </a:cubicBezTo>
                <a:lnTo>
                  <a:pt x="5455" y="51811"/>
                </a:lnTo>
                <a:cubicBezTo>
                  <a:pt x="6311" y="52233"/>
                  <a:pt x="7222" y="52500"/>
                  <a:pt x="8183" y="52500"/>
                </a:cubicBezTo>
                <a:cubicBezTo>
                  <a:pt x="12700" y="52500"/>
                  <a:pt x="16361" y="47466"/>
                  <a:pt x="16361" y="41250"/>
                </a:cubicBezTo>
                <a:cubicBezTo>
                  <a:pt x="16361" y="39927"/>
                  <a:pt x="16166" y="38677"/>
                  <a:pt x="15861" y="37500"/>
                </a:cubicBezTo>
                <a:lnTo>
                  <a:pt x="104138" y="37500"/>
                </a:lnTo>
                <a:cubicBezTo>
                  <a:pt x="103833" y="38677"/>
                  <a:pt x="103638" y="39927"/>
                  <a:pt x="103638" y="41250"/>
                </a:cubicBezTo>
                <a:cubicBezTo>
                  <a:pt x="103638" y="47466"/>
                  <a:pt x="107300" y="52500"/>
                  <a:pt x="111816" y="52500"/>
                </a:cubicBezTo>
                <a:cubicBezTo>
                  <a:pt x="112777" y="52500"/>
                  <a:pt x="113688" y="52233"/>
                  <a:pt x="114544" y="51811"/>
                </a:cubicBezTo>
                <a:cubicBezTo>
                  <a:pt x="114544" y="51811"/>
                  <a:pt x="114544" y="98188"/>
                  <a:pt x="114544" y="98188"/>
                </a:cubicBezTo>
                <a:close/>
                <a:moveTo>
                  <a:pt x="111816" y="112500"/>
                </a:moveTo>
                <a:cubicBezTo>
                  <a:pt x="110311" y="112500"/>
                  <a:pt x="109088" y="110822"/>
                  <a:pt x="109088" y="108750"/>
                </a:cubicBezTo>
                <a:cubicBezTo>
                  <a:pt x="109088" y="106683"/>
                  <a:pt x="110311" y="105000"/>
                  <a:pt x="111816" y="105000"/>
                </a:cubicBezTo>
                <a:cubicBezTo>
                  <a:pt x="113327" y="105000"/>
                  <a:pt x="114544" y="106683"/>
                  <a:pt x="114544" y="108750"/>
                </a:cubicBezTo>
                <a:cubicBezTo>
                  <a:pt x="114544" y="110822"/>
                  <a:pt x="113327" y="112500"/>
                  <a:pt x="111816" y="112500"/>
                </a:cubicBezTo>
                <a:moveTo>
                  <a:pt x="8183" y="112500"/>
                </a:moveTo>
                <a:cubicBezTo>
                  <a:pt x="6672" y="112500"/>
                  <a:pt x="5455" y="110822"/>
                  <a:pt x="5455" y="108750"/>
                </a:cubicBezTo>
                <a:cubicBezTo>
                  <a:pt x="5455" y="106683"/>
                  <a:pt x="6672" y="105000"/>
                  <a:pt x="8183" y="105000"/>
                </a:cubicBezTo>
                <a:cubicBezTo>
                  <a:pt x="9688" y="105000"/>
                  <a:pt x="10911" y="106683"/>
                  <a:pt x="10911" y="108750"/>
                </a:cubicBezTo>
                <a:cubicBezTo>
                  <a:pt x="10911" y="110822"/>
                  <a:pt x="9688" y="112500"/>
                  <a:pt x="8183" y="112500"/>
                </a:cubicBezTo>
                <a:moveTo>
                  <a:pt x="8183" y="37500"/>
                </a:moveTo>
                <a:cubicBezTo>
                  <a:pt x="9688" y="37500"/>
                  <a:pt x="10911" y="39177"/>
                  <a:pt x="10911" y="41250"/>
                </a:cubicBezTo>
                <a:cubicBezTo>
                  <a:pt x="10911" y="43322"/>
                  <a:pt x="9688" y="45000"/>
                  <a:pt x="8183" y="45000"/>
                </a:cubicBezTo>
                <a:cubicBezTo>
                  <a:pt x="6672" y="45000"/>
                  <a:pt x="5455" y="43322"/>
                  <a:pt x="5455" y="41250"/>
                </a:cubicBezTo>
                <a:cubicBezTo>
                  <a:pt x="5455" y="39177"/>
                  <a:pt x="6672" y="37500"/>
                  <a:pt x="8183" y="37500"/>
                </a:cubicBezTo>
                <a:moveTo>
                  <a:pt x="114544" y="30000"/>
                </a:moveTo>
                <a:lnTo>
                  <a:pt x="5455" y="30000"/>
                </a:lnTo>
                <a:cubicBezTo>
                  <a:pt x="2444" y="30000"/>
                  <a:pt x="0" y="33355"/>
                  <a:pt x="0" y="37500"/>
                </a:cubicBezTo>
                <a:lnTo>
                  <a:pt x="0" y="112500"/>
                </a:lnTo>
                <a:cubicBezTo>
                  <a:pt x="0" y="116644"/>
                  <a:pt x="2444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6644"/>
                  <a:pt x="120000" y="112500"/>
                </a:cubicBezTo>
                <a:lnTo>
                  <a:pt x="120000" y="37500"/>
                </a:lnTo>
                <a:cubicBezTo>
                  <a:pt x="120000" y="33355"/>
                  <a:pt x="117555" y="30000"/>
                  <a:pt x="114544" y="30000"/>
                </a:cubicBezTo>
                <a:moveTo>
                  <a:pt x="13638" y="22500"/>
                </a:moveTo>
                <a:lnTo>
                  <a:pt x="106361" y="22500"/>
                </a:lnTo>
                <a:cubicBezTo>
                  <a:pt x="107872" y="22500"/>
                  <a:pt x="109088" y="20822"/>
                  <a:pt x="109088" y="18755"/>
                </a:cubicBezTo>
                <a:cubicBezTo>
                  <a:pt x="109088" y="16677"/>
                  <a:pt x="107872" y="15000"/>
                  <a:pt x="106361" y="15000"/>
                </a:cubicBezTo>
                <a:lnTo>
                  <a:pt x="13638" y="15000"/>
                </a:lnTo>
                <a:cubicBezTo>
                  <a:pt x="12127" y="15000"/>
                  <a:pt x="10911" y="16677"/>
                  <a:pt x="10911" y="18755"/>
                </a:cubicBezTo>
                <a:cubicBezTo>
                  <a:pt x="10911" y="20822"/>
                  <a:pt x="12127" y="22500"/>
                  <a:pt x="13638" y="22500"/>
                </a:cubicBezTo>
                <a:moveTo>
                  <a:pt x="24544" y="7500"/>
                </a:moveTo>
                <a:lnTo>
                  <a:pt x="95455" y="7500"/>
                </a:lnTo>
                <a:cubicBezTo>
                  <a:pt x="96961" y="7500"/>
                  <a:pt x="98183" y="5822"/>
                  <a:pt x="98183" y="3750"/>
                </a:cubicBezTo>
                <a:cubicBezTo>
                  <a:pt x="98183" y="1677"/>
                  <a:pt x="96961" y="0"/>
                  <a:pt x="95455" y="0"/>
                </a:cubicBezTo>
                <a:lnTo>
                  <a:pt x="24544" y="0"/>
                </a:lnTo>
                <a:cubicBezTo>
                  <a:pt x="23038" y="0"/>
                  <a:pt x="21816" y="1677"/>
                  <a:pt x="21816" y="3750"/>
                </a:cubicBezTo>
                <a:cubicBezTo>
                  <a:pt x="21816" y="5822"/>
                  <a:pt x="23038" y="7500"/>
                  <a:pt x="24544" y="7500"/>
                </a:cubicBezTo>
                <a:moveTo>
                  <a:pt x="30000" y="45000"/>
                </a:moveTo>
                <a:lnTo>
                  <a:pt x="24544" y="45000"/>
                </a:lnTo>
                <a:cubicBezTo>
                  <a:pt x="23038" y="45000"/>
                  <a:pt x="21816" y="46683"/>
                  <a:pt x="21816" y="48750"/>
                </a:cubicBezTo>
                <a:cubicBezTo>
                  <a:pt x="21816" y="50822"/>
                  <a:pt x="23038" y="52500"/>
                  <a:pt x="24544" y="52500"/>
                </a:cubicBezTo>
                <a:lnTo>
                  <a:pt x="30000" y="52500"/>
                </a:lnTo>
                <a:cubicBezTo>
                  <a:pt x="31505" y="52500"/>
                  <a:pt x="32727" y="50822"/>
                  <a:pt x="32727" y="48750"/>
                </a:cubicBezTo>
                <a:cubicBezTo>
                  <a:pt x="32727" y="46683"/>
                  <a:pt x="31505" y="45000"/>
                  <a:pt x="30000" y="45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Shape 4769">
            <a:extLst>
              <a:ext uri="{FF2B5EF4-FFF2-40B4-BE49-F238E27FC236}">
                <a16:creationId xmlns:a16="http://schemas.microsoft.com/office/drawing/2014/main" id="{D0637C80-F641-4D66-8791-81B1684A0330}"/>
              </a:ext>
            </a:extLst>
          </p:cNvPr>
          <p:cNvSpPr/>
          <p:nvPr/>
        </p:nvSpPr>
        <p:spPr>
          <a:xfrm>
            <a:off x="880859" y="2854921"/>
            <a:ext cx="279328" cy="1777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6711" y="84766"/>
                </a:moveTo>
                <a:cubicBezTo>
                  <a:pt x="56322" y="86111"/>
                  <a:pt x="55800" y="87227"/>
                  <a:pt x="55127" y="88116"/>
                </a:cubicBezTo>
                <a:cubicBezTo>
                  <a:pt x="54455" y="89011"/>
                  <a:pt x="53666" y="89688"/>
                  <a:pt x="52772" y="90155"/>
                </a:cubicBezTo>
                <a:cubicBezTo>
                  <a:pt x="52011" y="90555"/>
                  <a:pt x="51350" y="90777"/>
                  <a:pt x="50538" y="90888"/>
                </a:cubicBezTo>
                <a:lnTo>
                  <a:pt x="50538" y="94283"/>
                </a:lnTo>
                <a:lnTo>
                  <a:pt x="47811" y="94283"/>
                </a:lnTo>
                <a:lnTo>
                  <a:pt x="47811" y="90894"/>
                </a:lnTo>
                <a:cubicBezTo>
                  <a:pt x="46922" y="90805"/>
                  <a:pt x="46200" y="90577"/>
                  <a:pt x="45394" y="90133"/>
                </a:cubicBezTo>
                <a:cubicBezTo>
                  <a:pt x="44450" y="89611"/>
                  <a:pt x="43644" y="88877"/>
                  <a:pt x="42977" y="87922"/>
                </a:cubicBezTo>
                <a:cubicBezTo>
                  <a:pt x="42305" y="86972"/>
                  <a:pt x="41788" y="85794"/>
                  <a:pt x="41422" y="84405"/>
                </a:cubicBezTo>
                <a:cubicBezTo>
                  <a:pt x="41055" y="83011"/>
                  <a:pt x="40883" y="81411"/>
                  <a:pt x="40905" y="79594"/>
                </a:cubicBezTo>
                <a:lnTo>
                  <a:pt x="44483" y="79594"/>
                </a:lnTo>
                <a:cubicBezTo>
                  <a:pt x="44461" y="81733"/>
                  <a:pt x="44766" y="83416"/>
                  <a:pt x="45394" y="84644"/>
                </a:cubicBezTo>
                <a:cubicBezTo>
                  <a:pt x="45944" y="85727"/>
                  <a:pt x="46683" y="86277"/>
                  <a:pt x="47811" y="86461"/>
                </a:cubicBezTo>
                <a:lnTo>
                  <a:pt x="47811" y="74622"/>
                </a:lnTo>
                <a:cubicBezTo>
                  <a:pt x="47177" y="74311"/>
                  <a:pt x="46638" y="73961"/>
                  <a:pt x="45944" y="73550"/>
                </a:cubicBezTo>
                <a:cubicBezTo>
                  <a:pt x="45100" y="73050"/>
                  <a:pt x="44333" y="72405"/>
                  <a:pt x="43650" y="71611"/>
                </a:cubicBezTo>
                <a:cubicBezTo>
                  <a:pt x="42972" y="70811"/>
                  <a:pt x="42422" y="69822"/>
                  <a:pt x="42005" y="68622"/>
                </a:cubicBezTo>
                <a:cubicBezTo>
                  <a:pt x="41583" y="67422"/>
                  <a:pt x="41377" y="65933"/>
                  <a:pt x="41377" y="64155"/>
                </a:cubicBezTo>
                <a:cubicBezTo>
                  <a:pt x="41377" y="62600"/>
                  <a:pt x="41572" y="61238"/>
                  <a:pt x="41961" y="60050"/>
                </a:cubicBezTo>
                <a:cubicBezTo>
                  <a:pt x="42344" y="58866"/>
                  <a:pt x="42866" y="57883"/>
                  <a:pt x="43527" y="57088"/>
                </a:cubicBezTo>
                <a:cubicBezTo>
                  <a:pt x="44188" y="56300"/>
                  <a:pt x="44944" y="55688"/>
                  <a:pt x="45800" y="55266"/>
                </a:cubicBezTo>
                <a:cubicBezTo>
                  <a:pt x="46516" y="54916"/>
                  <a:pt x="47105" y="54750"/>
                  <a:pt x="47811" y="54688"/>
                </a:cubicBezTo>
                <a:lnTo>
                  <a:pt x="47811" y="51427"/>
                </a:lnTo>
                <a:lnTo>
                  <a:pt x="50538" y="51427"/>
                </a:lnTo>
                <a:lnTo>
                  <a:pt x="50538" y="54688"/>
                </a:lnTo>
                <a:cubicBezTo>
                  <a:pt x="51244" y="54738"/>
                  <a:pt x="51822" y="54894"/>
                  <a:pt x="52516" y="55216"/>
                </a:cubicBezTo>
                <a:cubicBezTo>
                  <a:pt x="53361" y="55605"/>
                  <a:pt x="54083" y="56188"/>
                  <a:pt x="54705" y="56972"/>
                </a:cubicBezTo>
                <a:cubicBezTo>
                  <a:pt x="55316" y="57744"/>
                  <a:pt x="55811" y="58733"/>
                  <a:pt x="56177" y="59933"/>
                </a:cubicBezTo>
                <a:cubicBezTo>
                  <a:pt x="56544" y="61127"/>
                  <a:pt x="56727" y="62522"/>
                  <a:pt x="56727" y="64111"/>
                </a:cubicBezTo>
                <a:lnTo>
                  <a:pt x="53150" y="64111"/>
                </a:lnTo>
                <a:cubicBezTo>
                  <a:pt x="53105" y="62455"/>
                  <a:pt x="52827" y="61194"/>
                  <a:pt x="52316" y="60316"/>
                </a:cubicBezTo>
                <a:cubicBezTo>
                  <a:pt x="51883" y="59583"/>
                  <a:pt x="51350" y="59227"/>
                  <a:pt x="50538" y="59111"/>
                </a:cubicBezTo>
                <a:lnTo>
                  <a:pt x="50538" y="69466"/>
                </a:lnTo>
                <a:cubicBezTo>
                  <a:pt x="51255" y="69805"/>
                  <a:pt x="51866" y="70183"/>
                  <a:pt x="52616" y="70611"/>
                </a:cubicBezTo>
                <a:cubicBezTo>
                  <a:pt x="53516" y="71133"/>
                  <a:pt x="54311" y="71794"/>
                  <a:pt x="55000" y="72605"/>
                </a:cubicBezTo>
                <a:cubicBezTo>
                  <a:pt x="55688" y="73416"/>
                  <a:pt x="56244" y="74416"/>
                  <a:pt x="56666" y="75611"/>
                </a:cubicBezTo>
                <a:cubicBezTo>
                  <a:pt x="57083" y="76816"/>
                  <a:pt x="57288" y="78283"/>
                  <a:pt x="57288" y="80038"/>
                </a:cubicBezTo>
                <a:cubicBezTo>
                  <a:pt x="57288" y="81844"/>
                  <a:pt x="57100" y="83422"/>
                  <a:pt x="56711" y="84766"/>
                </a:cubicBezTo>
                <a:moveTo>
                  <a:pt x="49088" y="42855"/>
                </a:moveTo>
                <a:cubicBezTo>
                  <a:pt x="38544" y="42855"/>
                  <a:pt x="30000" y="56288"/>
                  <a:pt x="30000" y="72855"/>
                </a:cubicBezTo>
                <a:cubicBezTo>
                  <a:pt x="30000" y="89422"/>
                  <a:pt x="38544" y="102855"/>
                  <a:pt x="49088" y="102855"/>
                </a:cubicBezTo>
                <a:cubicBezTo>
                  <a:pt x="59633" y="102855"/>
                  <a:pt x="68183" y="89422"/>
                  <a:pt x="68183" y="72855"/>
                </a:cubicBezTo>
                <a:cubicBezTo>
                  <a:pt x="68183" y="56288"/>
                  <a:pt x="59633" y="42855"/>
                  <a:pt x="49088" y="42855"/>
                </a:cubicBezTo>
                <a:moveTo>
                  <a:pt x="114544" y="0"/>
                </a:moveTo>
                <a:lnTo>
                  <a:pt x="27272" y="0"/>
                </a:lnTo>
                <a:cubicBezTo>
                  <a:pt x="24261" y="0"/>
                  <a:pt x="21816" y="3833"/>
                  <a:pt x="21816" y="8572"/>
                </a:cubicBezTo>
                <a:lnTo>
                  <a:pt x="21816" y="12855"/>
                </a:lnTo>
                <a:cubicBezTo>
                  <a:pt x="21816" y="15222"/>
                  <a:pt x="23038" y="17144"/>
                  <a:pt x="24544" y="17144"/>
                </a:cubicBezTo>
                <a:cubicBezTo>
                  <a:pt x="26050" y="17144"/>
                  <a:pt x="27272" y="15222"/>
                  <a:pt x="27272" y="12855"/>
                </a:cubicBezTo>
                <a:lnTo>
                  <a:pt x="27272" y="8572"/>
                </a:lnTo>
                <a:lnTo>
                  <a:pt x="114544" y="8572"/>
                </a:lnTo>
                <a:lnTo>
                  <a:pt x="114544" y="85716"/>
                </a:lnTo>
                <a:lnTo>
                  <a:pt x="106361" y="85716"/>
                </a:lnTo>
                <a:cubicBezTo>
                  <a:pt x="104855" y="85716"/>
                  <a:pt x="103638" y="87633"/>
                  <a:pt x="103638" y="90000"/>
                </a:cubicBezTo>
                <a:cubicBezTo>
                  <a:pt x="103638" y="92366"/>
                  <a:pt x="104855" y="94283"/>
                  <a:pt x="106361" y="94283"/>
                </a:cubicBezTo>
                <a:lnTo>
                  <a:pt x="114544" y="94283"/>
                </a:lnTo>
                <a:cubicBezTo>
                  <a:pt x="117555" y="94283"/>
                  <a:pt x="120000" y="90444"/>
                  <a:pt x="120000" y="85716"/>
                </a:cubicBezTo>
                <a:lnTo>
                  <a:pt x="120000" y="8572"/>
                </a:lnTo>
                <a:cubicBezTo>
                  <a:pt x="120000" y="3833"/>
                  <a:pt x="117555" y="0"/>
                  <a:pt x="114544" y="0"/>
                </a:cubicBezTo>
                <a:moveTo>
                  <a:pt x="52505" y="76977"/>
                </a:moveTo>
                <a:cubicBezTo>
                  <a:pt x="52138" y="76555"/>
                  <a:pt x="51722" y="76211"/>
                  <a:pt x="51266" y="75950"/>
                </a:cubicBezTo>
                <a:cubicBezTo>
                  <a:pt x="50972" y="75788"/>
                  <a:pt x="50761" y="75644"/>
                  <a:pt x="50538" y="75500"/>
                </a:cubicBezTo>
                <a:lnTo>
                  <a:pt x="50538" y="86444"/>
                </a:lnTo>
                <a:cubicBezTo>
                  <a:pt x="51388" y="86238"/>
                  <a:pt x="52016" y="85816"/>
                  <a:pt x="52627" y="85061"/>
                </a:cubicBezTo>
                <a:cubicBezTo>
                  <a:pt x="53355" y="84172"/>
                  <a:pt x="53711" y="82755"/>
                  <a:pt x="53711" y="80805"/>
                </a:cubicBezTo>
                <a:cubicBezTo>
                  <a:pt x="53711" y="79905"/>
                  <a:pt x="53605" y="79144"/>
                  <a:pt x="53383" y="78527"/>
                </a:cubicBezTo>
                <a:cubicBezTo>
                  <a:pt x="53166" y="77911"/>
                  <a:pt x="52872" y="77394"/>
                  <a:pt x="52505" y="76977"/>
                </a:cubicBezTo>
                <a:moveTo>
                  <a:pt x="73638" y="94283"/>
                </a:moveTo>
                <a:cubicBezTo>
                  <a:pt x="72127" y="94283"/>
                  <a:pt x="70911" y="96200"/>
                  <a:pt x="70911" y="98572"/>
                </a:cubicBezTo>
                <a:cubicBezTo>
                  <a:pt x="70911" y="100938"/>
                  <a:pt x="72127" y="102855"/>
                  <a:pt x="73638" y="102855"/>
                </a:cubicBezTo>
                <a:cubicBezTo>
                  <a:pt x="75138" y="102855"/>
                  <a:pt x="76361" y="100938"/>
                  <a:pt x="76361" y="98572"/>
                </a:cubicBezTo>
                <a:cubicBezTo>
                  <a:pt x="76361" y="96200"/>
                  <a:pt x="75138" y="94283"/>
                  <a:pt x="73638" y="94283"/>
                </a:cubicBezTo>
                <a:moveTo>
                  <a:pt x="90000" y="42855"/>
                </a:moveTo>
                <a:cubicBezTo>
                  <a:pt x="88488" y="42855"/>
                  <a:pt x="87272" y="40938"/>
                  <a:pt x="87272" y="38572"/>
                </a:cubicBezTo>
                <a:cubicBezTo>
                  <a:pt x="87272" y="36200"/>
                  <a:pt x="88488" y="34283"/>
                  <a:pt x="90000" y="34283"/>
                </a:cubicBezTo>
                <a:cubicBezTo>
                  <a:pt x="91505" y="34283"/>
                  <a:pt x="92727" y="36200"/>
                  <a:pt x="92727" y="38572"/>
                </a:cubicBezTo>
                <a:cubicBezTo>
                  <a:pt x="92727" y="40938"/>
                  <a:pt x="91505" y="42855"/>
                  <a:pt x="90000" y="42855"/>
                </a:cubicBezTo>
                <a:moveTo>
                  <a:pt x="92727" y="95072"/>
                </a:moveTo>
                <a:cubicBezTo>
                  <a:pt x="91872" y="94594"/>
                  <a:pt x="90961" y="94283"/>
                  <a:pt x="90000" y="94283"/>
                </a:cubicBezTo>
                <a:cubicBezTo>
                  <a:pt x="85477" y="94283"/>
                  <a:pt x="81816" y="100044"/>
                  <a:pt x="81816" y="107144"/>
                </a:cubicBezTo>
                <a:cubicBezTo>
                  <a:pt x="81816" y="108650"/>
                  <a:pt x="82011" y="110077"/>
                  <a:pt x="82316" y="111427"/>
                </a:cubicBezTo>
                <a:lnTo>
                  <a:pt x="15861" y="111427"/>
                </a:lnTo>
                <a:cubicBezTo>
                  <a:pt x="16166" y="110077"/>
                  <a:pt x="16361" y="108650"/>
                  <a:pt x="16361" y="107144"/>
                </a:cubicBezTo>
                <a:cubicBezTo>
                  <a:pt x="16361" y="100044"/>
                  <a:pt x="12700" y="94283"/>
                  <a:pt x="8183" y="94283"/>
                </a:cubicBezTo>
                <a:cubicBezTo>
                  <a:pt x="7216" y="94283"/>
                  <a:pt x="6311" y="94594"/>
                  <a:pt x="5455" y="95072"/>
                </a:cubicBezTo>
                <a:lnTo>
                  <a:pt x="5455" y="50638"/>
                </a:lnTo>
                <a:cubicBezTo>
                  <a:pt x="6311" y="51122"/>
                  <a:pt x="7216" y="51427"/>
                  <a:pt x="8183" y="51427"/>
                </a:cubicBezTo>
                <a:cubicBezTo>
                  <a:pt x="12700" y="51427"/>
                  <a:pt x="16361" y="45672"/>
                  <a:pt x="16361" y="38572"/>
                </a:cubicBezTo>
                <a:cubicBezTo>
                  <a:pt x="16361" y="37061"/>
                  <a:pt x="16166" y="35633"/>
                  <a:pt x="15861" y="34283"/>
                </a:cubicBezTo>
                <a:lnTo>
                  <a:pt x="82316" y="34283"/>
                </a:lnTo>
                <a:cubicBezTo>
                  <a:pt x="82011" y="35633"/>
                  <a:pt x="81816" y="37061"/>
                  <a:pt x="81816" y="38572"/>
                </a:cubicBezTo>
                <a:cubicBezTo>
                  <a:pt x="81816" y="45672"/>
                  <a:pt x="85477" y="51427"/>
                  <a:pt x="90000" y="51427"/>
                </a:cubicBezTo>
                <a:cubicBezTo>
                  <a:pt x="90961" y="51427"/>
                  <a:pt x="91872" y="51122"/>
                  <a:pt x="92727" y="50638"/>
                </a:cubicBezTo>
                <a:cubicBezTo>
                  <a:pt x="92727" y="50638"/>
                  <a:pt x="92727" y="95072"/>
                  <a:pt x="92727" y="95072"/>
                </a:cubicBezTo>
                <a:close/>
                <a:moveTo>
                  <a:pt x="90000" y="111427"/>
                </a:moveTo>
                <a:cubicBezTo>
                  <a:pt x="88488" y="111427"/>
                  <a:pt x="87272" y="109511"/>
                  <a:pt x="87272" y="107144"/>
                </a:cubicBezTo>
                <a:cubicBezTo>
                  <a:pt x="87272" y="104772"/>
                  <a:pt x="88488" y="102855"/>
                  <a:pt x="90000" y="102855"/>
                </a:cubicBezTo>
                <a:cubicBezTo>
                  <a:pt x="91505" y="102855"/>
                  <a:pt x="92727" y="104772"/>
                  <a:pt x="92727" y="107144"/>
                </a:cubicBezTo>
                <a:cubicBezTo>
                  <a:pt x="92727" y="109511"/>
                  <a:pt x="91505" y="111427"/>
                  <a:pt x="90000" y="111427"/>
                </a:cubicBezTo>
                <a:moveTo>
                  <a:pt x="8183" y="111427"/>
                </a:moveTo>
                <a:cubicBezTo>
                  <a:pt x="6672" y="111427"/>
                  <a:pt x="5455" y="109511"/>
                  <a:pt x="5455" y="107144"/>
                </a:cubicBezTo>
                <a:cubicBezTo>
                  <a:pt x="5455" y="104772"/>
                  <a:pt x="6672" y="102855"/>
                  <a:pt x="8183" y="102855"/>
                </a:cubicBezTo>
                <a:cubicBezTo>
                  <a:pt x="9688" y="102855"/>
                  <a:pt x="10911" y="104772"/>
                  <a:pt x="10911" y="107144"/>
                </a:cubicBezTo>
                <a:cubicBezTo>
                  <a:pt x="10911" y="109511"/>
                  <a:pt x="9688" y="111427"/>
                  <a:pt x="8183" y="111427"/>
                </a:cubicBezTo>
                <a:moveTo>
                  <a:pt x="8183" y="34283"/>
                </a:moveTo>
                <a:cubicBezTo>
                  <a:pt x="9688" y="34283"/>
                  <a:pt x="10911" y="36200"/>
                  <a:pt x="10911" y="38572"/>
                </a:cubicBezTo>
                <a:cubicBezTo>
                  <a:pt x="10911" y="40938"/>
                  <a:pt x="9688" y="42855"/>
                  <a:pt x="8183" y="42855"/>
                </a:cubicBezTo>
                <a:cubicBezTo>
                  <a:pt x="6672" y="42855"/>
                  <a:pt x="5455" y="40938"/>
                  <a:pt x="5455" y="38572"/>
                </a:cubicBezTo>
                <a:cubicBezTo>
                  <a:pt x="5455" y="36200"/>
                  <a:pt x="6672" y="34283"/>
                  <a:pt x="8183" y="34283"/>
                </a:cubicBezTo>
                <a:moveTo>
                  <a:pt x="92727" y="25716"/>
                </a:moveTo>
                <a:lnTo>
                  <a:pt x="5455" y="25716"/>
                </a:lnTo>
                <a:cubicBezTo>
                  <a:pt x="2438" y="25716"/>
                  <a:pt x="0" y="29550"/>
                  <a:pt x="0" y="34283"/>
                </a:cubicBezTo>
                <a:lnTo>
                  <a:pt x="0" y="111427"/>
                </a:lnTo>
                <a:cubicBezTo>
                  <a:pt x="0" y="116161"/>
                  <a:pt x="2438" y="120000"/>
                  <a:pt x="5455" y="120000"/>
                </a:cubicBezTo>
                <a:lnTo>
                  <a:pt x="92727" y="120000"/>
                </a:lnTo>
                <a:cubicBezTo>
                  <a:pt x="95738" y="120000"/>
                  <a:pt x="98183" y="116161"/>
                  <a:pt x="98183" y="111427"/>
                </a:cubicBezTo>
                <a:lnTo>
                  <a:pt x="98183" y="34283"/>
                </a:lnTo>
                <a:cubicBezTo>
                  <a:pt x="98183" y="29550"/>
                  <a:pt x="95738" y="25716"/>
                  <a:pt x="92727" y="25716"/>
                </a:cubicBezTo>
                <a:moveTo>
                  <a:pt x="44955" y="63766"/>
                </a:moveTo>
                <a:cubicBezTo>
                  <a:pt x="44955" y="64544"/>
                  <a:pt x="45061" y="65211"/>
                  <a:pt x="45272" y="65755"/>
                </a:cubicBezTo>
                <a:cubicBezTo>
                  <a:pt x="45477" y="66311"/>
                  <a:pt x="45744" y="66777"/>
                  <a:pt x="46072" y="67166"/>
                </a:cubicBezTo>
                <a:cubicBezTo>
                  <a:pt x="46394" y="67555"/>
                  <a:pt x="46772" y="67872"/>
                  <a:pt x="47200" y="68111"/>
                </a:cubicBezTo>
                <a:cubicBezTo>
                  <a:pt x="47455" y="68255"/>
                  <a:pt x="47627" y="68388"/>
                  <a:pt x="47811" y="68500"/>
                </a:cubicBezTo>
                <a:lnTo>
                  <a:pt x="47811" y="59094"/>
                </a:lnTo>
                <a:cubicBezTo>
                  <a:pt x="46983" y="59183"/>
                  <a:pt x="46405" y="59488"/>
                  <a:pt x="45877" y="60100"/>
                </a:cubicBezTo>
                <a:cubicBezTo>
                  <a:pt x="45261" y="60827"/>
                  <a:pt x="44955" y="62055"/>
                  <a:pt x="44955" y="63766"/>
                </a:cubicBezTo>
                <a:moveTo>
                  <a:pt x="24544" y="42855"/>
                </a:moveTo>
                <a:cubicBezTo>
                  <a:pt x="23038" y="42855"/>
                  <a:pt x="21816" y="44777"/>
                  <a:pt x="21816" y="47144"/>
                </a:cubicBezTo>
                <a:cubicBezTo>
                  <a:pt x="21816" y="49511"/>
                  <a:pt x="23038" y="51427"/>
                  <a:pt x="24544" y="51427"/>
                </a:cubicBezTo>
                <a:cubicBezTo>
                  <a:pt x="26050" y="51427"/>
                  <a:pt x="27272" y="49511"/>
                  <a:pt x="27272" y="47144"/>
                </a:cubicBezTo>
                <a:cubicBezTo>
                  <a:pt x="27272" y="44777"/>
                  <a:pt x="26050" y="42855"/>
                  <a:pt x="24544" y="428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" name="Shape 4770">
            <a:extLst>
              <a:ext uri="{FF2B5EF4-FFF2-40B4-BE49-F238E27FC236}">
                <a16:creationId xmlns:a16="http://schemas.microsoft.com/office/drawing/2014/main" id="{65B3805A-6B57-472B-B025-8D769DAD03CA}"/>
              </a:ext>
            </a:extLst>
          </p:cNvPr>
          <p:cNvSpPr/>
          <p:nvPr/>
        </p:nvSpPr>
        <p:spPr>
          <a:xfrm>
            <a:off x="1414120" y="2867617"/>
            <a:ext cx="279328" cy="1523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877" y="52811"/>
                </a:moveTo>
                <a:lnTo>
                  <a:pt x="64838" y="57216"/>
                </a:lnTo>
                <a:lnTo>
                  <a:pt x="55038" y="57216"/>
                </a:lnTo>
                <a:cubicBezTo>
                  <a:pt x="55011" y="57444"/>
                  <a:pt x="55000" y="57766"/>
                  <a:pt x="55000" y="58177"/>
                </a:cubicBezTo>
                <a:lnTo>
                  <a:pt x="55000" y="59761"/>
                </a:lnTo>
                <a:cubicBezTo>
                  <a:pt x="55000" y="60955"/>
                  <a:pt x="55011" y="61666"/>
                  <a:pt x="55038" y="61894"/>
                </a:cubicBezTo>
                <a:lnTo>
                  <a:pt x="64277" y="61894"/>
                </a:lnTo>
                <a:lnTo>
                  <a:pt x="63277" y="66227"/>
                </a:lnTo>
                <a:lnTo>
                  <a:pt x="55238" y="66227"/>
                </a:lnTo>
                <a:cubicBezTo>
                  <a:pt x="55561" y="69938"/>
                  <a:pt x="56238" y="72855"/>
                  <a:pt x="57283" y="74966"/>
                </a:cubicBezTo>
                <a:cubicBezTo>
                  <a:pt x="58483" y="77577"/>
                  <a:pt x="60105" y="78883"/>
                  <a:pt x="62161" y="78883"/>
                </a:cubicBezTo>
                <a:cubicBezTo>
                  <a:pt x="63494" y="78883"/>
                  <a:pt x="64600" y="78522"/>
                  <a:pt x="65477" y="77783"/>
                </a:cubicBezTo>
                <a:cubicBezTo>
                  <a:pt x="66277" y="77100"/>
                  <a:pt x="67183" y="75950"/>
                  <a:pt x="68200" y="74344"/>
                </a:cubicBezTo>
                <a:lnTo>
                  <a:pt x="68200" y="81977"/>
                </a:lnTo>
                <a:cubicBezTo>
                  <a:pt x="66383" y="83994"/>
                  <a:pt x="64372" y="85005"/>
                  <a:pt x="62161" y="85005"/>
                </a:cubicBezTo>
                <a:cubicBezTo>
                  <a:pt x="58588" y="85005"/>
                  <a:pt x="55800" y="83127"/>
                  <a:pt x="53794" y="79372"/>
                </a:cubicBezTo>
                <a:cubicBezTo>
                  <a:pt x="52066" y="76111"/>
                  <a:pt x="50983" y="71733"/>
                  <a:pt x="50555" y="66227"/>
                </a:cubicBezTo>
                <a:lnTo>
                  <a:pt x="47477" y="66227"/>
                </a:lnTo>
                <a:lnTo>
                  <a:pt x="48555" y="61894"/>
                </a:lnTo>
                <a:lnTo>
                  <a:pt x="50361" y="61894"/>
                </a:lnTo>
                <a:cubicBezTo>
                  <a:pt x="50333" y="61572"/>
                  <a:pt x="50311" y="61233"/>
                  <a:pt x="50300" y="60861"/>
                </a:cubicBezTo>
                <a:cubicBezTo>
                  <a:pt x="50283" y="60494"/>
                  <a:pt x="50277" y="60105"/>
                  <a:pt x="50277" y="59688"/>
                </a:cubicBezTo>
                <a:cubicBezTo>
                  <a:pt x="50277" y="59372"/>
                  <a:pt x="50283" y="59000"/>
                  <a:pt x="50300" y="58594"/>
                </a:cubicBezTo>
                <a:cubicBezTo>
                  <a:pt x="50311" y="58177"/>
                  <a:pt x="50333" y="57716"/>
                  <a:pt x="50361" y="57216"/>
                </a:cubicBezTo>
                <a:lnTo>
                  <a:pt x="47477" y="57216"/>
                </a:lnTo>
                <a:lnTo>
                  <a:pt x="48522" y="52811"/>
                </a:lnTo>
                <a:lnTo>
                  <a:pt x="50638" y="52811"/>
                </a:lnTo>
                <a:cubicBezTo>
                  <a:pt x="51305" y="47538"/>
                  <a:pt x="52516" y="43366"/>
                  <a:pt x="54277" y="40294"/>
                </a:cubicBezTo>
                <a:cubicBezTo>
                  <a:pt x="56333" y="36761"/>
                  <a:pt x="58955" y="34994"/>
                  <a:pt x="62161" y="34994"/>
                </a:cubicBezTo>
                <a:cubicBezTo>
                  <a:pt x="64477" y="34994"/>
                  <a:pt x="66855" y="36416"/>
                  <a:pt x="69277" y="39255"/>
                </a:cubicBezTo>
                <a:lnTo>
                  <a:pt x="67438" y="45516"/>
                </a:lnTo>
                <a:cubicBezTo>
                  <a:pt x="65733" y="42588"/>
                  <a:pt x="63866" y="41116"/>
                  <a:pt x="61838" y="41116"/>
                </a:cubicBezTo>
                <a:cubicBezTo>
                  <a:pt x="60050" y="41116"/>
                  <a:pt x="58561" y="42333"/>
                  <a:pt x="57361" y="44766"/>
                </a:cubicBezTo>
                <a:cubicBezTo>
                  <a:pt x="56344" y="46916"/>
                  <a:pt x="55666" y="49605"/>
                  <a:pt x="55316" y="52811"/>
                </a:cubicBezTo>
                <a:cubicBezTo>
                  <a:pt x="55316" y="52811"/>
                  <a:pt x="65877" y="52811"/>
                  <a:pt x="65877" y="52811"/>
                </a:cubicBezTo>
                <a:close/>
                <a:moveTo>
                  <a:pt x="60000" y="20005"/>
                </a:moveTo>
                <a:cubicBezTo>
                  <a:pt x="47950" y="20005"/>
                  <a:pt x="38183" y="37911"/>
                  <a:pt x="38183" y="59994"/>
                </a:cubicBezTo>
                <a:cubicBezTo>
                  <a:pt x="38183" y="82094"/>
                  <a:pt x="47950" y="100000"/>
                  <a:pt x="60000" y="100000"/>
                </a:cubicBezTo>
                <a:cubicBezTo>
                  <a:pt x="72050" y="100000"/>
                  <a:pt x="81816" y="82094"/>
                  <a:pt x="81816" y="59994"/>
                </a:cubicBezTo>
                <a:cubicBezTo>
                  <a:pt x="81816" y="37911"/>
                  <a:pt x="72050" y="20005"/>
                  <a:pt x="60000" y="20005"/>
                </a:cubicBezTo>
                <a:moveTo>
                  <a:pt x="30000" y="20005"/>
                </a:moveTo>
                <a:lnTo>
                  <a:pt x="24544" y="20005"/>
                </a:lnTo>
                <a:cubicBezTo>
                  <a:pt x="23038" y="20005"/>
                  <a:pt x="21816" y="22238"/>
                  <a:pt x="21816" y="25005"/>
                </a:cubicBezTo>
                <a:cubicBezTo>
                  <a:pt x="21816" y="27766"/>
                  <a:pt x="23038" y="30005"/>
                  <a:pt x="24544" y="30005"/>
                </a:cubicBezTo>
                <a:lnTo>
                  <a:pt x="30000" y="30005"/>
                </a:lnTo>
                <a:cubicBezTo>
                  <a:pt x="31505" y="30005"/>
                  <a:pt x="32727" y="27766"/>
                  <a:pt x="32727" y="25005"/>
                </a:cubicBezTo>
                <a:cubicBezTo>
                  <a:pt x="32727" y="22238"/>
                  <a:pt x="31505" y="20005"/>
                  <a:pt x="30000" y="20005"/>
                </a:cubicBezTo>
                <a:moveTo>
                  <a:pt x="95455" y="89994"/>
                </a:moveTo>
                <a:lnTo>
                  <a:pt x="90000" y="89994"/>
                </a:lnTo>
                <a:cubicBezTo>
                  <a:pt x="88494" y="89994"/>
                  <a:pt x="87272" y="92238"/>
                  <a:pt x="87272" y="95000"/>
                </a:cubicBezTo>
                <a:cubicBezTo>
                  <a:pt x="87272" y="97761"/>
                  <a:pt x="88494" y="100000"/>
                  <a:pt x="90000" y="100000"/>
                </a:cubicBezTo>
                <a:lnTo>
                  <a:pt x="95455" y="100000"/>
                </a:lnTo>
                <a:cubicBezTo>
                  <a:pt x="96961" y="100000"/>
                  <a:pt x="98183" y="97761"/>
                  <a:pt x="98183" y="95000"/>
                </a:cubicBezTo>
                <a:cubicBezTo>
                  <a:pt x="98183" y="92238"/>
                  <a:pt x="96961" y="89994"/>
                  <a:pt x="95455" y="89994"/>
                </a:cubicBezTo>
                <a:moveTo>
                  <a:pt x="111816" y="20005"/>
                </a:moveTo>
                <a:cubicBezTo>
                  <a:pt x="110311" y="20005"/>
                  <a:pt x="109088" y="17766"/>
                  <a:pt x="109088" y="15005"/>
                </a:cubicBezTo>
                <a:cubicBezTo>
                  <a:pt x="109088" y="12238"/>
                  <a:pt x="110311" y="10000"/>
                  <a:pt x="111816" y="10000"/>
                </a:cubicBezTo>
                <a:cubicBezTo>
                  <a:pt x="113322" y="10000"/>
                  <a:pt x="114544" y="12238"/>
                  <a:pt x="114544" y="15005"/>
                </a:cubicBezTo>
                <a:cubicBezTo>
                  <a:pt x="114544" y="17766"/>
                  <a:pt x="113322" y="20005"/>
                  <a:pt x="111816" y="20005"/>
                </a:cubicBezTo>
                <a:moveTo>
                  <a:pt x="114544" y="90916"/>
                </a:moveTo>
                <a:cubicBezTo>
                  <a:pt x="113688" y="90355"/>
                  <a:pt x="112777" y="89994"/>
                  <a:pt x="111816" y="89994"/>
                </a:cubicBezTo>
                <a:cubicBezTo>
                  <a:pt x="107300" y="89994"/>
                  <a:pt x="103638" y="96716"/>
                  <a:pt x="103638" y="105000"/>
                </a:cubicBezTo>
                <a:cubicBezTo>
                  <a:pt x="103638" y="106761"/>
                  <a:pt x="103827" y="108427"/>
                  <a:pt x="104133" y="110000"/>
                </a:cubicBezTo>
                <a:lnTo>
                  <a:pt x="15861" y="110000"/>
                </a:lnTo>
                <a:cubicBezTo>
                  <a:pt x="16166" y="108427"/>
                  <a:pt x="16361" y="106761"/>
                  <a:pt x="16361" y="105000"/>
                </a:cubicBezTo>
                <a:cubicBezTo>
                  <a:pt x="16361" y="96716"/>
                  <a:pt x="12700" y="89994"/>
                  <a:pt x="8183" y="89994"/>
                </a:cubicBezTo>
                <a:cubicBezTo>
                  <a:pt x="7216" y="89994"/>
                  <a:pt x="6311" y="90355"/>
                  <a:pt x="5455" y="90916"/>
                </a:cubicBezTo>
                <a:lnTo>
                  <a:pt x="5455" y="29083"/>
                </a:lnTo>
                <a:cubicBezTo>
                  <a:pt x="6311" y="29644"/>
                  <a:pt x="7216" y="30005"/>
                  <a:pt x="8183" y="30005"/>
                </a:cubicBezTo>
                <a:cubicBezTo>
                  <a:pt x="12700" y="30005"/>
                  <a:pt x="16361" y="23288"/>
                  <a:pt x="16361" y="15005"/>
                </a:cubicBezTo>
                <a:cubicBezTo>
                  <a:pt x="16361" y="13238"/>
                  <a:pt x="16166" y="11572"/>
                  <a:pt x="15861" y="10000"/>
                </a:cubicBezTo>
                <a:lnTo>
                  <a:pt x="104133" y="10000"/>
                </a:lnTo>
                <a:cubicBezTo>
                  <a:pt x="103827" y="11572"/>
                  <a:pt x="103638" y="13238"/>
                  <a:pt x="103638" y="15005"/>
                </a:cubicBezTo>
                <a:cubicBezTo>
                  <a:pt x="103638" y="23288"/>
                  <a:pt x="107300" y="30005"/>
                  <a:pt x="111816" y="30005"/>
                </a:cubicBezTo>
                <a:cubicBezTo>
                  <a:pt x="112777" y="30005"/>
                  <a:pt x="113688" y="29644"/>
                  <a:pt x="114544" y="29083"/>
                </a:cubicBezTo>
                <a:cubicBezTo>
                  <a:pt x="114544" y="29083"/>
                  <a:pt x="114544" y="90916"/>
                  <a:pt x="114544" y="90916"/>
                </a:cubicBezTo>
                <a:close/>
                <a:moveTo>
                  <a:pt x="111816" y="110000"/>
                </a:moveTo>
                <a:cubicBezTo>
                  <a:pt x="110311" y="110000"/>
                  <a:pt x="109088" y="107761"/>
                  <a:pt x="109088" y="105000"/>
                </a:cubicBezTo>
                <a:cubicBezTo>
                  <a:pt x="109088" y="102233"/>
                  <a:pt x="110311" y="100000"/>
                  <a:pt x="111816" y="100000"/>
                </a:cubicBezTo>
                <a:cubicBezTo>
                  <a:pt x="113322" y="100000"/>
                  <a:pt x="114544" y="102233"/>
                  <a:pt x="114544" y="105000"/>
                </a:cubicBezTo>
                <a:cubicBezTo>
                  <a:pt x="114544" y="107761"/>
                  <a:pt x="113322" y="110000"/>
                  <a:pt x="111816" y="110000"/>
                </a:cubicBezTo>
                <a:moveTo>
                  <a:pt x="8183" y="110000"/>
                </a:moveTo>
                <a:cubicBezTo>
                  <a:pt x="6677" y="110000"/>
                  <a:pt x="5455" y="107761"/>
                  <a:pt x="5455" y="105000"/>
                </a:cubicBezTo>
                <a:cubicBezTo>
                  <a:pt x="5455" y="102233"/>
                  <a:pt x="6677" y="100000"/>
                  <a:pt x="8183" y="100000"/>
                </a:cubicBezTo>
                <a:cubicBezTo>
                  <a:pt x="9688" y="100000"/>
                  <a:pt x="10911" y="102233"/>
                  <a:pt x="10911" y="105000"/>
                </a:cubicBezTo>
                <a:cubicBezTo>
                  <a:pt x="10911" y="107761"/>
                  <a:pt x="9688" y="110000"/>
                  <a:pt x="8183" y="110000"/>
                </a:cubicBezTo>
                <a:moveTo>
                  <a:pt x="8183" y="10000"/>
                </a:moveTo>
                <a:cubicBezTo>
                  <a:pt x="9688" y="10000"/>
                  <a:pt x="10911" y="12238"/>
                  <a:pt x="10911" y="15005"/>
                </a:cubicBezTo>
                <a:cubicBezTo>
                  <a:pt x="10911" y="17766"/>
                  <a:pt x="9688" y="20005"/>
                  <a:pt x="8183" y="20005"/>
                </a:cubicBezTo>
                <a:cubicBezTo>
                  <a:pt x="6677" y="20005"/>
                  <a:pt x="5455" y="17766"/>
                  <a:pt x="5455" y="15005"/>
                </a:cubicBezTo>
                <a:cubicBezTo>
                  <a:pt x="5455" y="12238"/>
                  <a:pt x="6677" y="10000"/>
                  <a:pt x="8183" y="10000"/>
                </a:cubicBezTo>
                <a:moveTo>
                  <a:pt x="114544" y="0"/>
                </a:moveTo>
                <a:lnTo>
                  <a:pt x="5455" y="0"/>
                </a:lnTo>
                <a:cubicBezTo>
                  <a:pt x="2438" y="0"/>
                  <a:pt x="0" y="4477"/>
                  <a:pt x="0" y="10000"/>
                </a:cubicBezTo>
                <a:lnTo>
                  <a:pt x="0" y="110000"/>
                </a:lnTo>
                <a:cubicBezTo>
                  <a:pt x="0" y="115516"/>
                  <a:pt x="2438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5516"/>
                  <a:pt x="120000" y="110000"/>
                </a:cubicBezTo>
                <a:lnTo>
                  <a:pt x="120000" y="10000"/>
                </a:lnTo>
                <a:cubicBezTo>
                  <a:pt x="120000" y="4477"/>
                  <a:pt x="117555" y="0"/>
                  <a:pt x="114544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" name="Shape 4771">
            <a:extLst>
              <a:ext uri="{FF2B5EF4-FFF2-40B4-BE49-F238E27FC236}">
                <a16:creationId xmlns:a16="http://schemas.microsoft.com/office/drawing/2014/main" id="{C1F41420-71E1-472D-957D-BF55C1D41ABD}"/>
              </a:ext>
            </a:extLst>
          </p:cNvPr>
          <p:cNvSpPr/>
          <p:nvPr/>
        </p:nvSpPr>
        <p:spPr>
          <a:xfrm>
            <a:off x="1947381" y="2842223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000" y="45000"/>
                </a:moveTo>
                <a:lnTo>
                  <a:pt x="24544" y="45000"/>
                </a:lnTo>
                <a:cubicBezTo>
                  <a:pt x="23038" y="45000"/>
                  <a:pt x="21816" y="46683"/>
                  <a:pt x="21816" y="48750"/>
                </a:cubicBezTo>
                <a:cubicBezTo>
                  <a:pt x="21816" y="50822"/>
                  <a:pt x="23038" y="52500"/>
                  <a:pt x="24544" y="52500"/>
                </a:cubicBezTo>
                <a:lnTo>
                  <a:pt x="30000" y="52500"/>
                </a:lnTo>
                <a:cubicBezTo>
                  <a:pt x="31505" y="52500"/>
                  <a:pt x="32727" y="50822"/>
                  <a:pt x="32727" y="48750"/>
                </a:cubicBezTo>
                <a:cubicBezTo>
                  <a:pt x="32727" y="46683"/>
                  <a:pt x="31505" y="45000"/>
                  <a:pt x="30000" y="45000"/>
                </a:cubicBezTo>
                <a:moveTo>
                  <a:pt x="65877" y="69605"/>
                </a:moveTo>
                <a:lnTo>
                  <a:pt x="64838" y="72911"/>
                </a:lnTo>
                <a:lnTo>
                  <a:pt x="55044" y="72911"/>
                </a:lnTo>
                <a:cubicBezTo>
                  <a:pt x="55011" y="73083"/>
                  <a:pt x="55000" y="73322"/>
                  <a:pt x="55000" y="73633"/>
                </a:cubicBezTo>
                <a:lnTo>
                  <a:pt x="55000" y="74822"/>
                </a:lnTo>
                <a:cubicBezTo>
                  <a:pt x="55000" y="75716"/>
                  <a:pt x="55011" y="76250"/>
                  <a:pt x="55044" y="76422"/>
                </a:cubicBezTo>
                <a:lnTo>
                  <a:pt x="64277" y="76422"/>
                </a:lnTo>
                <a:lnTo>
                  <a:pt x="63283" y="79666"/>
                </a:lnTo>
                <a:lnTo>
                  <a:pt x="55238" y="79666"/>
                </a:lnTo>
                <a:cubicBezTo>
                  <a:pt x="55561" y="82455"/>
                  <a:pt x="56244" y="84644"/>
                  <a:pt x="57283" y="86222"/>
                </a:cubicBezTo>
                <a:cubicBezTo>
                  <a:pt x="58483" y="88183"/>
                  <a:pt x="60105" y="89166"/>
                  <a:pt x="62161" y="89166"/>
                </a:cubicBezTo>
                <a:cubicBezTo>
                  <a:pt x="63494" y="89166"/>
                  <a:pt x="64600" y="88888"/>
                  <a:pt x="65483" y="88338"/>
                </a:cubicBezTo>
                <a:cubicBezTo>
                  <a:pt x="66277" y="87822"/>
                  <a:pt x="67183" y="86966"/>
                  <a:pt x="68200" y="85761"/>
                </a:cubicBezTo>
                <a:lnTo>
                  <a:pt x="68200" y="91488"/>
                </a:lnTo>
                <a:cubicBezTo>
                  <a:pt x="66388" y="93005"/>
                  <a:pt x="64372" y="93755"/>
                  <a:pt x="62161" y="93755"/>
                </a:cubicBezTo>
                <a:cubicBezTo>
                  <a:pt x="58588" y="93755"/>
                  <a:pt x="55800" y="92350"/>
                  <a:pt x="53800" y="89522"/>
                </a:cubicBezTo>
                <a:cubicBezTo>
                  <a:pt x="52066" y="87088"/>
                  <a:pt x="50983" y="83800"/>
                  <a:pt x="50561" y="79666"/>
                </a:cubicBezTo>
                <a:lnTo>
                  <a:pt x="47483" y="79666"/>
                </a:lnTo>
                <a:lnTo>
                  <a:pt x="48561" y="76422"/>
                </a:lnTo>
                <a:lnTo>
                  <a:pt x="50361" y="76422"/>
                </a:lnTo>
                <a:cubicBezTo>
                  <a:pt x="50333" y="76177"/>
                  <a:pt x="50311" y="75922"/>
                  <a:pt x="50300" y="75650"/>
                </a:cubicBezTo>
                <a:cubicBezTo>
                  <a:pt x="50283" y="75372"/>
                  <a:pt x="50277" y="75083"/>
                  <a:pt x="50277" y="74766"/>
                </a:cubicBezTo>
                <a:cubicBezTo>
                  <a:pt x="50277" y="74533"/>
                  <a:pt x="50283" y="74255"/>
                  <a:pt x="50300" y="73944"/>
                </a:cubicBezTo>
                <a:cubicBezTo>
                  <a:pt x="50311" y="73633"/>
                  <a:pt x="50333" y="73288"/>
                  <a:pt x="50361" y="72911"/>
                </a:cubicBezTo>
                <a:lnTo>
                  <a:pt x="47483" y="72911"/>
                </a:lnTo>
                <a:lnTo>
                  <a:pt x="48522" y="69605"/>
                </a:lnTo>
                <a:lnTo>
                  <a:pt x="50638" y="69605"/>
                </a:lnTo>
                <a:cubicBezTo>
                  <a:pt x="51305" y="65655"/>
                  <a:pt x="52516" y="62522"/>
                  <a:pt x="54277" y="60222"/>
                </a:cubicBezTo>
                <a:cubicBezTo>
                  <a:pt x="56333" y="57572"/>
                  <a:pt x="58961" y="56244"/>
                  <a:pt x="62161" y="56244"/>
                </a:cubicBezTo>
                <a:cubicBezTo>
                  <a:pt x="64483" y="56244"/>
                  <a:pt x="66855" y="57311"/>
                  <a:pt x="69277" y="59444"/>
                </a:cubicBezTo>
                <a:lnTo>
                  <a:pt x="67438" y="64138"/>
                </a:lnTo>
                <a:cubicBezTo>
                  <a:pt x="65733" y="61944"/>
                  <a:pt x="63866" y="60838"/>
                  <a:pt x="61838" y="60838"/>
                </a:cubicBezTo>
                <a:cubicBezTo>
                  <a:pt x="60050" y="60838"/>
                  <a:pt x="58561" y="61750"/>
                  <a:pt x="57361" y="63572"/>
                </a:cubicBezTo>
                <a:cubicBezTo>
                  <a:pt x="56350" y="65188"/>
                  <a:pt x="55666" y="67205"/>
                  <a:pt x="55322" y="69605"/>
                </a:cubicBezTo>
                <a:cubicBezTo>
                  <a:pt x="55322" y="69605"/>
                  <a:pt x="65877" y="69605"/>
                  <a:pt x="65877" y="69605"/>
                </a:cubicBezTo>
                <a:close/>
                <a:moveTo>
                  <a:pt x="60000" y="45000"/>
                </a:moveTo>
                <a:cubicBezTo>
                  <a:pt x="47950" y="45000"/>
                  <a:pt x="38183" y="58433"/>
                  <a:pt x="38183" y="75000"/>
                </a:cubicBezTo>
                <a:cubicBezTo>
                  <a:pt x="38183" y="91566"/>
                  <a:pt x="47950" y="105000"/>
                  <a:pt x="60000" y="105000"/>
                </a:cubicBezTo>
                <a:cubicBezTo>
                  <a:pt x="72050" y="105000"/>
                  <a:pt x="81816" y="91566"/>
                  <a:pt x="81816" y="75000"/>
                </a:cubicBezTo>
                <a:cubicBezTo>
                  <a:pt x="81816" y="58433"/>
                  <a:pt x="72050" y="45000"/>
                  <a:pt x="60000" y="45000"/>
                </a:cubicBezTo>
                <a:moveTo>
                  <a:pt x="111816" y="45000"/>
                </a:moveTo>
                <a:cubicBezTo>
                  <a:pt x="110311" y="45000"/>
                  <a:pt x="109088" y="43322"/>
                  <a:pt x="109088" y="41250"/>
                </a:cubicBezTo>
                <a:cubicBezTo>
                  <a:pt x="109088" y="39177"/>
                  <a:pt x="110311" y="37500"/>
                  <a:pt x="111816" y="37500"/>
                </a:cubicBezTo>
                <a:cubicBezTo>
                  <a:pt x="113322" y="37500"/>
                  <a:pt x="114544" y="39177"/>
                  <a:pt x="114544" y="41250"/>
                </a:cubicBezTo>
                <a:cubicBezTo>
                  <a:pt x="114544" y="43322"/>
                  <a:pt x="113322" y="45000"/>
                  <a:pt x="111816" y="45000"/>
                </a:cubicBezTo>
                <a:moveTo>
                  <a:pt x="114544" y="98188"/>
                </a:moveTo>
                <a:cubicBezTo>
                  <a:pt x="113688" y="97772"/>
                  <a:pt x="112777" y="97500"/>
                  <a:pt x="111816" y="97500"/>
                </a:cubicBezTo>
                <a:cubicBezTo>
                  <a:pt x="107300" y="97500"/>
                  <a:pt x="103638" y="102538"/>
                  <a:pt x="103638" y="108750"/>
                </a:cubicBezTo>
                <a:cubicBezTo>
                  <a:pt x="103638" y="110072"/>
                  <a:pt x="103833" y="111327"/>
                  <a:pt x="104138" y="112500"/>
                </a:cubicBezTo>
                <a:lnTo>
                  <a:pt x="15861" y="112500"/>
                </a:lnTo>
                <a:cubicBezTo>
                  <a:pt x="16166" y="111327"/>
                  <a:pt x="16361" y="110072"/>
                  <a:pt x="16361" y="108750"/>
                </a:cubicBezTo>
                <a:cubicBezTo>
                  <a:pt x="16361" y="102538"/>
                  <a:pt x="12700" y="97500"/>
                  <a:pt x="8183" y="97500"/>
                </a:cubicBezTo>
                <a:cubicBezTo>
                  <a:pt x="7216" y="97500"/>
                  <a:pt x="6311" y="97772"/>
                  <a:pt x="5455" y="98188"/>
                </a:cubicBezTo>
                <a:lnTo>
                  <a:pt x="5455" y="51811"/>
                </a:lnTo>
                <a:cubicBezTo>
                  <a:pt x="6311" y="52233"/>
                  <a:pt x="7216" y="52500"/>
                  <a:pt x="8183" y="52500"/>
                </a:cubicBezTo>
                <a:cubicBezTo>
                  <a:pt x="12700" y="52500"/>
                  <a:pt x="16361" y="47466"/>
                  <a:pt x="16361" y="41250"/>
                </a:cubicBezTo>
                <a:cubicBezTo>
                  <a:pt x="16361" y="39927"/>
                  <a:pt x="16166" y="38677"/>
                  <a:pt x="15861" y="37500"/>
                </a:cubicBezTo>
                <a:lnTo>
                  <a:pt x="104138" y="37500"/>
                </a:lnTo>
                <a:cubicBezTo>
                  <a:pt x="103833" y="38677"/>
                  <a:pt x="103638" y="39927"/>
                  <a:pt x="103638" y="41250"/>
                </a:cubicBezTo>
                <a:cubicBezTo>
                  <a:pt x="103638" y="47466"/>
                  <a:pt x="107300" y="52500"/>
                  <a:pt x="111816" y="52500"/>
                </a:cubicBezTo>
                <a:cubicBezTo>
                  <a:pt x="112777" y="52500"/>
                  <a:pt x="113688" y="52233"/>
                  <a:pt x="114544" y="51811"/>
                </a:cubicBezTo>
                <a:cubicBezTo>
                  <a:pt x="114544" y="51811"/>
                  <a:pt x="114544" y="98188"/>
                  <a:pt x="114544" y="98188"/>
                </a:cubicBezTo>
                <a:close/>
                <a:moveTo>
                  <a:pt x="111816" y="112500"/>
                </a:moveTo>
                <a:cubicBezTo>
                  <a:pt x="110311" y="112500"/>
                  <a:pt x="109088" y="110822"/>
                  <a:pt x="109088" y="108750"/>
                </a:cubicBezTo>
                <a:cubicBezTo>
                  <a:pt x="109088" y="106683"/>
                  <a:pt x="110311" y="105000"/>
                  <a:pt x="111816" y="105000"/>
                </a:cubicBezTo>
                <a:cubicBezTo>
                  <a:pt x="113322" y="105000"/>
                  <a:pt x="114544" y="106683"/>
                  <a:pt x="114544" y="108750"/>
                </a:cubicBezTo>
                <a:cubicBezTo>
                  <a:pt x="114544" y="110822"/>
                  <a:pt x="113322" y="112500"/>
                  <a:pt x="111816" y="112500"/>
                </a:cubicBezTo>
                <a:moveTo>
                  <a:pt x="8183" y="112500"/>
                </a:moveTo>
                <a:cubicBezTo>
                  <a:pt x="6677" y="112500"/>
                  <a:pt x="5455" y="110822"/>
                  <a:pt x="5455" y="108750"/>
                </a:cubicBezTo>
                <a:cubicBezTo>
                  <a:pt x="5455" y="106683"/>
                  <a:pt x="6677" y="105000"/>
                  <a:pt x="8183" y="105000"/>
                </a:cubicBezTo>
                <a:cubicBezTo>
                  <a:pt x="9688" y="105000"/>
                  <a:pt x="10911" y="106683"/>
                  <a:pt x="10911" y="108750"/>
                </a:cubicBezTo>
                <a:cubicBezTo>
                  <a:pt x="10911" y="110822"/>
                  <a:pt x="9688" y="112500"/>
                  <a:pt x="8183" y="112500"/>
                </a:cubicBezTo>
                <a:moveTo>
                  <a:pt x="8183" y="37500"/>
                </a:moveTo>
                <a:cubicBezTo>
                  <a:pt x="9688" y="37500"/>
                  <a:pt x="10911" y="39177"/>
                  <a:pt x="10911" y="41250"/>
                </a:cubicBezTo>
                <a:cubicBezTo>
                  <a:pt x="10911" y="43322"/>
                  <a:pt x="9688" y="45000"/>
                  <a:pt x="8183" y="45000"/>
                </a:cubicBezTo>
                <a:cubicBezTo>
                  <a:pt x="6677" y="45000"/>
                  <a:pt x="5455" y="43322"/>
                  <a:pt x="5455" y="41250"/>
                </a:cubicBezTo>
                <a:cubicBezTo>
                  <a:pt x="5455" y="39177"/>
                  <a:pt x="6677" y="37500"/>
                  <a:pt x="8183" y="37500"/>
                </a:cubicBezTo>
                <a:moveTo>
                  <a:pt x="114544" y="30000"/>
                </a:moveTo>
                <a:lnTo>
                  <a:pt x="5455" y="30000"/>
                </a:lnTo>
                <a:cubicBezTo>
                  <a:pt x="2444" y="30000"/>
                  <a:pt x="0" y="33361"/>
                  <a:pt x="0" y="37500"/>
                </a:cubicBezTo>
                <a:lnTo>
                  <a:pt x="0" y="112500"/>
                </a:lnTo>
                <a:cubicBezTo>
                  <a:pt x="0" y="116644"/>
                  <a:pt x="2444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6644"/>
                  <a:pt x="120000" y="112500"/>
                </a:cubicBezTo>
                <a:lnTo>
                  <a:pt x="120000" y="37500"/>
                </a:lnTo>
                <a:cubicBezTo>
                  <a:pt x="120000" y="33361"/>
                  <a:pt x="117555" y="30000"/>
                  <a:pt x="114544" y="30000"/>
                </a:cubicBezTo>
                <a:moveTo>
                  <a:pt x="95455" y="97500"/>
                </a:moveTo>
                <a:lnTo>
                  <a:pt x="90000" y="97500"/>
                </a:lnTo>
                <a:cubicBezTo>
                  <a:pt x="88494" y="97500"/>
                  <a:pt x="87272" y="99177"/>
                  <a:pt x="87272" y="101250"/>
                </a:cubicBezTo>
                <a:cubicBezTo>
                  <a:pt x="87272" y="103322"/>
                  <a:pt x="88494" y="105000"/>
                  <a:pt x="90000" y="105000"/>
                </a:cubicBezTo>
                <a:lnTo>
                  <a:pt x="95455" y="105000"/>
                </a:lnTo>
                <a:cubicBezTo>
                  <a:pt x="96961" y="105000"/>
                  <a:pt x="98183" y="103322"/>
                  <a:pt x="98183" y="101250"/>
                </a:cubicBezTo>
                <a:cubicBezTo>
                  <a:pt x="98183" y="99177"/>
                  <a:pt x="96961" y="97500"/>
                  <a:pt x="95455" y="97500"/>
                </a:cubicBezTo>
                <a:moveTo>
                  <a:pt x="24544" y="7500"/>
                </a:moveTo>
                <a:lnTo>
                  <a:pt x="95455" y="7500"/>
                </a:lnTo>
                <a:cubicBezTo>
                  <a:pt x="96961" y="7500"/>
                  <a:pt x="98183" y="5822"/>
                  <a:pt x="98183" y="3750"/>
                </a:cubicBezTo>
                <a:cubicBezTo>
                  <a:pt x="98183" y="1677"/>
                  <a:pt x="96961" y="0"/>
                  <a:pt x="95455" y="0"/>
                </a:cubicBezTo>
                <a:lnTo>
                  <a:pt x="24544" y="0"/>
                </a:lnTo>
                <a:cubicBezTo>
                  <a:pt x="23038" y="0"/>
                  <a:pt x="21816" y="1677"/>
                  <a:pt x="21816" y="3750"/>
                </a:cubicBezTo>
                <a:cubicBezTo>
                  <a:pt x="21816" y="5822"/>
                  <a:pt x="23038" y="7500"/>
                  <a:pt x="24544" y="7500"/>
                </a:cubicBezTo>
                <a:moveTo>
                  <a:pt x="13638" y="22500"/>
                </a:moveTo>
                <a:lnTo>
                  <a:pt x="106361" y="22500"/>
                </a:lnTo>
                <a:cubicBezTo>
                  <a:pt x="107866" y="22500"/>
                  <a:pt x="109088" y="20822"/>
                  <a:pt x="109088" y="18750"/>
                </a:cubicBezTo>
                <a:cubicBezTo>
                  <a:pt x="109088" y="16677"/>
                  <a:pt x="107866" y="15000"/>
                  <a:pt x="106361" y="15000"/>
                </a:cubicBezTo>
                <a:lnTo>
                  <a:pt x="13638" y="15000"/>
                </a:lnTo>
                <a:cubicBezTo>
                  <a:pt x="12133" y="15000"/>
                  <a:pt x="10911" y="16677"/>
                  <a:pt x="10911" y="18750"/>
                </a:cubicBezTo>
                <a:cubicBezTo>
                  <a:pt x="10911" y="20822"/>
                  <a:pt x="12133" y="22500"/>
                  <a:pt x="13638" y="225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" name="Shape 4772">
            <a:extLst>
              <a:ext uri="{FF2B5EF4-FFF2-40B4-BE49-F238E27FC236}">
                <a16:creationId xmlns:a16="http://schemas.microsoft.com/office/drawing/2014/main" id="{C51B8B50-557D-4F6B-B88A-EBC4DE361F65}"/>
              </a:ext>
            </a:extLst>
          </p:cNvPr>
          <p:cNvSpPr/>
          <p:nvPr/>
        </p:nvSpPr>
        <p:spPr>
          <a:xfrm>
            <a:off x="2480642" y="2854921"/>
            <a:ext cx="279328" cy="1777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3522" y="67927"/>
                </a:moveTo>
                <a:lnTo>
                  <a:pt x="52744" y="70950"/>
                </a:lnTo>
                <a:lnTo>
                  <a:pt x="45394" y="70950"/>
                </a:lnTo>
                <a:cubicBezTo>
                  <a:pt x="45372" y="71105"/>
                  <a:pt x="45361" y="71327"/>
                  <a:pt x="45361" y="71611"/>
                </a:cubicBezTo>
                <a:lnTo>
                  <a:pt x="45361" y="72694"/>
                </a:lnTo>
                <a:cubicBezTo>
                  <a:pt x="45361" y="73511"/>
                  <a:pt x="45372" y="74000"/>
                  <a:pt x="45394" y="74155"/>
                </a:cubicBezTo>
                <a:lnTo>
                  <a:pt x="52322" y="74155"/>
                </a:lnTo>
                <a:lnTo>
                  <a:pt x="51572" y="77127"/>
                </a:lnTo>
                <a:lnTo>
                  <a:pt x="45544" y="77127"/>
                </a:lnTo>
                <a:cubicBezTo>
                  <a:pt x="45783" y="79677"/>
                  <a:pt x="46294" y="81672"/>
                  <a:pt x="47072" y="83116"/>
                </a:cubicBezTo>
                <a:cubicBezTo>
                  <a:pt x="47972" y="84911"/>
                  <a:pt x="49194" y="85805"/>
                  <a:pt x="50733" y="85805"/>
                </a:cubicBezTo>
                <a:cubicBezTo>
                  <a:pt x="51733" y="85805"/>
                  <a:pt x="52561" y="85561"/>
                  <a:pt x="53222" y="85055"/>
                </a:cubicBezTo>
                <a:cubicBezTo>
                  <a:pt x="53822" y="84583"/>
                  <a:pt x="54500" y="83800"/>
                  <a:pt x="55261" y="82694"/>
                </a:cubicBezTo>
                <a:lnTo>
                  <a:pt x="55261" y="87933"/>
                </a:lnTo>
                <a:cubicBezTo>
                  <a:pt x="53900" y="89311"/>
                  <a:pt x="52388" y="90011"/>
                  <a:pt x="50733" y="90011"/>
                </a:cubicBezTo>
                <a:cubicBezTo>
                  <a:pt x="48050" y="90011"/>
                  <a:pt x="45961" y="88722"/>
                  <a:pt x="44461" y="86138"/>
                </a:cubicBezTo>
                <a:cubicBezTo>
                  <a:pt x="43161" y="83911"/>
                  <a:pt x="42350" y="80900"/>
                  <a:pt x="42033" y="77127"/>
                </a:cubicBezTo>
                <a:lnTo>
                  <a:pt x="39722" y="77127"/>
                </a:lnTo>
                <a:lnTo>
                  <a:pt x="40533" y="74155"/>
                </a:lnTo>
                <a:lnTo>
                  <a:pt x="41883" y="74155"/>
                </a:lnTo>
                <a:cubicBezTo>
                  <a:pt x="41866" y="73938"/>
                  <a:pt x="41844" y="73705"/>
                  <a:pt x="41833" y="73450"/>
                </a:cubicBezTo>
                <a:cubicBezTo>
                  <a:pt x="41827" y="73194"/>
                  <a:pt x="41822" y="72927"/>
                  <a:pt x="41822" y="72650"/>
                </a:cubicBezTo>
                <a:cubicBezTo>
                  <a:pt x="41822" y="72427"/>
                  <a:pt x="41827" y="72172"/>
                  <a:pt x="41833" y="71894"/>
                </a:cubicBezTo>
                <a:cubicBezTo>
                  <a:pt x="41844" y="71611"/>
                  <a:pt x="41866" y="71294"/>
                  <a:pt x="41883" y="70950"/>
                </a:cubicBezTo>
                <a:lnTo>
                  <a:pt x="39722" y="70950"/>
                </a:lnTo>
                <a:lnTo>
                  <a:pt x="40505" y="67927"/>
                </a:lnTo>
                <a:lnTo>
                  <a:pt x="42094" y="67927"/>
                </a:lnTo>
                <a:cubicBezTo>
                  <a:pt x="42594" y="64311"/>
                  <a:pt x="43505" y="61450"/>
                  <a:pt x="44822" y="59344"/>
                </a:cubicBezTo>
                <a:cubicBezTo>
                  <a:pt x="46361" y="56927"/>
                  <a:pt x="48333" y="55711"/>
                  <a:pt x="50733" y="55711"/>
                </a:cubicBezTo>
                <a:cubicBezTo>
                  <a:pt x="52472" y="55711"/>
                  <a:pt x="54255" y="56683"/>
                  <a:pt x="56072" y="58633"/>
                </a:cubicBezTo>
                <a:lnTo>
                  <a:pt x="54694" y="62927"/>
                </a:lnTo>
                <a:cubicBezTo>
                  <a:pt x="53411" y="60916"/>
                  <a:pt x="52011" y="59905"/>
                  <a:pt x="50494" y="59905"/>
                </a:cubicBezTo>
                <a:cubicBezTo>
                  <a:pt x="49150" y="59905"/>
                  <a:pt x="48033" y="60744"/>
                  <a:pt x="47133" y="62411"/>
                </a:cubicBezTo>
                <a:cubicBezTo>
                  <a:pt x="46372" y="63888"/>
                  <a:pt x="45861" y="65727"/>
                  <a:pt x="45605" y="67927"/>
                </a:cubicBezTo>
                <a:cubicBezTo>
                  <a:pt x="45605" y="67927"/>
                  <a:pt x="53522" y="67927"/>
                  <a:pt x="53522" y="67927"/>
                </a:cubicBezTo>
                <a:close/>
                <a:moveTo>
                  <a:pt x="49088" y="42855"/>
                </a:moveTo>
                <a:cubicBezTo>
                  <a:pt x="38544" y="42855"/>
                  <a:pt x="30000" y="56294"/>
                  <a:pt x="30000" y="72855"/>
                </a:cubicBezTo>
                <a:cubicBezTo>
                  <a:pt x="30000" y="89427"/>
                  <a:pt x="38544" y="102855"/>
                  <a:pt x="49088" y="102855"/>
                </a:cubicBezTo>
                <a:cubicBezTo>
                  <a:pt x="59633" y="102855"/>
                  <a:pt x="68183" y="89427"/>
                  <a:pt x="68183" y="72855"/>
                </a:cubicBezTo>
                <a:cubicBezTo>
                  <a:pt x="68183" y="56294"/>
                  <a:pt x="59633" y="42855"/>
                  <a:pt x="49088" y="42855"/>
                </a:cubicBezTo>
                <a:moveTo>
                  <a:pt x="24544" y="42855"/>
                </a:moveTo>
                <a:cubicBezTo>
                  <a:pt x="23038" y="42855"/>
                  <a:pt x="21816" y="44777"/>
                  <a:pt x="21816" y="47144"/>
                </a:cubicBezTo>
                <a:cubicBezTo>
                  <a:pt x="21816" y="49511"/>
                  <a:pt x="23038" y="51427"/>
                  <a:pt x="24544" y="51427"/>
                </a:cubicBezTo>
                <a:cubicBezTo>
                  <a:pt x="26050" y="51427"/>
                  <a:pt x="27272" y="49511"/>
                  <a:pt x="27272" y="47144"/>
                </a:cubicBezTo>
                <a:cubicBezTo>
                  <a:pt x="27272" y="44777"/>
                  <a:pt x="26050" y="42855"/>
                  <a:pt x="24544" y="42855"/>
                </a:cubicBezTo>
                <a:moveTo>
                  <a:pt x="90000" y="42855"/>
                </a:moveTo>
                <a:cubicBezTo>
                  <a:pt x="88494" y="42855"/>
                  <a:pt x="87272" y="40938"/>
                  <a:pt x="87272" y="38572"/>
                </a:cubicBezTo>
                <a:cubicBezTo>
                  <a:pt x="87272" y="36205"/>
                  <a:pt x="88494" y="34283"/>
                  <a:pt x="90000" y="34283"/>
                </a:cubicBezTo>
                <a:cubicBezTo>
                  <a:pt x="91505" y="34283"/>
                  <a:pt x="92727" y="36205"/>
                  <a:pt x="92727" y="38572"/>
                </a:cubicBezTo>
                <a:cubicBezTo>
                  <a:pt x="92727" y="40938"/>
                  <a:pt x="91505" y="42855"/>
                  <a:pt x="90000" y="42855"/>
                </a:cubicBezTo>
                <a:moveTo>
                  <a:pt x="92727" y="95072"/>
                </a:moveTo>
                <a:cubicBezTo>
                  <a:pt x="91872" y="94600"/>
                  <a:pt x="90961" y="94283"/>
                  <a:pt x="90000" y="94283"/>
                </a:cubicBezTo>
                <a:cubicBezTo>
                  <a:pt x="85477" y="94283"/>
                  <a:pt x="81816" y="100044"/>
                  <a:pt x="81816" y="107144"/>
                </a:cubicBezTo>
                <a:cubicBezTo>
                  <a:pt x="81816" y="108655"/>
                  <a:pt x="82016" y="110083"/>
                  <a:pt x="82322" y="111427"/>
                </a:cubicBezTo>
                <a:lnTo>
                  <a:pt x="15861" y="111427"/>
                </a:lnTo>
                <a:cubicBezTo>
                  <a:pt x="16166" y="110083"/>
                  <a:pt x="16361" y="108655"/>
                  <a:pt x="16361" y="107144"/>
                </a:cubicBezTo>
                <a:cubicBezTo>
                  <a:pt x="16361" y="100044"/>
                  <a:pt x="12700" y="94283"/>
                  <a:pt x="8183" y="94283"/>
                </a:cubicBezTo>
                <a:cubicBezTo>
                  <a:pt x="7216" y="94283"/>
                  <a:pt x="6311" y="94600"/>
                  <a:pt x="5455" y="95072"/>
                </a:cubicBezTo>
                <a:lnTo>
                  <a:pt x="5455" y="50644"/>
                </a:lnTo>
                <a:cubicBezTo>
                  <a:pt x="6311" y="51122"/>
                  <a:pt x="7216" y="51427"/>
                  <a:pt x="8183" y="51427"/>
                </a:cubicBezTo>
                <a:cubicBezTo>
                  <a:pt x="12700" y="51427"/>
                  <a:pt x="16361" y="45677"/>
                  <a:pt x="16361" y="38572"/>
                </a:cubicBezTo>
                <a:cubicBezTo>
                  <a:pt x="16361" y="37061"/>
                  <a:pt x="16166" y="35633"/>
                  <a:pt x="15861" y="34283"/>
                </a:cubicBezTo>
                <a:lnTo>
                  <a:pt x="82322" y="34283"/>
                </a:lnTo>
                <a:cubicBezTo>
                  <a:pt x="82016" y="35633"/>
                  <a:pt x="81816" y="37061"/>
                  <a:pt x="81816" y="38572"/>
                </a:cubicBezTo>
                <a:cubicBezTo>
                  <a:pt x="81816" y="45677"/>
                  <a:pt x="85477" y="51427"/>
                  <a:pt x="90000" y="51427"/>
                </a:cubicBezTo>
                <a:cubicBezTo>
                  <a:pt x="90961" y="51427"/>
                  <a:pt x="91872" y="51122"/>
                  <a:pt x="92727" y="50644"/>
                </a:cubicBezTo>
                <a:cubicBezTo>
                  <a:pt x="92727" y="50644"/>
                  <a:pt x="92727" y="95072"/>
                  <a:pt x="92727" y="95072"/>
                </a:cubicBezTo>
                <a:close/>
                <a:moveTo>
                  <a:pt x="90000" y="111427"/>
                </a:moveTo>
                <a:cubicBezTo>
                  <a:pt x="88494" y="111427"/>
                  <a:pt x="87272" y="109511"/>
                  <a:pt x="87272" y="107144"/>
                </a:cubicBezTo>
                <a:cubicBezTo>
                  <a:pt x="87272" y="104777"/>
                  <a:pt x="88494" y="102855"/>
                  <a:pt x="90000" y="102855"/>
                </a:cubicBezTo>
                <a:cubicBezTo>
                  <a:pt x="91505" y="102855"/>
                  <a:pt x="92727" y="104777"/>
                  <a:pt x="92727" y="107144"/>
                </a:cubicBezTo>
                <a:cubicBezTo>
                  <a:pt x="92727" y="109511"/>
                  <a:pt x="91505" y="111427"/>
                  <a:pt x="90000" y="111427"/>
                </a:cubicBezTo>
                <a:moveTo>
                  <a:pt x="8183" y="111427"/>
                </a:moveTo>
                <a:cubicBezTo>
                  <a:pt x="6677" y="111427"/>
                  <a:pt x="5455" y="109511"/>
                  <a:pt x="5455" y="107144"/>
                </a:cubicBezTo>
                <a:cubicBezTo>
                  <a:pt x="5455" y="104777"/>
                  <a:pt x="6677" y="102855"/>
                  <a:pt x="8183" y="102855"/>
                </a:cubicBezTo>
                <a:cubicBezTo>
                  <a:pt x="9688" y="102855"/>
                  <a:pt x="10911" y="104777"/>
                  <a:pt x="10911" y="107144"/>
                </a:cubicBezTo>
                <a:cubicBezTo>
                  <a:pt x="10911" y="109511"/>
                  <a:pt x="9688" y="111427"/>
                  <a:pt x="8183" y="111427"/>
                </a:cubicBezTo>
                <a:moveTo>
                  <a:pt x="8183" y="34283"/>
                </a:moveTo>
                <a:cubicBezTo>
                  <a:pt x="9688" y="34283"/>
                  <a:pt x="10911" y="36205"/>
                  <a:pt x="10911" y="38572"/>
                </a:cubicBezTo>
                <a:cubicBezTo>
                  <a:pt x="10911" y="40938"/>
                  <a:pt x="9688" y="42855"/>
                  <a:pt x="8183" y="42855"/>
                </a:cubicBezTo>
                <a:cubicBezTo>
                  <a:pt x="6677" y="42855"/>
                  <a:pt x="5455" y="40938"/>
                  <a:pt x="5455" y="38572"/>
                </a:cubicBezTo>
                <a:cubicBezTo>
                  <a:pt x="5455" y="36205"/>
                  <a:pt x="6677" y="34283"/>
                  <a:pt x="8183" y="34283"/>
                </a:cubicBezTo>
                <a:moveTo>
                  <a:pt x="92727" y="25716"/>
                </a:moveTo>
                <a:lnTo>
                  <a:pt x="5455" y="25716"/>
                </a:lnTo>
                <a:cubicBezTo>
                  <a:pt x="2444" y="25716"/>
                  <a:pt x="0" y="29550"/>
                  <a:pt x="0" y="34283"/>
                </a:cubicBezTo>
                <a:lnTo>
                  <a:pt x="0" y="111427"/>
                </a:lnTo>
                <a:cubicBezTo>
                  <a:pt x="0" y="116161"/>
                  <a:pt x="2444" y="120000"/>
                  <a:pt x="5455" y="120000"/>
                </a:cubicBezTo>
                <a:lnTo>
                  <a:pt x="92727" y="120000"/>
                </a:lnTo>
                <a:cubicBezTo>
                  <a:pt x="95738" y="120000"/>
                  <a:pt x="98183" y="116161"/>
                  <a:pt x="98183" y="111427"/>
                </a:cubicBezTo>
                <a:lnTo>
                  <a:pt x="98183" y="34283"/>
                </a:lnTo>
                <a:cubicBezTo>
                  <a:pt x="98183" y="29550"/>
                  <a:pt x="95738" y="25716"/>
                  <a:pt x="92727" y="25716"/>
                </a:cubicBezTo>
                <a:moveTo>
                  <a:pt x="114544" y="0"/>
                </a:moveTo>
                <a:lnTo>
                  <a:pt x="27272" y="0"/>
                </a:lnTo>
                <a:cubicBezTo>
                  <a:pt x="24261" y="0"/>
                  <a:pt x="21816" y="3838"/>
                  <a:pt x="21816" y="8572"/>
                </a:cubicBezTo>
                <a:lnTo>
                  <a:pt x="21816" y="12855"/>
                </a:lnTo>
                <a:cubicBezTo>
                  <a:pt x="21816" y="15227"/>
                  <a:pt x="23038" y="17144"/>
                  <a:pt x="24544" y="17144"/>
                </a:cubicBezTo>
                <a:cubicBezTo>
                  <a:pt x="26050" y="17144"/>
                  <a:pt x="27272" y="15227"/>
                  <a:pt x="27272" y="12855"/>
                </a:cubicBezTo>
                <a:lnTo>
                  <a:pt x="27272" y="8572"/>
                </a:lnTo>
                <a:lnTo>
                  <a:pt x="114544" y="8572"/>
                </a:lnTo>
                <a:lnTo>
                  <a:pt x="114544" y="85716"/>
                </a:lnTo>
                <a:lnTo>
                  <a:pt x="106361" y="85716"/>
                </a:lnTo>
                <a:cubicBezTo>
                  <a:pt x="104861" y="85716"/>
                  <a:pt x="103638" y="87638"/>
                  <a:pt x="103638" y="90000"/>
                </a:cubicBezTo>
                <a:cubicBezTo>
                  <a:pt x="103638" y="92366"/>
                  <a:pt x="104861" y="94283"/>
                  <a:pt x="106361" y="94283"/>
                </a:cubicBezTo>
                <a:lnTo>
                  <a:pt x="114544" y="94283"/>
                </a:lnTo>
                <a:cubicBezTo>
                  <a:pt x="117555" y="94283"/>
                  <a:pt x="120000" y="90450"/>
                  <a:pt x="120000" y="85716"/>
                </a:cubicBezTo>
                <a:lnTo>
                  <a:pt x="120000" y="8572"/>
                </a:lnTo>
                <a:cubicBezTo>
                  <a:pt x="120000" y="3838"/>
                  <a:pt x="117555" y="0"/>
                  <a:pt x="114544" y="0"/>
                </a:cubicBezTo>
                <a:moveTo>
                  <a:pt x="73638" y="94283"/>
                </a:moveTo>
                <a:cubicBezTo>
                  <a:pt x="72133" y="94283"/>
                  <a:pt x="70911" y="96205"/>
                  <a:pt x="70911" y="98572"/>
                </a:cubicBezTo>
                <a:cubicBezTo>
                  <a:pt x="70911" y="100938"/>
                  <a:pt x="72133" y="102855"/>
                  <a:pt x="73638" y="102855"/>
                </a:cubicBezTo>
                <a:cubicBezTo>
                  <a:pt x="75138" y="102855"/>
                  <a:pt x="76361" y="100938"/>
                  <a:pt x="76361" y="98572"/>
                </a:cubicBezTo>
                <a:cubicBezTo>
                  <a:pt x="76361" y="96205"/>
                  <a:pt x="75138" y="94283"/>
                  <a:pt x="73638" y="942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" name="Shape 4773">
            <a:extLst>
              <a:ext uri="{FF2B5EF4-FFF2-40B4-BE49-F238E27FC236}">
                <a16:creationId xmlns:a16="http://schemas.microsoft.com/office/drawing/2014/main" id="{0EB28226-0CEE-479D-902A-CA67E7BC299E}"/>
              </a:ext>
            </a:extLst>
          </p:cNvPr>
          <p:cNvSpPr/>
          <p:nvPr/>
        </p:nvSpPr>
        <p:spPr>
          <a:xfrm>
            <a:off x="3013903" y="2867617"/>
            <a:ext cx="279328" cy="1523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738" y="61427"/>
                </a:moveTo>
                <a:lnTo>
                  <a:pt x="56188" y="72866"/>
                </a:lnTo>
                <a:cubicBezTo>
                  <a:pt x="58100" y="73738"/>
                  <a:pt x="63988" y="77233"/>
                  <a:pt x="64861" y="70777"/>
                </a:cubicBezTo>
                <a:cubicBezTo>
                  <a:pt x="65772" y="64044"/>
                  <a:pt x="59644" y="62305"/>
                  <a:pt x="57738" y="61427"/>
                </a:cubicBezTo>
                <a:moveTo>
                  <a:pt x="59844" y="45811"/>
                </a:moveTo>
                <a:lnTo>
                  <a:pt x="58444" y="56188"/>
                </a:lnTo>
                <a:cubicBezTo>
                  <a:pt x="60033" y="56922"/>
                  <a:pt x="64938" y="59900"/>
                  <a:pt x="65733" y="54033"/>
                </a:cubicBezTo>
                <a:cubicBezTo>
                  <a:pt x="66561" y="47905"/>
                  <a:pt x="61438" y="46544"/>
                  <a:pt x="59844" y="45811"/>
                </a:cubicBezTo>
                <a:moveTo>
                  <a:pt x="71294" y="54122"/>
                </a:moveTo>
                <a:cubicBezTo>
                  <a:pt x="70927" y="58733"/>
                  <a:pt x="69538" y="60966"/>
                  <a:pt x="67700" y="61755"/>
                </a:cubicBezTo>
                <a:cubicBezTo>
                  <a:pt x="70227" y="64177"/>
                  <a:pt x="71511" y="67911"/>
                  <a:pt x="70288" y="74366"/>
                </a:cubicBezTo>
                <a:cubicBezTo>
                  <a:pt x="68766" y="82377"/>
                  <a:pt x="65155" y="83055"/>
                  <a:pt x="60350" y="81377"/>
                </a:cubicBezTo>
                <a:lnTo>
                  <a:pt x="59183" y="90000"/>
                </a:lnTo>
                <a:lnTo>
                  <a:pt x="56366" y="88700"/>
                </a:lnTo>
                <a:lnTo>
                  <a:pt x="57516" y="80194"/>
                </a:lnTo>
                <a:cubicBezTo>
                  <a:pt x="56788" y="79866"/>
                  <a:pt x="56044" y="79505"/>
                  <a:pt x="55272" y="79122"/>
                </a:cubicBezTo>
                <a:lnTo>
                  <a:pt x="54116" y="87666"/>
                </a:lnTo>
                <a:lnTo>
                  <a:pt x="51305" y="86377"/>
                </a:lnTo>
                <a:lnTo>
                  <a:pt x="52466" y="77738"/>
                </a:lnTo>
                <a:cubicBezTo>
                  <a:pt x="51811" y="77422"/>
                  <a:pt x="51144" y="77094"/>
                  <a:pt x="50461" y="76777"/>
                </a:cubicBezTo>
                <a:lnTo>
                  <a:pt x="46794" y="75094"/>
                </a:lnTo>
                <a:lnTo>
                  <a:pt x="48194" y="69144"/>
                </a:lnTo>
                <a:cubicBezTo>
                  <a:pt x="48194" y="69144"/>
                  <a:pt x="50272" y="70161"/>
                  <a:pt x="50238" y="70083"/>
                </a:cubicBezTo>
                <a:cubicBezTo>
                  <a:pt x="51038" y="70450"/>
                  <a:pt x="51394" y="69494"/>
                  <a:pt x="51533" y="68850"/>
                </a:cubicBezTo>
                <a:lnTo>
                  <a:pt x="53372" y="55222"/>
                </a:lnTo>
                <a:cubicBezTo>
                  <a:pt x="53477" y="55272"/>
                  <a:pt x="53577" y="55316"/>
                  <a:pt x="53672" y="55361"/>
                </a:cubicBezTo>
                <a:cubicBezTo>
                  <a:pt x="53561" y="55277"/>
                  <a:pt x="53461" y="55222"/>
                  <a:pt x="53377" y="55183"/>
                </a:cubicBezTo>
                <a:lnTo>
                  <a:pt x="54694" y="45461"/>
                </a:lnTo>
                <a:cubicBezTo>
                  <a:pt x="54727" y="44355"/>
                  <a:pt x="54522" y="42961"/>
                  <a:pt x="53377" y="42438"/>
                </a:cubicBezTo>
                <a:cubicBezTo>
                  <a:pt x="53422" y="42383"/>
                  <a:pt x="51333" y="41494"/>
                  <a:pt x="51333" y="41494"/>
                </a:cubicBezTo>
                <a:lnTo>
                  <a:pt x="52083" y="35950"/>
                </a:lnTo>
                <a:lnTo>
                  <a:pt x="55966" y="37738"/>
                </a:lnTo>
                <a:lnTo>
                  <a:pt x="55966" y="37766"/>
                </a:lnTo>
                <a:cubicBezTo>
                  <a:pt x="56550" y="38027"/>
                  <a:pt x="57155" y="38288"/>
                  <a:pt x="57766" y="38538"/>
                </a:cubicBezTo>
                <a:lnTo>
                  <a:pt x="58922" y="30005"/>
                </a:lnTo>
                <a:lnTo>
                  <a:pt x="61738" y="31300"/>
                </a:lnTo>
                <a:lnTo>
                  <a:pt x="60605" y="39666"/>
                </a:lnTo>
                <a:cubicBezTo>
                  <a:pt x="61361" y="39983"/>
                  <a:pt x="62122" y="40305"/>
                  <a:pt x="62861" y="40650"/>
                </a:cubicBezTo>
                <a:lnTo>
                  <a:pt x="63983" y="32338"/>
                </a:lnTo>
                <a:lnTo>
                  <a:pt x="66805" y="33633"/>
                </a:lnTo>
                <a:lnTo>
                  <a:pt x="65650" y="42166"/>
                </a:lnTo>
                <a:cubicBezTo>
                  <a:pt x="69205" y="44433"/>
                  <a:pt x="71811" y="47816"/>
                  <a:pt x="71294" y="54122"/>
                </a:cubicBezTo>
                <a:moveTo>
                  <a:pt x="60000" y="20000"/>
                </a:moveTo>
                <a:cubicBezTo>
                  <a:pt x="47950" y="20000"/>
                  <a:pt x="38183" y="37911"/>
                  <a:pt x="38183" y="60000"/>
                </a:cubicBezTo>
                <a:cubicBezTo>
                  <a:pt x="38183" y="82094"/>
                  <a:pt x="47950" y="100000"/>
                  <a:pt x="60000" y="100000"/>
                </a:cubicBezTo>
                <a:cubicBezTo>
                  <a:pt x="72050" y="100000"/>
                  <a:pt x="81816" y="82094"/>
                  <a:pt x="81816" y="60000"/>
                </a:cubicBezTo>
                <a:cubicBezTo>
                  <a:pt x="81816" y="37911"/>
                  <a:pt x="72050" y="20000"/>
                  <a:pt x="60000" y="20000"/>
                </a:cubicBezTo>
                <a:moveTo>
                  <a:pt x="95455" y="90000"/>
                </a:moveTo>
                <a:lnTo>
                  <a:pt x="90000" y="90000"/>
                </a:lnTo>
                <a:cubicBezTo>
                  <a:pt x="88488" y="90000"/>
                  <a:pt x="87272" y="92238"/>
                  <a:pt x="87272" y="95000"/>
                </a:cubicBezTo>
                <a:cubicBezTo>
                  <a:pt x="87272" y="97766"/>
                  <a:pt x="88488" y="100000"/>
                  <a:pt x="90000" y="100000"/>
                </a:cubicBezTo>
                <a:lnTo>
                  <a:pt x="95455" y="100000"/>
                </a:lnTo>
                <a:cubicBezTo>
                  <a:pt x="96961" y="100000"/>
                  <a:pt x="98183" y="97766"/>
                  <a:pt x="98183" y="95000"/>
                </a:cubicBezTo>
                <a:cubicBezTo>
                  <a:pt x="98183" y="92238"/>
                  <a:pt x="96961" y="90000"/>
                  <a:pt x="95455" y="90000"/>
                </a:cubicBezTo>
                <a:moveTo>
                  <a:pt x="30000" y="20000"/>
                </a:moveTo>
                <a:lnTo>
                  <a:pt x="24544" y="20000"/>
                </a:lnTo>
                <a:cubicBezTo>
                  <a:pt x="23038" y="20000"/>
                  <a:pt x="21816" y="22238"/>
                  <a:pt x="21816" y="25000"/>
                </a:cubicBezTo>
                <a:cubicBezTo>
                  <a:pt x="21816" y="27766"/>
                  <a:pt x="23038" y="30000"/>
                  <a:pt x="24544" y="30000"/>
                </a:cubicBezTo>
                <a:lnTo>
                  <a:pt x="30000" y="30000"/>
                </a:lnTo>
                <a:cubicBezTo>
                  <a:pt x="31505" y="30000"/>
                  <a:pt x="32727" y="27766"/>
                  <a:pt x="32727" y="25000"/>
                </a:cubicBezTo>
                <a:cubicBezTo>
                  <a:pt x="32727" y="22238"/>
                  <a:pt x="31505" y="20000"/>
                  <a:pt x="30000" y="20000"/>
                </a:cubicBezTo>
                <a:moveTo>
                  <a:pt x="111816" y="20000"/>
                </a:moveTo>
                <a:cubicBezTo>
                  <a:pt x="110311" y="20000"/>
                  <a:pt x="109088" y="17766"/>
                  <a:pt x="109088" y="15000"/>
                </a:cubicBezTo>
                <a:cubicBezTo>
                  <a:pt x="109088" y="12238"/>
                  <a:pt x="110311" y="10000"/>
                  <a:pt x="111816" y="10000"/>
                </a:cubicBezTo>
                <a:cubicBezTo>
                  <a:pt x="113322" y="10000"/>
                  <a:pt x="114544" y="12238"/>
                  <a:pt x="114544" y="15000"/>
                </a:cubicBezTo>
                <a:cubicBezTo>
                  <a:pt x="114544" y="17766"/>
                  <a:pt x="113322" y="20000"/>
                  <a:pt x="111816" y="20000"/>
                </a:cubicBezTo>
                <a:moveTo>
                  <a:pt x="114544" y="90916"/>
                </a:moveTo>
                <a:cubicBezTo>
                  <a:pt x="113688" y="90361"/>
                  <a:pt x="112777" y="90000"/>
                  <a:pt x="111816" y="90000"/>
                </a:cubicBezTo>
                <a:cubicBezTo>
                  <a:pt x="107300" y="90000"/>
                  <a:pt x="103638" y="96722"/>
                  <a:pt x="103638" y="105000"/>
                </a:cubicBezTo>
                <a:cubicBezTo>
                  <a:pt x="103638" y="106761"/>
                  <a:pt x="103833" y="108433"/>
                  <a:pt x="104133" y="110000"/>
                </a:cubicBezTo>
                <a:lnTo>
                  <a:pt x="15861" y="110000"/>
                </a:lnTo>
                <a:cubicBezTo>
                  <a:pt x="16166" y="108433"/>
                  <a:pt x="16361" y="106761"/>
                  <a:pt x="16361" y="105000"/>
                </a:cubicBezTo>
                <a:cubicBezTo>
                  <a:pt x="16361" y="96722"/>
                  <a:pt x="12700" y="90000"/>
                  <a:pt x="8183" y="90000"/>
                </a:cubicBezTo>
                <a:cubicBezTo>
                  <a:pt x="7216" y="90000"/>
                  <a:pt x="6311" y="90361"/>
                  <a:pt x="5455" y="90916"/>
                </a:cubicBezTo>
                <a:lnTo>
                  <a:pt x="5455" y="29083"/>
                </a:lnTo>
                <a:cubicBezTo>
                  <a:pt x="6311" y="29644"/>
                  <a:pt x="7216" y="30000"/>
                  <a:pt x="8183" y="30000"/>
                </a:cubicBezTo>
                <a:cubicBezTo>
                  <a:pt x="12700" y="30000"/>
                  <a:pt x="16361" y="23288"/>
                  <a:pt x="16361" y="15000"/>
                </a:cubicBezTo>
                <a:cubicBezTo>
                  <a:pt x="16361" y="13238"/>
                  <a:pt x="16166" y="11572"/>
                  <a:pt x="15861" y="10000"/>
                </a:cubicBezTo>
                <a:lnTo>
                  <a:pt x="104133" y="10000"/>
                </a:lnTo>
                <a:cubicBezTo>
                  <a:pt x="103833" y="11572"/>
                  <a:pt x="103638" y="13238"/>
                  <a:pt x="103638" y="15000"/>
                </a:cubicBezTo>
                <a:cubicBezTo>
                  <a:pt x="103638" y="23288"/>
                  <a:pt x="107300" y="30000"/>
                  <a:pt x="111816" y="30000"/>
                </a:cubicBezTo>
                <a:cubicBezTo>
                  <a:pt x="112777" y="30000"/>
                  <a:pt x="113688" y="29644"/>
                  <a:pt x="114544" y="29083"/>
                </a:cubicBezTo>
                <a:cubicBezTo>
                  <a:pt x="114544" y="29083"/>
                  <a:pt x="114544" y="90916"/>
                  <a:pt x="114544" y="90916"/>
                </a:cubicBezTo>
                <a:close/>
                <a:moveTo>
                  <a:pt x="111816" y="110000"/>
                </a:moveTo>
                <a:cubicBezTo>
                  <a:pt x="110311" y="110000"/>
                  <a:pt x="109088" y="107766"/>
                  <a:pt x="109088" y="105000"/>
                </a:cubicBezTo>
                <a:cubicBezTo>
                  <a:pt x="109088" y="102238"/>
                  <a:pt x="110311" y="100000"/>
                  <a:pt x="111816" y="100000"/>
                </a:cubicBezTo>
                <a:cubicBezTo>
                  <a:pt x="113322" y="100000"/>
                  <a:pt x="114544" y="102238"/>
                  <a:pt x="114544" y="105000"/>
                </a:cubicBezTo>
                <a:cubicBezTo>
                  <a:pt x="114544" y="107766"/>
                  <a:pt x="113322" y="110000"/>
                  <a:pt x="111816" y="110000"/>
                </a:cubicBezTo>
                <a:moveTo>
                  <a:pt x="8183" y="110000"/>
                </a:moveTo>
                <a:cubicBezTo>
                  <a:pt x="6672" y="110000"/>
                  <a:pt x="5455" y="107766"/>
                  <a:pt x="5455" y="105000"/>
                </a:cubicBezTo>
                <a:cubicBezTo>
                  <a:pt x="5455" y="102238"/>
                  <a:pt x="6672" y="100000"/>
                  <a:pt x="8183" y="100000"/>
                </a:cubicBezTo>
                <a:cubicBezTo>
                  <a:pt x="9688" y="100000"/>
                  <a:pt x="10911" y="102238"/>
                  <a:pt x="10911" y="105000"/>
                </a:cubicBezTo>
                <a:cubicBezTo>
                  <a:pt x="10911" y="107766"/>
                  <a:pt x="9688" y="110000"/>
                  <a:pt x="8183" y="110000"/>
                </a:cubicBezTo>
                <a:moveTo>
                  <a:pt x="8183" y="10000"/>
                </a:moveTo>
                <a:cubicBezTo>
                  <a:pt x="9688" y="10000"/>
                  <a:pt x="10911" y="12238"/>
                  <a:pt x="10911" y="15000"/>
                </a:cubicBezTo>
                <a:cubicBezTo>
                  <a:pt x="10911" y="17766"/>
                  <a:pt x="9688" y="20000"/>
                  <a:pt x="8183" y="20000"/>
                </a:cubicBezTo>
                <a:cubicBezTo>
                  <a:pt x="6672" y="20000"/>
                  <a:pt x="5455" y="17766"/>
                  <a:pt x="5455" y="15000"/>
                </a:cubicBezTo>
                <a:cubicBezTo>
                  <a:pt x="5455" y="12238"/>
                  <a:pt x="6672" y="10000"/>
                  <a:pt x="8183" y="10000"/>
                </a:cubicBezTo>
                <a:moveTo>
                  <a:pt x="114544" y="0"/>
                </a:moveTo>
                <a:lnTo>
                  <a:pt x="5455" y="0"/>
                </a:lnTo>
                <a:cubicBezTo>
                  <a:pt x="2438" y="0"/>
                  <a:pt x="0" y="4477"/>
                  <a:pt x="0" y="10000"/>
                </a:cubicBezTo>
                <a:lnTo>
                  <a:pt x="0" y="110000"/>
                </a:lnTo>
                <a:cubicBezTo>
                  <a:pt x="0" y="115522"/>
                  <a:pt x="2438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5522"/>
                  <a:pt x="120000" y="110000"/>
                </a:cubicBezTo>
                <a:lnTo>
                  <a:pt x="120000" y="10000"/>
                </a:lnTo>
                <a:cubicBezTo>
                  <a:pt x="120000" y="4477"/>
                  <a:pt x="117555" y="0"/>
                  <a:pt x="114544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" name="Shape 4774">
            <a:extLst>
              <a:ext uri="{FF2B5EF4-FFF2-40B4-BE49-F238E27FC236}">
                <a16:creationId xmlns:a16="http://schemas.microsoft.com/office/drawing/2014/main" id="{AE1E3016-F726-410C-95B0-C0DB2081DA4F}"/>
              </a:ext>
            </a:extLst>
          </p:cNvPr>
          <p:cNvSpPr/>
          <p:nvPr/>
        </p:nvSpPr>
        <p:spPr>
          <a:xfrm>
            <a:off x="3547165" y="2842223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738" y="76066"/>
                </a:moveTo>
                <a:lnTo>
                  <a:pt x="56188" y="84650"/>
                </a:lnTo>
                <a:cubicBezTo>
                  <a:pt x="58100" y="85305"/>
                  <a:pt x="63988" y="87922"/>
                  <a:pt x="64861" y="83083"/>
                </a:cubicBezTo>
                <a:cubicBezTo>
                  <a:pt x="65772" y="78033"/>
                  <a:pt x="59650" y="76727"/>
                  <a:pt x="57738" y="76066"/>
                </a:cubicBezTo>
                <a:moveTo>
                  <a:pt x="71300" y="70588"/>
                </a:moveTo>
                <a:cubicBezTo>
                  <a:pt x="70927" y="74050"/>
                  <a:pt x="69538" y="75727"/>
                  <a:pt x="67700" y="76316"/>
                </a:cubicBezTo>
                <a:cubicBezTo>
                  <a:pt x="70227" y="78133"/>
                  <a:pt x="71516" y="80927"/>
                  <a:pt x="70288" y="85772"/>
                </a:cubicBezTo>
                <a:cubicBezTo>
                  <a:pt x="68766" y="91783"/>
                  <a:pt x="65155" y="92294"/>
                  <a:pt x="60350" y="91033"/>
                </a:cubicBezTo>
                <a:lnTo>
                  <a:pt x="59183" y="97500"/>
                </a:lnTo>
                <a:lnTo>
                  <a:pt x="56372" y="96527"/>
                </a:lnTo>
                <a:lnTo>
                  <a:pt x="57522" y="90150"/>
                </a:lnTo>
                <a:cubicBezTo>
                  <a:pt x="56788" y="89900"/>
                  <a:pt x="56044" y="89627"/>
                  <a:pt x="55277" y="89338"/>
                </a:cubicBezTo>
                <a:lnTo>
                  <a:pt x="54116" y="95750"/>
                </a:lnTo>
                <a:lnTo>
                  <a:pt x="51305" y="94783"/>
                </a:lnTo>
                <a:lnTo>
                  <a:pt x="52472" y="88300"/>
                </a:lnTo>
                <a:cubicBezTo>
                  <a:pt x="51811" y="88066"/>
                  <a:pt x="51144" y="87822"/>
                  <a:pt x="50461" y="87583"/>
                </a:cubicBezTo>
                <a:lnTo>
                  <a:pt x="46800" y="86322"/>
                </a:lnTo>
                <a:lnTo>
                  <a:pt x="48194" y="81861"/>
                </a:lnTo>
                <a:cubicBezTo>
                  <a:pt x="48194" y="81861"/>
                  <a:pt x="50272" y="82622"/>
                  <a:pt x="50244" y="82566"/>
                </a:cubicBezTo>
                <a:cubicBezTo>
                  <a:pt x="51038" y="82838"/>
                  <a:pt x="51394" y="82116"/>
                  <a:pt x="51533" y="81638"/>
                </a:cubicBezTo>
                <a:lnTo>
                  <a:pt x="53377" y="71416"/>
                </a:lnTo>
                <a:cubicBezTo>
                  <a:pt x="53477" y="71455"/>
                  <a:pt x="53583" y="71488"/>
                  <a:pt x="53672" y="71522"/>
                </a:cubicBezTo>
                <a:cubicBezTo>
                  <a:pt x="53561" y="71455"/>
                  <a:pt x="53461" y="71416"/>
                  <a:pt x="53383" y="71388"/>
                </a:cubicBezTo>
                <a:lnTo>
                  <a:pt x="54694" y="64094"/>
                </a:lnTo>
                <a:cubicBezTo>
                  <a:pt x="54733" y="63266"/>
                  <a:pt x="54522" y="62222"/>
                  <a:pt x="53383" y="61827"/>
                </a:cubicBezTo>
                <a:cubicBezTo>
                  <a:pt x="53427" y="61783"/>
                  <a:pt x="51338" y="61122"/>
                  <a:pt x="51338" y="61122"/>
                </a:cubicBezTo>
                <a:lnTo>
                  <a:pt x="52088" y="56961"/>
                </a:lnTo>
                <a:lnTo>
                  <a:pt x="55972" y="58300"/>
                </a:lnTo>
                <a:lnTo>
                  <a:pt x="55966" y="58322"/>
                </a:lnTo>
                <a:cubicBezTo>
                  <a:pt x="56555" y="58522"/>
                  <a:pt x="57155" y="58716"/>
                  <a:pt x="57766" y="58905"/>
                </a:cubicBezTo>
                <a:lnTo>
                  <a:pt x="58922" y="52505"/>
                </a:lnTo>
                <a:lnTo>
                  <a:pt x="61738" y="53477"/>
                </a:lnTo>
                <a:lnTo>
                  <a:pt x="60605" y="59750"/>
                </a:lnTo>
                <a:cubicBezTo>
                  <a:pt x="61361" y="59988"/>
                  <a:pt x="62122" y="60233"/>
                  <a:pt x="62866" y="60483"/>
                </a:cubicBezTo>
                <a:lnTo>
                  <a:pt x="63988" y="54250"/>
                </a:lnTo>
                <a:lnTo>
                  <a:pt x="66805" y="55222"/>
                </a:lnTo>
                <a:lnTo>
                  <a:pt x="65650" y="61627"/>
                </a:lnTo>
                <a:cubicBezTo>
                  <a:pt x="69205" y="63322"/>
                  <a:pt x="71811" y="65861"/>
                  <a:pt x="71300" y="70588"/>
                </a:cubicBezTo>
                <a:moveTo>
                  <a:pt x="60000" y="45000"/>
                </a:moveTo>
                <a:cubicBezTo>
                  <a:pt x="47950" y="45000"/>
                  <a:pt x="38183" y="58433"/>
                  <a:pt x="38183" y="75000"/>
                </a:cubicBezTo>
                <a:cubicBezTo>
                  <a:pt x="38183" y="91566"/>
                  <a:pt x="47950" y="105000"/>
                  <a:pt x="60000" y="105000"/>
                </a:cubicBezTo>
                <a:cubicBezTo>
                  <a:pt x="72050" y="105000"/>
                  <a:pt x="81816" y="91566"/>
                  <a:pt x="81816" y="75000"/>
                </a:cubicBezTo>
                <a:cubicBezTo>
                  <a:pt x="81816" y="58433"/>
                  <a:pt x="72050" y="45000"/>
                  <a:pt x="60000" y="45000"/>
                </a:cubicBezTo>
                <a:moveTo>
                  <a:pt x="30000" y="45000"/>
                </a:moveTo>
                <a:lnTo>
                  <a:pt x="24544" y="45000"/>
                </a:lnTo>
                <a:cubicBezTo>
                  <a:pt x="23038" y="45000"/>
                  <a:pt x="21816" y="46677"/>
                  <a:pt x="21816" y="48750"/>
                </a:cubicBezTo>
                <a:cubicBezTo>
                  <a:pt x="21816" y="50822"/>
                  <a:pt x="23038" y="52500"/>
                  <a:pt x="24544" y="52500"/>
                </a:cubicBezTo>
                <a:lnTo>
                  <a:pt x="30000" y="52500"/>
                </a:lnTo>
                <a:cubicBezTo>
                  <a:pt x="31505" y="52500"/>
                  <a:pt x="32727" y="50822"/>
                  <a:pt x="32727" y="48750"/>
                </a:cubicBezTo>
                <a:cubicBezTo>
                  <a:pt x="32727" y="46677"/>
                  <a:pt x="31505" y="45000"/>
                  <a:pt x="30000" y="45000"/>
                </a:cubicBezTo>
                <a:moveTo>
                  <a:pt x="95455" y="97500"/>
                </a:moveTo>
                <a:lnTo>
                  <a:pt x="90000" y="97500"/>
                </a:lnTo>
                <a:cubicBezTo>
                  <a:pt x="88494" y="97500"/>
                  <a:pt x="87272" y="99183"/>
                  <a:pt x="87272" y="101250"/>
                </a:cubicBezTo>
                <a:cubicBezTo>
                  <a:pt x="87272" y="103322"/>
                  <a:pt x="88494" y="105000"/>
                  <a:pt x="90000" y="105000"/>
                </a:cubicBezTo>
                <a:lnTo>
                  <a:pt x="95455" y="105000"/>
                </a:lnTo>
                <a:cubicBezTo>
                  <a:pt x="96961" y="105000"/>
                  <a:pt x="98183" y="103322"/>
                  <a:pt x="98183" y="101250"/>
                </a:cubicBezTo>
                <a:cubicBezTo>
                  <a:pt x="98183" y="99183"/>
                  <a:pt x="96961" y="97500"/>
                  <a:pt x="95455" y="97500"/>
                </a:cubicBezTo>
                <a:moveTo>
                  <a:pt x="111816" y="45000"/>
                </a:moveTo>
                <a:cubicBezTo>
                  <a:pt x="110311" y="45000"/>
                  <a:pt x="109088" y="43322"/>
                  <a:pt x="109088" y="41250"/>
                </a:cubicBezTo>
                <a:cubicBezTo>
                  <a:pt x="109088" y="39177"/>
                  <a:pt x="110311" y="37500"/>
                  <a:pt x="111816" y="37500"/>
                </a:cubicBezTo>
                <a:cubicBezTo>
                  <a:pt x="113327" y="37500"/>
                  <a:pt x="114544" y="39177"/>
                  <a:pt x="114544" y="41250"/>
                </a:cubicBezTo>
                <a:cubicBezTo>
                  <a:pt x="114544" y="43322"/>
                  <a:pt x="113327" y="45000"/>
                  <a:pt x="111816" y="45000"/>
                </a:cubicBezTo>
                <a:moveTo>
                  <a:pt x="114544" y="98188"/>
                </a:moveTo>
                <a:cubicBezTo>
                  <a:pt x="113688" y="97772"/>
                  <a:pt x="112777" y="97500"/>
                  <a:pt x="111816" y="97500"/>
                </a:cubicBezTo>
                <a:cubicBezTo>
                  <a:pt x="107300" y="97500"/>
                  <a:pt x="103638" y="102538"/>
                  <a:pt x="103638" y="108750"/>
                </a:cubicBezTo>
                <a:cubicBezTo>
                  <a:pt x="103638" y="110072"/>
                  <a:pt x="103833" y="111322"/>
                  <a:pt x="104138" y="112500"/>
                </a:cubicBezTo>
                <a:lnTo>
                  <a:pt x="15861" y="112500"/>
                </a:lnTo>
                <a:cubicBezTo>
                  <a:pt x="16166" y="111322"/>
                  <a:pt x="16361" y="110072"/>
                  <a:pt x="16361" y="108750"/>
                </a:cubicBezTo>
                <a:cubicBezTo>
                  <a:pt x="16361" y="102538"/>
                  <a:pt x="12700" y="97500"/>
                  <a:pt x="8183" y="97500"/>
                </a:cubicBezTo>
                <a:cubicBezTo>
                  <a:pt x="7222" y="97500"/>
                  <a:pt x="6311" y="97772"/>
                  <a:pt x="5455" y="98188"/>
                </a:cubicBezTo>
                <a:lnTo>
                  <a:pt x="5455" y="51811"/>
                </a:lnTo>
                <a:cubicBezTo>
                  <a:pt x="6311" y="52233"/>
                  <a:pt x="7222" y="52500"/>
                  <a:pt x="8183" y="52500"/>
                </a:cubicBezTo>
                <a:cubicBezTo>
                  <a:pt x="12700" y="52500"/>
                  <a:pt x="16361" y="47466"/>
                  <a:pt x="16361" y="41250"/>
                </a:cubicBezTo>
                <a:cubicBezTo>
                  <a:pt x="16361" y="39927"/>
                  <a:pt x="16166" y="38677"/>
                  <a:pt x="15861" y="37500"/>
                </a:cubicBezTo>
                <a:lnTo>
                  <a:pt x="104138" y="37500"/>
                </a:lnTo>
                <a:cubicBezTo>
                  <a:pt x="103833" y="38677"/>
                  <a:pt x="103638" y="39927"/>
                  <a:pt x="103638" y="41250"/>
                </a:cubicBezTo>
                <a:cubicBezTo>
                  <a:pt x="103638" y="47466"/>
                  <a:pt x="107300" y="52500"/>
                  <a:pt x="111816" y="52500"/>
                </a:cubicBezTo>
                <a:cubicBezTo>
                  <a:pt x="112777" y="52500"/>
                  <a:pt x="113688" y="52233"/>
                  <a:pt x="114544" y="51811"/>
                </a:cubicBezTo>
                <a:cubicBezTo>
                  <a:pt x="114544" y="51811"/>
                  <a:pt x="114544" y="98188"/>
                  <a:pt x="114544" y="98188"/>
                </a:cubicBezTo>
                <a:close/>
                <a:moveTo>
                  <a:pt x="111816" y="112500"/>
                </a:moveTo>
                <a:cubicBezTo>
                  <a:pt x="110311" y="112500"/>
                  <a:pt x="109088" y="110822"/>
                  <a:pt x="109088" y="108750"/>
                </a:cubicBezTo>
                <a:cubicBezTo>
                  <a:pt x="109088" y="106683"/>
                  <a:pt x="110311" y="105000"/>
                  <a:pt x="111816" y="105000"/>
                </a:cubicBezTo>
                <a:cubicBezTo>
                  <a:pt x="113327" y="105000"/>
                  <a:pt x="114544" y="106683"/>
                  <a:pt x="114544" y="108750"/>
                </a:cubicBezTo>
                <a:cubicBezTo>
                  <a:pt x="114544" y="110822"/>
                  <a:pt x="113327" y="112500"/>
                  <a:pt x="111816" y="112500"/>
                </a:cubicBezTo>
                <a:moveTo>
                  <a:pt x="8183" y="112500"/>
                </a:moveTo>
                <a:cubicBezTo>
                  <a:pt x="6672" y="112500"/>
                  <a:pt x="5455" y="110822"/>
                  <a:pt x="5455" y="108750"/>
                </a:cubicBezTo>
                <a:cubicBezTo>
                  <a:pt x="5455" y="106683"/>
                  <a:pt x="6672" y="105000"/>
                  <a:pt x="8183" y="105000"/>
                </a:cubicBezTo>
                <a:cubicBezTo>
                  <a:pt x="9688" y="105000"/>
                  <a:pt x="10911" y="106683"/>
                  <a:pt x="10911" y="108750"/>
                </a:cubicBezTo>
                <a:cubicBezTo>
                  <a:pt x="10911" y="110822"/>
                  <a:pt x="9688" y="112500"/>
                  <a:pt x="8183" y="112500"/>
                </a:cubicBezTo>
                <a:moveTo>
                  <a:pt x="8183" y="37500"/>
                </a:moveTo>
                <a:cubicBezTo>
                  <a:pt x="9688" y="37500"/>
                  <a:pt x="10911" y="39177"/>
                  <a:pt x="10911" y="41250"/>
                </a:cubicBezTo>
                <a:cubicBezTo>
                  <a:pt x="10911" y="43322"/>
                  <a:pt x="9688" y="45000"/>
                  <a:pt x="8183" y="45000"/>
                </a:cubicBezTo>
                <a:cubicBezTo>
                  <a:pt x="6672" y="45000"/>
                  <a:pt x="5455" y="43322"/>
                  <a:pt x="5455" y="41250"/>
                </a:cubicBezTo>
                <a:cubicBezTo>
                  <a:pt x="5455" y="39177"/>
                  <a:pt x="6672" y="37500"/>
                  <a:pt x="8183" y="37500"/>
                </a:cubicBezTo>
                <a:moveTo>
                  <a:pt x="114544" y="30000"/>
                </a:moveTo>
                <a:lnTo>
                  <a:pt x="5455" y="30000"/>
                </a:lnTo>
                <a:cubicBezTo>
                  <a:pt x="2444" y="30000"/>
                  <a:pt x="0" y="33355"/>
                  <a:pt x="0" y="37500"/>
                </a:cubicBezTo>
                <a:lnTo>
                  <a:pt x="0" y="112500"/>
                </a:lnTo>
                <a:cubicBezTo>
                  <a:pt x="0" y="116644"/>
                  <a:pt x="2444" y="120000"/>
                  <a:pt x="5455" y="120000"/>
                </a:cubicBezTo>
                <a:lnTo>
                  <a:pt x="114544" y="120000"/>
                </a:lnTo>
                <a:cubicBezTo>
                  <a:pt x="117555" y="120000"/>
                  <a:pt x="120000" y="116644"/>
                  <a:pt x="120000" y="112500"/>
                </a:cubicBezTo>
                <a:lnTo>
                  <a:pt x="120000" y="37500"/>
                </a:lnTo>
                <a:cubicBezTo>
                  <a:pt x="120000" y="33355"/>
                  <a:pt x="117555" y="30000"/>
                  <a:pt x="114544" y="30000"/>
                </a:cubicBezTo>
                <a:moveTo>
                  <a:pt x="59850" y="64355"/>
                </a:moveTo>
                <a:lnTo>
                  <a:pt x="58444" y="72138"/>
                </a:lnTo>
                <a:cubicBezTo>
                  <a:pt x="60038" y="72688"/>
                  <a:pt x="64938" y="74927"/>
                  <a:pt x="65733" y="70522"/>
                </a:cubicBezTo>
                <a:cubicBezTo>
                  <a:pt x="66561" y="65927"/>
                  <a:pt x="61438" y="64905"/>
                  <a:pt x="59850" y="64355"/>
                </a:cubicBezTo>
                <a:moveTo>
                  <a:pt x="13638" y="22500"/>
                </a:moveTo>
                <a:lnTo>
                  <a:pt x="106361" y="22500"/>
                </a:lnTo>
                <a:cubicBezTo>
                  <a:pt x="107872" y="22500"/>
                  <a:pt x="109088" y="20822"/>
                  <a:pt x="109088" y="18750"/>
                </a:cubicBezTo>
                <a:cubicBezTo>
                  <a:pt x="109088" y="16677"/>
                  <a:pt x="107872" y="15000"/>
                  <a:pt x="106361" y="15000"/>
                </a:cubicBezTo>
                <a:lnTo>
                  <a:pt x="13638" y="15000"/>
                </a:lnTo>
                <a:cubicBezTo>
                  <a:pt x="12127" y="15000"/>
                  <a:pt x="10911" y="16677"/>
                  <a:pt x="10911" y="18750"/>
                </a:cubicBezTo>
                <a:cubicBezTo>
                  <a:pt x="10911" y="20822"/>
                  <a:pt x="12127" y="22500"/>
                  <a:pt x="13638" y="22500"/>
                </a:cubicBezTo>
                <a:moveTo>
                  <a:pt x="24544" y="7500"/>
                </a:moveTo>
                <a:lnTo>
                  <a:pt x="95455" y="7500"/>
                </a:lnTo>
                <a:cubicBezTo>
                  <a:pt x="96961" y="7500"/>
                  <a:pt x="98183" y="5822"/>
                  <a:pt x="98183" y="3750"/>
                </a:cubicBezTo>
                <a:cubicBezTo>
                  <a:pt x="98183" y="1677"/>
                  <a:pt x="96961" y="0"/>
                  <a:pt x="95455" y="0"/>
                </a:cubicBezTo>
                <a:lnTo>
                  <a:pt x="24544" y="0"/>
                </a:lnTo>
                <a:cubicBezTo>
                  <a:pt x="23038" y="0"/>
                  <a:pt x="21816" y="1677"/>
                  <a:pt x="21816" y="3750"/>
                </a:cubicBezTo>
                <a:cubicBezTo>
                  <a:pt x="21816" y="5822"/>
                  <a:pt x="23038" y="7500"/>
                  <a:pt x="24544" y="75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" name="Shape 4775">
            <a:extLst>
              <a:ext uri="{FF2B5EF4-FFF2-40B4-BE49-F238E27FC236}">
                <a16:creationId xmlns:a16="http://schemas.microsoft.com/office/drawing/2014/main" id="{614A9011-8047-4AD7-9C06-19731592CB26}"/>
              </a:ext>
            </a:extLst>
          </p:cNvPr>
          <p:cNvSpPr/>
          <p:nvPr/>
        </p:nvSpPr>
        <p:spPr>
          <a:xfrm>
            <a:off x="4080426" y="2854921"/>
            <a:ext cx="279328" cy="1777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011" y="68655"/>
                </a:moveTo>
                <a:cubicBezTo>
                  <a:pt x="57722" y="71955"/>
                  <a:pt x="56644" y="73555"/>
                  <a:pt x="55211" y="74111"/>
                </a:cubicBezTo>
                <a:cubicBezTo>
                  <a:pt x="57177" y="75850"/>
                  <a:pt x="58177" y="78505"/>
                  <a:pt x="57222" y="83116"/>
                </a:cubicBezTo>
                <a:cubicBezTo>
                  <a:pt x="56044" y="88838"/>
                  <a:pt x="53233" y="89322"/>
                  <a:pt x="49500" y="88127"/>
                </a:cubicBezTo>
                <a:lnTo>
                  <a:pt x="48588" y="94283"/>
                </a:lnTo>
                <a:lnTo>
                  <a:pt x="46400" y="93361"/>
                </a:lnTo>
                <a:lnTo>
                  <a:pt x="47294" y="87283"/>
                </a:lnTo>
                <a:cubicBezTo>
                  <a:pt x="46727" y="87044"/>
                  <a:pt x="46144" y="86788"/>
                  <a:pt x="45550" y="86516"/>
                </a:cubicBezTo>
                <a:lnTo>
                  <a:pt x="44650" y="92622"/>
                </a:lnTo>
                <a:lnTo>
                  <a:pt x="42461" y="91694"/>
                </a:lnTo>
                <a:lnTo>
                  <a:pt x="43366" y="85527"/>
                </a:lnTo>
                <a:cubicBezTo>
                  <a:pt x="42855" y="85305"/>
                  <a:pt x="42338" y="85066"/>
                  <a:pt x="41805" y="84844"/>
                </a:cubicBezTo>
                <a:lnTo>
                  <a:pt x="38955" y="83638"/>
                </a:lnTo>
                <a:lnTo>
                  <a:pt x="40038" y="79388"/>
                </a:lnTo>
                <a:cubicBezTo>
                  <a:pt x="40038" y="79388"/>
                  <a:pt x="41655" y="80116"/>
                  <a:pt x="41638" y="80066"/>
                </a:cubicBezTo>
                <a:cubicBezTo>
                  <a:pt x="42255" y="80327"/>
                  <a:pt x="42533" y="79638"/>
                  <a:pt x="42638" y="79177"/>
                </a:cubicBezTo>
                <a:lnTo>
                  <a:pt x="44072" y="69450"/>
                </a:lnTo>
                <a:cubicBezTo>
                  <a:pt x="44155" y="69477"/>
                  <a:pt x="44227" y="69511"/>
                  <a:pt x="44300" y="69544"/>
                </a:cubicBezTo>
                <a:cubicBezTo>
                  <a:pt x="44216" y="69483"/>
                  <a:pt x="44138" y="69450"/>
                  <a:pt x="44077" y="69416"/>
                </a:cubicBezTo>
                <a:lnTo>
                  <a:pt x="45100" y="62472"/>
                </a:lnTo>
                <a:cubicBezTo>
                  <a:pt x="45122" y="61683"/>
                  <a:pt x="44961" y="60688"/>
                  <a:pt x="44077" y="60311"/>
                </a:cubicBezTo>
                <a:cubicBezTo>
                  <a:pt x="44111" y="60272"/>
                  <a:pt x="42483" y="59638"/>
                  <a:pt x="42483" y="59638"/>
                </a:cubicBezTo>
                <a:lnTo>
                  <a:pt x="43066" y="55677"/>
                </a:lnTo>
                <a:lnTo>
                  <a:pt x="46094" y="56955"/>
                </a:lnTo>
                <a:lnTo>
                  <a:pt x="46088" y="56972"/>
                </a:lnTo>
                <a:cubicBezTo>
                  <a:pt x="46544" y="57161"/>
                  <a:pt x="47011" y="57344"/>
                  <a:pt x="47488" y="57533"/>
                </a:cubicBezTo>
                <a:lnTo>
                  <a:pt x="48383" y="51433"/>
                </a:lnTo>
                <a:lnTo>
                  <a:pt x="50572" y="52355"/>
                </a:lnTo>
                <a:lnTo>
                  <a:pt x="49694" y="58333"/>
                </a:lnTo>
                <a:cubicBezTo>
                  <a:pt x="50283" y="58561"/>
                  <a:pt x="50877" y="58788"/>
                  <a:pt x="51450" y="59038"/>
                </a:cubicBezTo>
                <a:lnTo>
                  <a:pt x="52322" y="53094"/>
                </a:lnTo>
                <a:lnTo>
                  <a:pt x="54516" y="54022"/>
                </a:lnTo>
                <a:lnTo>
                  <a:pt x="53616" y="60122"/>
                </a:lnTo>
                <a:cubicBezTo>
                  <a:pt x="56383" y="61733"/>
                  <a:pt x="58405" y="64155"/>
                  <a:pt x="58011" y="68655"/>
                </a:cubicBezTo>
                <a:moveTo>
                  <a:pt x="49088" y="42855"/>
                </a:moveTo>
                <a:cubicBezTo>
                  <a:pt x="38544" y="42855"/>
                  <a:pt x="30000" y="56288"/>
                  <a:pt x="30000" y="72855"/>
                </a:cubicBezTo>
                <a:cubicBezTo>
                  <a:pt x="30000" y="89427"/>
                  <a:pt x="38544" y="102855"/>
                  <a:pt x="49088" y="102855"/>
                </a:cubicBezTo>
                <a:cubicBezTo>
                  <a:pt x="59633" y="102855"/>
                  <a:pt x="68183" y="89427"/>
                  <a:pt x="68183" y="72855"/>
                </a:cubicBezTo>
                <a:cubicBezTo>
                  <a:pt x="68183" y="56288"/>
                  <a:pt x="59633" y="42855"/>
                  <a:pt x="49088" y="42855"/>
                </a:cubicBezTo>
                <a:moveTo>
                  <a:pt x="73638" y="94283"/>
                </a:moveTo>
                <a:cubicBezTo>
                  <a:pt x="72127" y="94283"/>
                  <a:pt x="70911" y="96211"/>
                  <a:pt x="70911" y="98572"/>
                </a:cubicBezTo>
                <a:cubicBezTo>
                  <a:pt x="70911" y="100938"/>
                  <a:pt x="72127" y="102855"/>
                  <a:pt x="73638" y="102855"/>
                </a:cubicBezTo>
                <a:cubicBezTo>
                  <a:pt x="75144" y="102855"/>
                  <a:pt x="76361" y="100938"/>
                  <a:pt x="76361" y="98572"/>
                </a:cubicBezTo>
                <a:cubicBezTo>
                  <a:pt x="76361" y="96211"/>
                  <a:pt x="75144" y="94283"/>
                  <a:pt x="73638" y="94283"/>
                </a:cubicBezTo>
                <a:moveTo>
                  <a:pt x="49105" y="62722"/>
                </a:moveTo>
                <a:lnTo>
                  <a:pt x="48016" y="70133"/>
                </a:lnTo>
                <a:cubicBezTo>
                  <a:pt x="49250" y="70655"/>
                  <a:pt x="53066" y="72788"/>
                  <a:pt x="53683" y="68594"/>
                </a:cubicBezTo>
                <a:cubicBezTo>
                  <a:pt x="54322" y="64216"/>
                  <a:pt x="50344" y="63244"/>
                  <a:pt x="49105" y="62722"/>
                </a:cubicBezTo>
                <a:moveTo>
                  <a:pt x="114544" y="0"/>
                </a:moveTo>
                <a:lnTo>
                  <a:pt x="27272" y="0"/>
                </a:lnTo>
                <a:cubicBezTo>
                  <a:pt x="24261" y="0"/>
                  <a:pt x="21816" y="3838"/>
                  <a:pt x="21816" y="8572"/>
                </a:cubicBezTo>
                <a:lnTo>
                  <a:pt x="21816" y="12855"/>
                </a:lnTo>
                <a:cubicBezTo>
                  <a:pt x="21816" y="15227"/>
                  <a:pt x="23038" y="17144"/>
                  <a:pt x="24544" y="17144"/>
                </a:cubicBezTo>
                <a:cubicBezTo>
                  <a:pt x="26055" y="17144"/>
                  <a:pt x="27272" y="15227"/>
                  <a:pt x="27272" y="12855"/>
                </a:cubicBezTo>
                <a:lnTo>
                  <a:pt x="27272" y="8572"/>
                </a:lnTo>
                <a:lnTo>
                  <a:pt x="114544" y="8572"/>
                </a:lnTo>
                <a:lnTo>
                  <a:pt x="114544" y="85716"/>
                </a:lnTo>
                <a:lnTo>
                  <a:pt x="106361" y="85716"/>
                </a:lnTo>
                <a:cubicBezTo>
                  <a:pt x="104855" y="85716"/>
                  <a:pt x="103638" y="87633"/>
                  <a:pt x="103638" y="90000"/>
                </a:cubicBezTo>
                <a:cubicBezTo>
                  <a:pt x="103638" y="92366"/>
                  <a:pt x="104855" y="94283"/>
                  <a:pt x="106361" y="94283"/>
                </a:cubicBezTo>
                <a:lnTo>
                  <a:pt x="114544" y="94283"/>
                </a:lnTo>
                <a:cubicBezTo>
                  <a:pt x="117555" y="94283"/>
                  <a:pt x="120000" y="90450"/>
                  <a:pt x="120000" y="85716"/>
                </a:cubicBezTo>
                <a:lnTo>
                  <a:pt x="120000" y="8572"/>
                </a:lnTo>
                <a:cubicBezTo>
                  <a:pt x="120000" y="3838"/>
                  <a:pt x="117555" y="0"/>
                  <a:pt x="114544" y="0"/>
                </a:cubicBezTo>
                <a:moveTo>
                  <a:pt x="90000" y="42855"/>
                </a:moveTo>
                <a:cubicBezTo>
                  <a:pt x="88494" y="42855"/>
                  <a:pt x="87272" y="40938"/>
                  <a:pt x="87272" y="38572"/>
                </a:cubicBezTo>
                <a:cubicBezTo>
                  <a:pt x="87272" y="36205"/>
                  <a:pt x="88494" y="34283"/>
                  <a:pt x="90000" y="34283"/>
                </a:cubicBezTo>
                <a:cubicBezTo>
                  <a:pt x="91505" y="34283"/>
                  <a:pt x="92727" y="36205"/>
                  <a:pt x="92727" y="38572"/>
                </a:cubicBezTo>
                <a:cubicBezTo>
                  <a:pt x="92727" y="40938"/>
                  <a:pt x="91505" y="42855"/>
                  <a:pt x="90000" y="42855"/>
                </a:cubicBezTo>
                <a:moveTo>
                  <a:pt x="92727" y="95072"/>
                </a:moveTo>
                <a:cubicBezTo>
                  <a:pt x="91872" y="94600"/>
                  <a:pt x="90961" y="94283"/>
                  <a:pt x="90000" y="94283"/>
                </a:cubicBezTo>
                <a:cubicBezTo>
                  <a:pt x="85483" y="94283"/>
                  <a:pt x="81816" y="100044"/>
                  <a:pt x="81816" y="107144"/>
                </a:cubicBezTo>
                <a:cubicBezTo>
                  <a:pt x="81816" y="108655"/>
                  <a:pt x="82016" y="110083"/>
                  <a:pt x="82316" y="111427"/>
                </a:cubicBezTo>
                <a:lnTo>
                  <a:pt x="15861" y="111427"/>
                </a:lnTo>
                <a:cubicBezTo>
                  <a:pt x="16166" y="110083"/>
                  <a:pt x="16361" y="108655"/>
                  <a:pt x="16361" y="107144"/>
                </a:cubicBezTo>
                <a:cubicBezTo>
                  <a:pt x="16361" y="100044"/>
                  <a:pt x="12700" y="94283"/>
                  <a:pt x="8183" y="94283"/>
                </a:cubicBezTo>
                <a:cubicBezTo>
                  <a:pt x="7222" y="94283"/>
                  <a:pt x="6311" y="94600"/>
                  <a:pt x="5455" y="95072"/>
                </a:cubicBezTo>
                <a:lnTo>
                  <a:pt x="5455" y="50644"/>
                </a:lnTo>
                <a:cubicBezTo>
                  <a:pt x="6311" y="51122"/>
                  <a:pt x="7222" y="51427"/>
                  <a:pt x="8183" y="51427"/>
                </a:cubicBezTo>
                <a:cubicBezTo>
                  <a:pt x="12700" y="51427"/>
                  <a:pt x="16361" y="45677"/>
                  <a:pt x="16361" y="38572"/>
                </a:cubicBezTo>
                <a:cubicBezTo>
                  <a:pt x="16361" y="37061"/>
                  <a:pt x="16166" y="35633"/>
                  <a:pt x="15861" y="34283"/>
                </a:cubicBezTo>
                <a:lnTo>
                  <a:pt x="82316" y="34283"/>
                </a:lnTo>
                <a:cubicBezTo>
                  <a:pt x="82016" y="35633"/>
                  <a:pt x="81816" y="37061"/>
                  <a:pt x="81816" y="38572"/>
                </a:cubicBezTo>
                <a:cubicBezTo>
                  <a:pt x="81816" y="45677"/>
                  <a:pt x="85483" y="51427"/>
                  <a:pt x="90000" y="51427"/>
                </a:cubicBezTo>
                <a:cubicBezTo>
                  <a:pt x="90961" y="51427"/>
                  <a:pt x="91872" y="51122"/>
                  <a:pt x="92727" y="50644"/>
                </a:cubicBezTo>
                <a:cubicBezTo>
                  <a:pt x="92727" y="50644"/>
                  <a:pt x="92727" y="95072"/>
                  <a:pt x="92727" y="95072"/>
                </a:cubicBezTo>
                <a:close/>
                <a:moveTo>
                  <a:pt x="90000" y="111427"/>
                </a:moveTo>
                <a:cubicBezTo>
                  <a:pt x="88494" y="111427"/>
                  <a:pt x="87272" y="109511"/>
                  <a:pt x="87272" y="107144"/>
                </a:cubicBezTo>
                <a:cubicBezTo>
                  <a:pt x="87272" y="104777"/>
                  <a:pt x="88494" y="102855"/>
                  <a:pt x="90000" y="102855"/>
                </a:cubicBezTo>
                <a:cubicBezTo>
                  <a:pt x="91505" y="102855"/>
                  <a:pt x="92727" y="104777"/>
                  <a:pt x="92727" y="107144"/>
                </a:cubicBezTo>
                <a:cubicBezTo>
                  <a:pt x="92727" y="109511"/>
                  <a:pt x="91505" y="111427"/>
                  <a:pt x="90000" y="111427"/>
                </a:cubicBezTo>
                <a:moveTo>
                  <a:pt x="8183" y="111427"/>
                </a:moveTo>
                <a:cubicBezTo>
                  <a:pt x="6672" y="111427"/>
                  <a:pt x="5455" y="109511"/>
                  <a:pt x="5455" y="107144"/>
                </a:cubicBezTo>
                <a:cubicBezTo>
                  <a:pt x="5455" y="104777"/>
                  <a:pt x="6672" y="102855"/>
                  <a:pt x="8183" y="102855"/>
                </a:cubicBezTo>
                <a:cubicBezTo>
                  <a:pt x="9688" y="102855"/>
                  <a:pt x="10911" y="104777"/>
                  <a:pt x="10911" y="107144"/>
                </a:cubicBezTo>
                <a:cubicBezTo>
                  <a:pt x="10911" y="109511"/>
                  <a:pt x="9688" y="111427"/>
                  <a:pt x="8183" y="111427"/>
                </a:cubicBezTo>
                <a:moveTo>
                  <a:pt x="8183" y="34283"/>
                </a:moveTo>
                <a:cubicBezTo>
                  <a:pt x="9688" y="34283"/>
                  <a:pt x="10911" y="36205"/>
                  <a:pt x="10911" y="38572"/>
                </a:cubicBezTo>
                <a:cubicBezTo>
                  <a:pt x="10911" y="40938"/>
                  <a:pt x="9688" y="42855"/>
                  <a:pt x="8183" y="42855"/>
                </a:cubicBezTo>
                <a:cubicBezTo>
                  <a:pt x="6672" y="42855"/>
                  <a:pt x="5455" y="40938"/>
                  <a:pt x="5455" y="38572"/>
                </a:cubicBezTo>
                <a:cubicBezTo>
                  <a:pt x="5455" y="36205"/>
                  <a:pt x="6672" y="34283"/>
                  <a:pt x="8183" y="34283"/>
                </a:cubicBezTo>
                <a:moveTo>
                  <a:pt x="92727" y="25716"/>
                </a:moveTo>
                <a:lnTo>
                  <a:pt x="5455" y="25716"/>
                </a:lnTo>
                <a:cubicBezTo>
                  <a:pt x="2444" y="25716"/>
                  <a:pt x="0" y="29550"/>
                  <a:pt x="0" y="34283"/>
                </a:cubicBezTo>
                <a:lnTo>
                  <a:pt x="0" y="111427"/>
                </a:lnTo>
                <a:cubicBezTo>
                  <a:pt x="0" y="116161"/>
                  <a:pt x="2444" y="120000"/>
                  <a:pt x="5455" y="120000"/>
                </a:cubicBezTo>
                <a:lnTo>
                  <a:pt x="92727" y="120000"/>
                </a:lnTo>
                <a:cubicBezTo>
                  <a:pt x="95738" y="120000"/>
                  <a:pt x="98183" y="116161"/>
                  <a:pt x="98183" y="111427"/>
                </a:cubicBezTo>
                <a:lnTo>
                  <a:pt x="98183" y="34283"/>
                </a:lnTo>
                <a:cubicBezTo>
                  <a:pt x="98183" y="29550"/>
                  <a:pt x="95738" y="25716"/>
                  <a:pt x="92727" y="25716"/>
                </a:cubicBezTo>
                <a:moveTo>
                  <a:pt x="47461" y="73872"/>
                </a:moveTo>
                <a:lnTo>
                  <a:pt x="46261" y="82050"/>
                </a:lnTo>
                <a:cubicBezTo>
                  <a:pt x="47750" y="82677"/>
                  <a:pt x="52327" y="85166"/>
                  <a:pt x="53005" y="80555"/>
                </a:cubicBezTo>
                <a:cubicBezTo>
                  <a:pt x="53716" y="75744"/>
                  <a:pt x="48950" y="74500"/>
                  <a:pt x="47461" y="73872"/>
                </a:cubicBezTo>
                <a:moveTo>
                  <a:pt x="24544" y="42855"/>
                </a:moveTo>
                <a:cubicBezTo>
                  <a:pt x="23038" y="42855"/>
                  <a:pt x="21816" y="44777"/>
                  <a:pt x="21816" y="47144"/>
                </a:cubicBezTo>
                <a:cubicBezTo>
                  <a:pt x="21816" y="49511"/>
                  <a:pt x="23038" y="51427"/>
                  <a:pt x="24544" y="51427"/>
                </a:cubicBezTo>
                <a:cubicBezTo>
                  <a:pt x="26055" y="51427"/>
                  <a:pt x="27272" y="49511"/>
                  <a:pt x="27272" y="47144"/>
                </a:cubicBezTo>
                <a:cubicBezTo>
                  <a:pt x="27272" y="44777"/>
                  <a:pt x="26055" y="42855"/>
                  <a:pt x="24544" y="428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" name="Shape 4776">
            <a:extLst>
              <a:ext uri="{FF2B5EF4-FFF2-40B4-BE49-F238E27FC236}">
                <a16:creationId xmlns:a16="http://schemas.microsoft.com/office/drawing/2014/main" id="{DD504614-DC6F-4C78-B4AA-595C362EE234}"/>
              </a:ext>
            </a:extLst>
          </p:cNvPr>
          <p:cNvSpPr/>
          <p:nvPr/>
        </p:nvSpPr>
        <p:spPr>
          <a:xfrm>
            <a:off x="4613686" y="2842223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1" y="67500"/>
                </a:moveTo>
                <a:lnTo>
                  <a:pt x="96077" y="52500"/>
                </a:lnTo>
                <a:lnTo>
                  <a:pt x="110238" y="52500"/>
                </a:lnTo>
                <a:lnTo>
                  <a:pt x="107811" y="67500"/>
                </a:lnTo>
                <a:cubicBezTo>
                  <a:pt x="107811" y="67500"/>
                  <a:pt x="94861" y="67500"/>
                  <a:pt x="94861" y="67500"/>
                </a:cubicBezTo>
                <a:close/>
                <a:moveTo>
                  <a:pt x="104177" y="90000"/>
                </a:moveTo>
                <a:lnTo>
                  <a:pt x="93044" y="90000"/>
                </a:lnTo>
                <a:lnTo>
                  <a:pt x="94261" y="75000"/>
                </a:lnTo>
                <a:lnTo>
                  <a:pt x="106600" y="75000"/>
                </a:lnTo>
                <a:cubicBezTo>
                  <a:pt x="106600" y="75000"/>
                  <a:pt x="104177" y="90000"/>
                  <a:pt x="104177" y="90000"/>
                </a:cubicBezTo>
                <a:close/>
                <a:moveTo>
                  <a:pt x="98183" y="112500"/>
                </a:moveTo>
                <a:cubicBezTo>
                  <a:pt x="95172" y="112500"/>
                  <a:pt x="92727" y="109138"/>
                  <a:pt x="92727" y="105000"/>
                </a:cubicBezTo>
                <a:cubicBezTo>
                  <a:pt x="92727" y="100861"/>
                  <a:pt x="95172" y="97500"/>
                  <a:pt x="98183" y="97500"/>
                </a:cubicBezTo>
                <a:cubicBezTo>
                  <a:pt x="101194" y="97500"/>
                  <a:pt x="103638" y="100861"/>
                  <a:pt x="103638" y="105000"/>
                </a:cubicBezTo>
                <a:cubicBezTo>
                  <a:pt x="103638" y="109138"/>
                  <a:pt x="101194" y="112500"/>
                  <a:pt x="98183" y="112500"/>
                </a:cubicBezTo>
                <a:moveTo>
                  <a:pt x="91194" y="45000"/>
                </a:moveTo>
                <a:lnTo>
                  <a:pt x="76361" y="45000"/>
                </a:lnTo>
                <a:lnTo>
                  <a:pt x="76361" y="30000"/>
                </a:lnTo>
                <a:lnTo>
                  <a:pt x="92405" y="30000"/>
                </a:lnTo>
                <a:cubicBezTo>
                  <a:pt x="92405" y="30000"/>
                  <a:pt x="91194" y="45000"/>
                  <a:pt x="91194" y="45000"/>
                </a:cubicBezTo>
                <a:close/>
                <a:moveTo>
                  <a:pt x="89377" y="67500"/>
                </a:moveTo>
                <a:lnTo>
                  <a:pt x="76361" y="67500"/>
                </a:lnTo>
                <a:lnTo>
                  <a:pt x="76361" y="52500"/>
                </a:lnTo>
                <a:lnTo>
                  <a:pt x="90588" y="52500"/>
                </a:lnTo>
                <a:cubicBezTo>
                  <a:pt x="90588" y="52500"/>
                  <a:pt x="89377" y="67500"/>
                  <a:pt x="89377" y="67500"/>
                </a:cubicBezTo>
                <a:close/>
                <a:moveTo>
                  <a:pt x="87561" y="90000"/>
                </a:moveTo>
                <a:lnTo>
                  <a:pt x="76361" y="90000"/>
                </a:lnTo>
                <a:lnTo>
                  <a:pt x="76361" y="75000"/>
                </a:lnTo>
                <a:lnTo>
                  <a:pt x="88772" y="75000"/>
                </a:lnTo>
                <a:cubicBezTo>
                  <a:pt x="88772" y="75000"/>
                  <a:pt x="87561" y="90000"/>
                  <a:pt x="87561" y="90000"/>
                </a:cubicBezTo>
                <a:close/>
                <a:moveTo>
                  <a:pt x="70911" y="45000"/>
                </a:moveTo>
                <a:lnTo>
                  <a:pt x="56077" y="45000"/>
                </a:lnTo>
                <a:lnTo>
                  <a:pt x="54866" y="30000"/>
                </a:lnTo>
                <a:lnTo>
                  <a:pt x="70911" y="30000"/>
                </a:lnTo>
                <a:cubicBezTo>
                  <a:pt x="70911" y="30000"/>
                  <a:pt x="70911" y="45000"/>
                  <a:pt x="70911" y="45000"/>
                </a:cubicBezTo>
                <a:close/>
                <a:moveTo>
                  <a:pt x="70911" y="67500"/>
                </a:moveTo>
                <a:lnTo>
                  <a:pt x="57894" y="67500"/>
                </a:lnTo>
                <a:lnTo>
                  <a:pt x="56683" y="52500"/>
                </a:lnTo>
                <a:lnTo>
                  <a:pt x="70911" y="52500"/>
                </a:lnTo>
                <a:cubicBezTo>
                  <a:pt x="70911" y="52500"/>
                  <a:pt x="70911" y="67500"/>
                  <a:pt x="70911" y="67500"/>
                </a:cubicBezTo>
                <a:close/>
                <a:moveTo>
                  <a:pt x="70911" y="90000"/>
                </a:moveTo>
                <a:lnTo>
                  <a:pt x="59711" y="90000"/>
                </a:lnTo>
                <a:lnTo>
                  <a:pt x="58505" y="75000"/>
                </a:lnTo>
                <a:lnTo>
                  <a:pt x="70911" y="75000"/>
                </a:lnTo>
                <a:cubicBezTo>
                  <a:pt x="70911" y="75000"/>
                  <a:pt x="70911" y="90000"/>
                  <a:pt x="70911" y="90000"/>
                </a:cubicBezTo>
                <a:close/>
                <a:moveTo>
                  <a:pt x="49088" y="112500"/>
                </a:moveTo>
                <a:cubicBezTo>
                  <a:pt x="46077" y="112500"/>
                  <a:pt x="43638" y="109138"/>
                  <a:pt x="43638" y="105000"/>
                </a:cubicBezTo>
                <a:cubicBezTo>
                  <a:pt x="43638" y="100861"/>
                  <a:pt x="46077" y="97500"/>
                  <a:pt x="49088" y="97500"/>
                </a:cubicBezTo>
                <a:cubicBezTo>
                  <a:pt x="52105" y="97500"/>
                  <a:pt x="54544" y="100861"/>
                  <a:pt x="54544" y="105000"/>
                </a:cubicBezTo>
                <a:cubicBezTo>
                  <a:pt x="54544" y="109138"/>
                  <a:pt x="52105" y="112500"/>
                  <a:pt x="49088" y="112500"/>
                </a:cubicBezTo>
                <a:moveTo>
                  <a:pt x="40072" y="75000"/>
                </a:moveTo>
                <a:lnTo>
                  <a:pt x="53016" y="75000"/>
                </a:lnTo>
                <a:lnTo>
                  <a:pt x="54227" y="90000"/>
                </a:lnTo>
                <a:lnTo>
                  <a:pt x="43000" y="90000"/>
                </a:lnTo>
                <a:cubicBezTo>
                  <a:pt x="43000" y="90000"/>
                  <a:pt x="40072" y="75000"/>
                  <a:pt x="40072" y="75000"/>
                </a:cubicBezTo>
                <a:close/>
                <a:moveTo>
                  <a:pt x="38611" y="67500"/>
                </a:moveTo>
                <a:lnTo>
                  <a:pt x="35683" y="52500"/>
                </a:lnTo>
                <a:lnTo>
                  <a:pt x="51194" y="52500"/>
                </a:lnTo>
                <a:lnTo>
                  <a:pt x="52411" y="67500"/>
                </a:lnTo>
                <a:cubicBezTo>
                  <a:pt x="52411" y="67500"/>
                  <a:pt x="38611" y="67500"/>
                  <a:pt x="38611" y="67500"/>
                </a:cubicBezTo>
                <a:close/>
                <a:moveTo>
                  <a:pt x="31294" y="30000"/>
                </a:moveTo>
                <a:lnTo>
                  <a:pt x="49377" y="30000"/>
                </a:lnTo>
                <a:lnTo>
                  <a:pt x="50588" y="45000"/>
                </a:lnTo>
                <a:lnTo>
                  <a:pt x="34222" y="45000"/>
                </a:lnTo>
                <a:cubicBezTo>
                  <a:pt x="34222" y="45000"/>
                  <a:pt x="31294" y="30000"/>
                  <a:pt x="31294" y="30000"/>
                </a:cubicBezTo>
                <a:close/>
                <a:moveTo>
                  <a:pt x="97894" y="30000"/>
                </a:moveTo>
                <a:lnTo>
                  <a:pt x="113872" y="30000"/>
                </a:lnTo>
                <a:lnTo>
                  <a:pt x="111450" y="45000"/>
                </a:lnTo>
                <a:lnTo>
                  <a:pt x="96683" y="45000"/>
                </a:lnTo>
                <a:cubicBezTo>
                  <a:pt x="96683" y="45000"/>
                  <a:pt x="97894" y="30000"/>
                  <a:pt x="97894" y="30000"/>
                </a:cubicBezTo>
                <a:close/>
                <a:moveTo>
                  <a:pt x="108994" y="94655"/>
                </a:moveTo>
                <a:lnTo>
                  <a:pt x="109011" y="94655"/>
                </a:lnTo>
                <a:lnTo>
                  <a:pt x="119922" y="27161"/>
                </a:lnTo>
                <a:lnTo>
                  <a:pt x="119872" y="27144"/>
                </a:lnTo>
                <a:cubicBezTo>
                  <a:pt x="119922" y="26850"/>
                  <a:pt x="120000" y="26566"/>
                  <a:pt x="120000" y="26250"/>
                </a:cubicBezTo>
                <a:cubicBezTo>
                  <a:pt x="120000" y="24177"/>
                  <a:pt x="118777" y="22500"/>
                  <a:pt x="117272" y="22500"/>
                </a:cubicBezTo>
                <a:lnTo>
                  <a:pt x="29833" y="22500"/>
                </a:lnTo>
                <a:lnTo>
                  <a:pt x="25966" y="2672"/>
                </a:lnTo>
                <a:lnTo>
                  <a:pt x="25927" y="2688"/>
                </a:lnTo>
                <a:cubicBezTo>
                  <a:pt x="25583" y="1150"/>
                  <a:pt x="24583" y="0"/>
                  <a:pt x="23350" y="0"/>
                </a:cubicBezTo>
                <a:lnTo>
                  <a:pt x="2727" y="0"/>
                </a:lnTo>
                <a:cubicBezTo>
                  <a:pt x="1222" y="0"/>
                  <a:pt x="0" y="1677"/>
                  <a:pt x="0" y="3750"/>
                </a:cubicBezTo>
                <a:cubicBezTo>
                  <a:pt x="0" y="5822"/>
                  <a:pt x="1222" y="7500"/>
                  <a:pt x="2727" y="7500"/>
                </a:cubicBezTo>
                <a:lnTo>
                  <a:pt x="21261" y="7500"/>
                </a:lnTo>
                <a:lnTo>
                  <a:pt x="38294" y="94827"/>
                </a:lnTo>
                <a:lnTo>
                  <a:pt x="38300" y="94827"/>
                </a:lnTo>
                <a:cubicBezTo>
                  <a:pt x="38533" y="95883"/>
                  <a:pt x="39094" y="96744"/>
                  <a:pt x="39822" y="97183"/>
                </a:cubicBezTo>
                <a:cubicBezTo>
                  <a:pt x="38800" y="99461"/>
                  <a:pt x="38183" y="102127"/>
                  <a:pt x="38183" y="105000"/>
                </a:cubicBezTo>
                <a:cubicBezTo>
                  <a:pt x="38183" y="113283"/>
                  <a:pt x="43066" y="120000"/>
                  <a:pt x="49088" y="120000"/>
                </a:cubicBezTo>
                <a:cubicBezTo>
                  <a:pt x="55116" y="120000"/>
                  <a:pt x="60000" y="113283"/>
                  <a:pt x="60000" y="105000"/>
                </a:cubicBezTo>
                <a:cubicBezTo>
                  <a:pt x="60000" y="102255"/>
                  <a:pt x="59422" y="99716"/>
                  <a:pt x="58488" y="97500"/>
                </a:cubicBezTo>
                <a:lnTo>
                  <a:pt x="88783" y="97500"/>
                </a:lnTo>
                <a:cubicBezTo>
                  <a:pt x="87850" y="99716"/>
                  <a:pt x="87272" y="102255"/>
                  <a:pt x="87272" y="105000"/>
                </a:cubicBezTo>
                <a:cubicBezTo>
                  <a:pt x="87272" y="113283"/>
                  <a:pt x="92155" y="120000"/>
                  <a:pt x="98183" y="120000"/>
                </a:cubicBezTo>
                <a:cubicBezTo>
                  <a:pt x="104205" y="120000"/>
                  <a:pt x="109088" y="113283"/>
                  <a:pt x="109088" y="105000"/>
                </a:cubicBezTo>
                <a:cubicBezTo>
                  <a:pt x="109088" y="102127"/>
                  <a:pt x="108472" y="99461"/>
                  <a:pt x="107450" y="97183"/>
                </a:cubicBezTo>
                <a:cubicBezTo>
                  <a:pt x="108216" y="96722"/>
                  <a:pt x="108783" y="95788"/>
                  <a:pt x="108994" y="946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" name="Shape 4777">
            <a:extLst>
              <a:ext uri="{FF2B5EF4-FFF2-40B4-BE49-F238E27FC236}">
                <a16:creationId xmlns:a16="http://schemas.microsoft.com/office/drawing/2014/main" id="{E51DB1B7-101A-49B8-9124-47973351326B}"/>
              </a:ext>
            </a:extLst>
          </p:cNvPr>
          <p:cNvSpPr/>
          <p:nvPr/>
        </p:nvSpPr>
        <p:spPr>
          <a:xfrm>
            <a:off x="5146947" y="2804134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1" y="81816"/>
                </a:moveTo>
                <a:lnTo>
                  <a:pt x="96077" y="70911"/>
                </a:lnTo>
                <a:lnTo>
                  <a:pt x="110238" y="70911"/>
                </a:lnTo>
                <a:lnTo>
                  <a:pt x="107811" y="81816"/>
                </a:lnTo>
                <a:cubicBezTo>
                  <a:pt x="107811" y="81816"/>
                  <a:pt x="94861" y="81816"/>
                  <a:pt x="94861" y="81816"/>
                </a:cubicBezTo>
                <a:close/>
                <a:moveTo>
                  <a:pt x="104177" y="98183"/>
                </a:moveTo>
                <a:lnTo>
                  <a:pt x="93044" y="98183"/>
                </a:lnTo>
                <a:lnTo>
                  <a:pt x="94261" y="87272"/>
                </a:lnTo>
                <a:lnTo>
                  <a:pt x="106600" y="87272"/>
                </a:lnTo>
                <a:cubicBezTo>
                  <a:pt x="106600" y="87272"/>
                  <a:pt x="104177" y="98183"/>
                  <a:pt x="104177" y="98183"/>
                </a:cubicBezTo>
                <a:close/>
                <a:moveTo>
                  <a:pt x="98183" y="114544"/>
                </a:moveTo>
                <a:cubicBezTo>
                  <a:pt x="95172" y="114544"/>
                  <a:pt x="92727" y="112105"/>
                  <a:pt x="92727" y="109088"/>
                </a:cubicBezTo>
                <a:cubicBezTo>
                  <a:pt x="92727" y="106083"/>
                  <a:pt x="95172" y="103638"/>
                  <a:pt x="98183" y="103638"/>
                </a:cubicBezTo>
                <a:cubicBezTo>
                  <a:pt x="101194" y="103638"/>
                  <a:pt x="103638" y="106083"/>
                  <a:pt x="103638" y="109088"/>
                </a:cubicBezTo>
                <a:cubicBezTo>
                  <a:pt x="103638" y="112105"/>
                  <a:pt x="101194" y="114544"/>
                  <a:pt x="98183" y="114544"/>
                </a:cubicBezTo>
                <a:moveTo>
                  <a:pt x="91194" y="65455"/>
                </a:moveTo>
                <a:lnTo>
                  <a:pt x="76361" y="65455"/>
                </a:lnTo>
                <a:lnTo>
                  <a:pt x="76361" y="54544"/>
                </a:lnTo>
                <a:lnTo>
                  <a:pt x="92405" y="54544"/>
                </a:lnTo>
                <a:cubicBezTo>
                  <a:pt x="92405" y="54544"/>
                  <a:pt x="91194" y="65455"/>
                  <a:pt x="91194" y="65455"/>
                </a:cubicBezTo>
                <a:close/>
                <a:moveTo>
                  <a:pt x="89377" y="81816"/>
                </a:moveTo>
                <a:lnTo>
                  <a:pt x="76361" y="81816"/>
                </a:lnTo>
                <a:lnTo>
                  <a:pt x="76361" y="70911"/>
                </a:lnTo>
                <a:lnTo>
                  <a:pt x="90588" y="70911"/>
                </a:lnTo>
                <a:cubicBezTo>
                  <a:pt x="90588" y="70911"/>
                  <a:pt x="89377" y="81816"/>
                  <a:pt x="89377" y="81816"/>
                </a:cubicBezTo>
                <a:close/>
                <a:moveTo>
                  <a:pt x="87561" y="98183"/>
                </a:moveTo>
                <a:lnTo>
                  <a:pt x="76361" y="98183"/>
                </a:lnTo>
                <a:lnTo>
                  <a:pt x="76361" y="87272"/>
                </a:lnTo>
                <a:lnTo>
                  <a:pt x="88772" y="87272"/>
                </a:lnTo>
                <a:cubicBezTo>
                  <a:pt x="88772" y="87272"/>
                  <a:pt x="87561" y="98183"/>
                  <a:pt x="87561" y="98183"/>
                </a:cubicBezTo>
                <a:close/>
                <a:moveTo>
                  <a:pt x="70911" y="65455"/>
                </a:moveTo>
                <a:lnTo>
                  <a:pt x="56077" y="65455"/>
                </a:lnTo>
                <a:lnTo>
                  <a:pt x="54866" y="54544"/>
                </a:lnTo>
                <a:lnTo>
                  <a:pt x="70911" y="54544"/>
                </a:lnTo>
                <a:cubicBezTo>
                  <a:pt x="70911" y="54544"/>
                  <a:pt x="70911" y="65455"/>
                  <a:pt x="70911" y="65455"/>
                </a:cubicBezTo>
                <a:close/>
                <a:moveTo>
                  <a:pt x="70911" y="81816"/>
                </a:moveTo>
                <a:lnTo>
                  <a:pt x="57894" y="81816"/>
                </a:lnTo>
                <a:lnTo>
                  <a:pt x="56683" y="70911"/>
                </a:lnTo>
                <a:lnTo>
                  <a:pt x="70911" y="70911"/>
                </a:lnTo>
                <a:cubicBezTo>
                  <a:pt x="70911" y="70911"/>
                  <a:pt x="70911" y="81816"/>
                  <a:pt x="70911" y="81816"/>
                </a:cubicBezTo>
                <a:close/>
                <a:moveTo>
                  <a:pt x="70911" y="98183"/>
                </a:moveTo>
                <a:lnTo>
                  <a:pt x="59711" y="98183"/>
                </a:lnTo>
                <a:lnTo>
                  <a:pt x="58505" y="87272"/>
                </a:lnTo>
                <a:lnTo>
                  <a:pt x="70911" y="87272"/>
                </a:lnTo>
                <a:cubicBezTo>
                  <a:pt x="70911" y="87272"/>
                  <a:pt x="70911" y="98183"/>
                  <a:pt x="70911" y="98183"/>
                </a:cubicBezTo>
                <a:close/>
                <a:moveTo>
                  <a:pt x="49088" y="114544"/>
                </a:moveTo>
                <a:cubicBezTo>
                  <a:pt x="46077" y="114544"/>
                  <a:pt x="43638" y="112105"/>
                  <a:pt x="43638" y="109088"/>
                </a:cubicBezTo>
                <a:cubicBezTo>
                  <a:pt x="43638" y="106083"/>
                  <a:pt x="46077" y="103638"/>
                  <a:pt x="49088" y="103638"/>
                </a:cubicBezTo>
                <a:cubicBezTo>
                  <a:pt x="52105" y="103638"/>
                  <a:pt x="54544" y="106083"/>
                  <a:pt x="54544" y="109088"/>
                </a:cubicBezTo>
                <a:cubicBezTo>
                  <a:pt x="54544" y="112105"/>
                  <a:pt x="52105" y="114544"/>
                  <a:pt x="49088" y="114544"/>
                </a:cubicBezTo>
                <a:moveTo>
                  <a:pt x="40072" y="87272"/>
                </a:moveTo>
                <a:lnTo>
                  <a:pt x="53016" y="87272"/>
                </a:lnTo>
                <a:lnTo>
                  <a:pt x="54227" y="98183"/>
                </a:lnTo>
                <a:lnTo>
                  <a:pt x="43000" y="98183"/>
                </a:lnTo>
                <a:cubicBezTo>
                  <a:pt x="43000" y="98183"/>
                  <a:pt x="40072" y="87272"/>
                  <a:pt x="40072" y="87272"/>
                </a:cubicBezTo>
                <a:close/>
                <a:moveTo>
                  <a:pt x="38611" y="81816"/>
                </a:moveTo>
                <a:lnTo>
                  <a:pt x="35683" y="70911"/>
                </a:lnTo>
                <a:lnTo>
                  <a:pt x="51194" y="70911"/>
                </a:lnTo>
                <a:lnTo>
                  <a:pt x="52411" y="81816"/>
                </a:lnTo>
                <a:cubicBezTo>
                  <a:pt x="52411" y="81816"/>
                  <a:pt x="38611" y="81816"/>
                  <a:pt x="38611" y="81816"/>
                </a:cubicBezTo>
                <a:close/>
                <a:moveTo>
                  <a:pt x="31294" y="54544"/>
                </a:moveTo>
                <a:lnTo>
                  <a:pt x="49377" y="54544"/>
                </a:lnTo>
                <a:lnTo>
                  <a:pt x="50588" y="65455"/>
                </a:lnTo>
                <a:lnTo>
                  <a:pt x="34222" y="65455"/>
                </a:lnTo>
                <a:cubicBezTo>
                  <a:pt x="34222" y="65455"/>
                  <a:pt x="31294" y="54544"/>
                  <a:pt x="31294" y="54544"/>
                </a:cubicBezTo>
                <a:close/>
                <a:moveTo>
                  <a:pt x="97894" y="54544"/>
                </a:moveTo>
                <a:lnTo>
                  <a:pt x="113872" y="54544"/>
                </a:lnTo>
                <a:lnTo>
                  <a:pt x="111450" y="65455"/>
                </a:lnTo>
                <a:lnTo>
                  <a:pt x="96683" y="65455"/>
                </a:lnTo>
                <a:cubicBezTo>
                  <a:pt x="96683" y="65455"/>
                  <a:pt x="97894" y="54544"/>
                  <a:pt x="97894" y="54544"/>
                </a:cubicBezTo>
                <a:close/>
                <a:moveTo>
                  <a:pt x="108994" y="101566"/>
                </a:moveTo>
                <a:lnTo>
                  <a:pt x="109011" y="101572"/>
                </a:lnTo>
                <a:lnTo>
                  <a:pt x="119922" y="52483"/>
                </a:lnTo>
                <a:lnTo>
                  <a:pt x="119872" y="52466"/>
                </a:lnTo>
                <a:cubicBezTo>
                  <a:pt x="119922" y="52255"/>
                  <a:pt x="120000" y="52050"/>
                  <a:pt x="120000" y="51816"/>
                </a:cubicBezTo>
                <a:cubicBezTo>
                  <a:pt x="120000" y="50311"/>
                  <a:pt x="118777" y="49088"/>
                  <a:pt x="117272" y="49088"/>
                </a:cubicBezTo>
                <a:lnTo>
                  <a:pt x="29833" y="49088"/>
                </a:lnTo>
                <a:lnTo>
                  <a:pt x="25966" y="34672"/>
                </a:lnTo>
                <a:lnTo>
                  <a:pt x="25927" y="34683"/>
                </a:lnTo>
                <a:cubicBezTo>
                  <a:pt x="25588" y="33561"/>
                  <a:pt x="24583" y="32727"/>
                  <a:pt x="23350" y="32727"/>
                </a:cubicBezTo>
                <a:lnTo>
                  <a:pt x="2727" y="32727"/>
                </a:lnTo>
                <a:cubicBezTo>
                  <a:pt x="1222" y="32727"/>
                  <a:pt x="0" y="33944"/>
                  <a:pt x="0" y="35455"/>
                </a:cubicBezTo>
                <a:cubicBezTo>
                  <a:pt x="0" y="36961"/>
                  <a:pt x="1222" y="38183"/>
                  <a:pt x="2727" y="38183"/>
                </a:cubicBezTo>
                <a:lnTo>
                  <a:pt x="21261" y="38183"/>
                </a:lnTo>
                <a:lnTo>
                  <a:pt x="38294" y="101694"/>
                </a:lnTo>
                <a:lnTo>
                  <a:pt x="38300" y="101694"/>
                </a:lnTo>
                <a:cubicBezTo>
                  <a:pt x="38533" y="102461"/>
                  <a:pt x="39094" y="103083"/>
                  <a:pt x="39822" y="103405"/>
                </a:cubicBezTo>
                <a:cubicBezTo>
                  <a:pt x="38800" y="105066"/>
                  <a:pt x="38183" y="107000"/>
                  <a:pt x="38183" y="109088"/>
                </a:cubicBezTo>
                <a:cubicBezTo>
                  <a:pt x="38183" y="115116"/>
                  <a:pt x="43066" y="120000"/>
                  <a:pt x="49088" y="120000"/>
                </a:cubicBezTo>
                <a:cubicBezTo>
                  <a:pt x="55116" y="120000"/>
                  <a:pt x="60000" y="115116"/>
                  <a:pt x="60000" y="109088"/>
                </a:cubicBezTo>
                <a:cubicBezTo>
                  <a:pt x="60000" y="107094"/>
                  <a:pt x="59422" y="105250"/>
                  <a:pt x="58488" y="103638"/>
                </a:cubicBezTo>
                <a:lnTo>
                  <a:pt x="88783" y="103638"/>
                </a:lnTo>
                <a:cubicBezTo>
                  <a:pt x="87850" y="105250"/>
                  <a:pt x="87272" y="107094"/>
                  <a:pt x="87272" y="109088"/>
                </a:cubicBezTo>
                <a:cubicBezTo>
                  <a:pt x="87272" y="115116"/>
                  <a:pt x="92155" y="120000"/>
                  <a:pt x="98183" y="120000"/>
                </a:cubicBezTo>
                <a:cubicBezTo>
                  <a:pt x="104205" y="120000"/>
                  <a:pt x="109088" y="115116"/>
                  <a:pt x="109088" y="109088"/>
                </a:cubicBezTo>
                <a:cubicBezTo>
                  <a:pt x="109088" y="107000"/>
                  <a:pt x="108472" y="105066"/>
                  <a:pt x="107450" y="103405"/>
                </a:cubicBezTo>
                <a:cubicBezTo>
                  <a:pt x="108216" y="103066"/>
                  <a:pt x="108783" y="102388"/>
                  <a:pt x="108994" y="101566"/>
                </a:cubicBezTo>
                <a:moveTo>
                  <a:pt x="71705" y="42838"/>
                </a:moveTo>
                <a:cubicBezTo>
                  <a:pt x="72200" y="43333"/>
                  <a:pt x="72883" y="43638"/>
                  <a:pt x="73638" y="43638"/>
                </a:cubicBezTo>
                <a:cubicBezTo>
                  <a:pt x="74388" y="43638"/>
                  <a:pt x="75072" y="43333"/>
                  <a:pt x="75566" y="42838"/>
                </a:cubicBezTo>
                <a:lnTo>
                  <a:pt x="86472" y="31927"/>
                </a:lnTo>
                <a:cubicBezTo>
                  <a:pt x="86966" y="31433"/>
                  <a:pt x="87272" y="30755"/>
                  <a:pt x="87272" y="30000"/>
                </a:cubicBezTo>
                <a:cubicBezTo>
                  <a:pt x="87272" y="28494"/>
                  <a:pt x="86055" y="27277"/>
                  <a:pt x="84544" y="27277"/>
                </a:cubicBezTo>
                <a:cubicBezTo>
                  <a:pt x="83794" y="27277"/>
                  <a:pt x="83111" y="27577"/>
                  <a:pt x="82616" y="28072"/>
                </a:cubicBezTo>
                <a:lnTo>
                  <a:pt x="76361" y="34327"/>
                </a:lnTo>
                <a:lnTo>
                  <a:pt x="76361" y="2727"/>
                </a:lnTo>
                <a:lnTo>
                  <a:pt x="76361" y="2727"/>
                </a:lnTo>
                <a:cubicBezTo>
                  <a:pt x="76361" y="1222"/>
                  <a:pt x="75144" y="0"/>
                  <a:pt x="73638" y="0"/>
                </a:cubicBezTo>
                <a:cubicBezTo>
                  <a:pt x="72127" y="0"/>
                  <a:pt x="70911" y="1222"/>
                  <a:pt x="70911" y="2727"/>
                </a:cubicBezTo>
                <a:lnTo>
                  <a:pt x="70911" y="34327"/>
                </a:lnTo>
                <a:lnTo>
                  <a:pt x="64655" y="28072"/>
                </a:lnTo>
                <a:cubicBezTo>
                  <a:pt x="64161" y="27577"/>
                  <a:pt x="63483" y="27277"/>
                  <a:pt x="62727" y="27277"/>
                </a:cubicBezTo>
                <a:cubicBezTo>
                  <a:pt x="61222" y="27277"/>
                  <a:pt x="60000" y="28494"/>
                  <a:pt x="60000" y="30000"/>
                </a:cubicBezTo>
                <a:cubicBezTo>
                  <a:pt x="60000" y="30755"/>
                  <a:pt x="60305" y="31433"/>
                  <a:pt x="60800" y="31927"/>
                </a:cubicBezTo>
                <a:cubicBezTo>
                  <a:pt x="60800" y="31927"/>
                  <a:pt x="71705" y="42838"/>
                  <a:pt x="71705" y="428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" name="Shape 4778">
            <a:extLst>
              <a:ext uri="{FF2B5EF4-FFF2-40B4-BE49-F238E27FC236}">
                <a16:creationId xmlns:a16="http://schemas.microsoft.com/office/drawing/2014/main" id="{6CA15FF5-17FD-43CA-BE38-85DB03F9F09E}"/>
              </a:ext>
            </a:extLst>
          </p:cNvPr>
          <p:cNvSpPr/>
          <p:nvPr/>
        </p:nvSpPr>
        <p:spPr>
          <a:xfrm>
            <a:off x="5680208" y="2804134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6" y="81816"/>
                </a:moveTo>
                <a:lnTo>
                  <a:pt x="96077" y="70911"/>
                </a:lnTo>
                <a:lnTo>
                  <a:pt x="110238" y="70911"/>
                </a:lnTo>
                <a:lnTo>
                  <a:pt x="107811" y="81816"/>
                </a:lnTo>
                <a:cubicBezTo>
                  <a:pt x="107811" y="81816"/>
                  <a:pt x="94866" y="81816"/>
                  <a:pt x="94866" y="81816"/>
                </a:cubicBezTo>
                <a:close/>
                <a:moveTo>
                  <a:pt x="104177" y="98183"/>
                </a:moveTo>
                <a:lnTo>
                  <a:pt x="93044" y="98183"/>
                </a:lnTo>
                <a:lnTo>
                  <a:pt x="94261" y="87272"/>
                </a:lnTo>
                <a:lnTo>
                  <a:pt x="106600" y="87272"/>
                </a:lnTo>
                <a:cubicBezTo>
                  <a:pt x="106600" y="87272"/>
                  <a:pt x="104177" y="98183"/>
                  <a:pt x="104177" y="98183"/>
                </a:cubicBezTo>
                <a:close/>
                <a:moveTo>
                  <a:pt x="98183" y="114544"/>
                </a:moveTo>
                <a:cubicBezTo>
                  <a:pt x="95172" y="114544"/>
                  <a:pt x="92727" y="112105"/>
                  <a:pt x="92727" y="109088"/>
                </a:cubicBezTo>
                <a:cubicBezTo>
                  <a:pt x="92727" y="106083"/>
                  <a:pt x="95172" y="103638"/>
                  <a:pt x="98183" y="103638"/>
                </a:cubicBezTo>
                <a:cubicBezTo>
                  <a:pt x="101194" y="103638"/>
                  <a:pt x="103638" y="106083"/>
                  <a:pt x="103638" y="109088"/>
                </a:cubicBezTo>
                <a:cubicBezTo>
                  <a:pt x="103638" y="112105"/>
                  <a:pt x="101194" y="114544"/>
                  <a:pt x="98183" y="114544"/>
                </a:cubicBezTo>
                <a:moveTo>
                  <a:pt x="91194" y="65455"/>
                </a:moveTo>
                <a:lnTo>
                  <a:pt x="76361" y="65455"/>
                </a:lnTo>
                <a:lnTo>
                  <a:pt x="76361" y="54544"/>
                </a:lnTo>
                <a:lnTo>
                  <a:pt x="92405" y="54544"/>
                </a:lnTo>
                <a:cubicBezTo>
                  <a:pt x="92405" y="54544"/>
                  <a:pt x="91194" y="65455"/>
                  <a:pt x="91194" y="65455"/>
                </a:cubicBezTo>
                <a:close/>
                <a:moveTo>
                  <a:pt x="89377" y="81816"/>
                </a:moveTo>
                <a:lnTo>
                  <a:pt x="76361" y="81816"/>
                </a:lnTo>
                <a:lnTo>
                  <a:pt x="76361" y="70911"/>
                </a:lnTo>
                <a:lnTo>
                  <a:pt x="90588" y="70911"/>
                </a:lnTo>
                <a:cubicBezTo>
                  <a:pt x="90588" y="70911"/>
                  <a:pt x="89377" y="81816"/>
                  <a:pt x="89377" y="81816"/>
                </a:cubicBezTo>
                <a:close/>
                <a:moveTo>
                  <a:pt x="87561" y="98183"/>
                </a:moveTo>
                <a:lnTo>
                  <a:pt x="76361" y="98183"/>
                </a:lnTo>
                <a:lnTo>
                  <a:pt x="76361" y="87272"/>
                </a:lnTo>
                <a:lnTo>
                  <a:pt x="88772" y="87272"/>
                </a:lnTo>
                <a:cubicBezTo>
                  <a:pt x="88772" y="87272"/>
                  <a:pt x="87561" y="98183"/>
                  <a:pt x="87561" y="98183"/>
                </a:cubicBezTo>
                <a:close/>
                <a:moveTo>
                  <a:pt x="70911" y="65455"/>
                </a:moveTo>
                <a:lnTo>
                  <a:pt x="56077" y="65455"/>
                </a:lnTo>
                <a:lnTo>
                  <a:pt x="54866" y="54544"/>
                </a:lnTo>
                <a:lnTo>
                  <a:pt x="70911" y="54544"/>
                </a:lnTo>
                <a:cubicBezTo>
                  <a:pt x="70911" y="54544"/>
                  <a:pt x="70911" y="65455"/>
                  <a:pt x="70911" y="65455"/>
                </a:cubicBezTo>
                <a:close/>
                <a:moveTo>
                  <a:pt x="70911" y="81816"/>
                </a:moveTo>
                <a:lnTo>
                  <a:pt x="57894" y="81816"/>
                </a:lnTo>
                <a:lnTo>
                  <a:pt x="56683" y="70911"/>
                </a:lnTo>
                <a:lnTo>
                  <a:pt x="70911" y="70911"/>
                </a:lnTo>
                <a:cubicBezTo>
                  <a:pt x="70911" y="70911"/>
                  <a:pt x="70911" y="81816"/>
                  <a:pt x="70911" y="81816"/>
                </a:cubicBezTo>
                <a:close/>
                <a:moveTo>
                  <a:pt x="70911" y="98183"/>
                </a:moveTo>
                <a:lnTo>
                  <a:pt x="59711" y="98183"/>
                </a:lnTo>
                <a:lnTo>
                  <a:pt x="58505" y="87272"/>
                </a:lnTo>
                <a:lnTo>
                  <a:pt x="70911" y="87272"/>
                </a:lnTo>
                <a:cubicBezTo>
                  <a:pt x="70911" y="87272"/>
                  <a:pt x="70911" y="98183"/>
                  <a:pt x="70911" y="98183"/>
                </a:cubicBezTo>
                <a:close/>
                <a:moveTo>
                  <a:pt x="49088" y="114544"/>
                </a:moveTo>
                <a:cubicBezTo>
                  <a:pt x="46077" y="114544"/>
                  <a:pt x="43638" y="112105"/>
                  <a:pt x="43638" y="109088"/>
                </a:cubicBezTo>
                <a:cubicBezTo>
                  <a:pt x="43638" y="106083"/>
                  <a:pt x="46077" y="103638"/>
                  <a:pt x="49088" y="103638"/>
                </a:cubicBezTo>
                <a:cubicBezTo>
                  <a:pt x="52105" y="103638"/>
                  <a:pt x="54544" y="106083"/>
                  <a:pt x="54544" y="109088"/>
                </a:cubicBezTo>
                <a:cubicBezTo>
                  <a:pt x="54544" y="112105"/>
                  <a:pt x="52105" y="114544"/>
                  <a:pt x="49088" y="114544"/>
                </a:cubicBezTo>
                <a:moveTo>
                  <a:pt x="40072" y="87272"/>
                </a:moveTo>
                <a:lnTo>
                  <a:pt x="53016" y="87272"/>
                </a:lnTo>
                <a:lnTo>
                  <a:pt x="54227" y="98183"/>
                </a:lnTo>
                <a:lnTo>
                  <a:pt x="43000" y="98183"/>
                </a:lnTo>
                <a:cubicBezTo>
                  <a:pt x="43000" y="98183"/>
                  <a:pt x="40072" y="87272"/>
                  <a:pt x="40072" y="87272"/>
                </a:cubicBezTo>
                <a:close/>
                <a:moveTo>
                  <a:pt x="38611" y="81816"/>
                </a:moveTo>
                <a:lnTo>
                  <a:pt x="35683" y="70911"/>
                </a:lnTo>
                <a:lnTo>
                  <a:pt x="51194" y="70911"/>
                </a:lnTo>
                <a:lnTo>
                  <a:pt x="52411" y="81816"/>
                </a:lnTo>
                <a:cubicBezTo>
                  <a:pt x="52411" y="81816"/>
                  <a:pt x="38611" y="81816"/>
                  <a:pt x="38611" y="81816"/>
                </a:cubicBezTo>
                <a:close/>
                <a:moveTo>
                  <a:pt x="31294" y="54544"/>
                </a:moveTo>
                <a:lnTo>
                  <a:pt x="49377" y="54544"/>
                </a:lnTo>
                <a:lnTo>
                  <a:pt x="50588" y="65455"/>
                </a:lnTo>
                <a:lnTo>
                  <a:pt x="34222" y="65455"/>
                </a:lnTo>
                <a:cubicBezTo>
                  <a:pt x="34222" y="65455"/>
                  <a:pt x="31294" y="54544"/>
                  <a:pt x="31294" y="54544"/>
                </a:cubicBezTo>
                <a:close/>
                <a:moveTo>
                  <a:pt x="97894" y="54544"/>
                </a:moveTo>
                <a:lnTo>
                  <a:pt x="113872" y="54544"/>
                </a:lnTo>
                <a:lnTo>
                  <a:pt x="111450" y="65455"/>
                </a:lnTo>
                <a:lnTo>
                  <a:pt x="96683" y="65455"/>
                </a:lnTo>
                <a:cubicBezTo>
                  <a:pt x="96683" y="65455"/>
                  <a:pt x="97894" y="54544"/>
                  <a:pt x="97894" y="54544"/>
                </a:cubicBezTo>
                <a:close/>
                <a:moveTo>
                  <a:pt x="108994" y="101566"/>
                </a:moveTo>
                <a:lnTo>
                  <a:pt x="109011" y="101572"/>
                </a:lnTo>
                <a:lnTo>
                  <a:pt x="119916" y="52483"/>
                </a:lnTo>
                <a:lnTo>
                  <a:pt x="119872" y="52466"/>
                </a:lnTo>
                <a:cubicBezTo>
                  <a:pt x="119927" y="52255"/>
                  <a:pt x="120000" y="52050"/>
                  <a:pt x="120000" y="51816"/>
                </a:cubicBezTo>
                <a:cubicBezTo>
                  <a:pt x="120000" y="50311"/>
                  <a:pt x="118777" y="49088"/>
                  <a:pt x="117272" y="49088"/>
                </a:cubicBezTo>
                <a:lnTo>
                  <a:pt x="29833" y="49088"/>
                </a:lnTo>
                <a:lnTo>
                  <a:pt x="25966" y="34672"/>
                </a:lnTo>
                <a:lnTo>
                  <a:pt x="25927" y="34683"/>
                </a:lnTo>
                <a:cubicBezTo>
                  <a:pt x="25583" y="33561"/>
                  <a:pt x="24583" y="32727"/>
                  <a:pt x="23350" y="32727"/>
                </a:cubicBezTo>
                <a:lnTo>
                  <a:pt x="2727" y="32727"/>
                </a:lnTo>
                <a:cubicBezTo>
                  <a:pt x="1222" y="32727"/>
                  <a:pt x="0" y="33944"/>
                  <a:pt x="0" y="35455"/>
                </a:cubicBezTo>
                <a:cubicBezTo>
                  <a:pt x="0" y="36961"/>
                  <a:pt x="1222" y="38183"/>
                  <a:pt x="2727" y="38183"/>
                </a:cubicBezTo>
                <a:lnTo>
                  <a:pt x="21261" y="38183"/>
                </a:lnTo>
                <a:lnTo>
                  <a:pt x="38294" y="101694"/>
                </a:lnTo>
                <a:lnTo>
                  <a:pt x="38300" y="101694"/>
                </a:lnTo>
                <a:cubicBezTo>
                  <a:pt x="38533" y="102461"/>
                  <a:pt x="39094" y="103083"/>
                  <a:pt x="39822" y="103405"/>
                </a:cubicBezTo>
                <a:cubicBezTo>
                  <a:pt x="38800" y="105066"/>
                  <a:pt x="38183" y="107000"/>
                  <a:pt x="38183" y="109088"/>
                </a:cubicBezTo>
                <a:cubicBezTo>
                  <a:pt x="38183" y="115116"/>
                  <a:pt x="43066" y="120000"/>
                  <a:pt x="49088" y="120000"/>
                </a:cubicBezTo>
                <a:cubicBezTo>
                  <a:pt x="55116" y="120000"/>
                  <a:pt x="60000" y="115116"/>
                  <a:pt x="60000" y="109088"/>
                </a:cubicBezTo>
                <a:cubicBezTo>
                  <a:pt x="60000" y="107094"/>
                  <a:pt x="59422" y="105250"/>
                  <a:pt x="58488" y="103638"/>
                </a:cubicBezTo>
                <a:lnTo>
                  <a:pt x="88783" y="103638"/>
                </a:lnTo>
                <a:cubicBezTo>
                  <a:pt x="87850" y="105250"/>
                  <a:pt x="87272" y="107094"/>
                  <a:pt x="87272" y="109088"/>
                </a:cubicBezTo>
                <a:cubicBezTo>
                  <a:pt x="87272" y="115116"/>
                  <a:pt x="92155" y="120000"/>
                  <a:pt x="98183" y="120000"/>
                </a:cubicBezTo>
                <a:cubicBezTo>
                  <a:pt x="104205" y="120000"/>
                  <a:pt x="109088" y="115116"/>
                  <a:pt x="109088" y="109088"/>
                </a:cubicBezTo>
                <a:cubicBezTo>
                  <a:pt x="109088" y="107000"/>
                  <a:pt x="108472" y="105066"/>
                  <a:pt x="107455" y="103405"/>
                </a:cubicBezTo>
                <a:cubicBezTo>
                  <a:pt x="108216" y="103066"/>
                  <a:pt x="108783" y="102388"/>
                  <a:pt x="108994" y="101566"/>
                </a:cubicBezTo>
                <a:moveTo>
                  <a:pt x="62727" y="16361"/>
                </a:moveTo>
                <a:cubicBezTo>
                  <a:pt x="63483" y="16361"/>
                  <a:pt x="64161" y="16061"/>
                  <a:pt x="64655" y="15566"/>
                </a:cubicBezTo>
                <a:lnTo>
                  <a:pt x="70911" y="9311"/>
                </a:lnTo>
                <a:lnTo>
                  <a:pt x="70911" y="40911"/>
                </a:lnTo>
                <a:cubicBezTo>
                  <a:pt x="70911" y="42411"/>
                  <a:pt x="72127" y="43638"/>
                  <a:pt x="73638" y="43638"/>
                </a:cubicBezTo>
                <a:cubicBezTo>
                  <a:pt x="75144" y="43638"/>
                  <a:pt x="76361" y="42411"/>
                  <a:pt x="76361" y="40911"/>
                </a:cubicBezTo>
                <a:lnTo>
                  <a:pt x="76361" y="9311"/>
                </a:lnTo>
                <a:lnTo>
                  <a:pt x="82616" y="15566"/>
                </a:lnTo>
                <a:cubicBezTo>
                  <a:pt x="83105" y="16061"/>
                  <a:pt x="83788" y="16361"/>
                  <a:pt x="84544" y="16361"/>
                </a:cubicBezTo>
                <a:cubicBezTo>
                  <a:pt x="86055" y="16361"/>
                  <a:pt x="87272" y="15144"/>
                  <a:pt x="87272" y="13638"/>
                </a:cubicBezTo>
                <a:cubicBezTo>
                  <a:pt x="87272" y="12883"/>
                  <a:pt x="86966" y="12200"/>
                  <a:pt x="86472" y="11705"/>
                </a:cubicBezTo>
                <a:lnTo>
                  <a:pt x="75566" y="800"/>
                </a:lnTo>
                <a:cubicBezTo>
                  <a:pt x="75072" y="305"/>
                  <a:pt x="74388" y="0"/>
                  <a:pt x="73638" y="0"/>
                </a:cubicBezTo>
                <a:cubicBezTo>
                  <a:pt x="72877" y="0"/>
                  <a:pt x="72200" y="305"/>
                  <a:pt x="71705" y="800"/>
                </a:cubicBezTo>
                <a:lnTo>
                  <a:pt x="60800" y="11705"/>
                </a:lnTo>
                <a:cubicBezTo>
                  <a:pt x="60305" y="12200"/>
                  <a:pt x="60000" y="12883"/>
                  <a:pt x="60000" y="13638"/>
                </a:cubicBezTo>
                <a:cubicBezTo>
                  <a:pt x="60000" y="15144"/>
                  <a:pt x="61222" y="16361"/>
                  <a:pt x="62727" y="16361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" name="Shape 4779">
            <a:extLst>
              <a:ext uri="{FF2B5EF4-FFF2-40B4-BE49-F238E27FC236}">
                <a16:creationId xmlns:a16="http://schemas.microsoft.com/office/drawing/2014/main" id="{B5FE45B6-F06E-4D96-9991-531A27DBFCB5}"/>
              </a:ext>
            </a:extLst>
          </p:cNvPr>
          <p:cNvSpPr/>
          <p:nvPr/>
        </p:nvSpPr>
        <p:spPr>
          <a:xfrm>
            <a:off x="6229118" y="2283569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6" y="78000"/>
                </a:moveTo>
                <a:lnTo>
                  <a:pt x="96077" y="66000"/>
                </a:lnTo>
                <a:lnTo>
                  <a:pt x="110238" y="66000"/>
                </a:lnTo>
                <a:lnTo>
                  <a:pt x="107816" y="78000"/>
                </a:lnTo>
                <a:cubicBezTo>
                  <a:pt x="107816" y="78000"/>
                  <a:pt x="94866" y="78000"/>
                  <a:pt x="94866" y="78000"/>
                </a:cubicBezTo>
                <a:close/>
                <a:moveTo>
                  <a:pt x="104177" y="96000"/>
                </a:moveTo>
                <a:lnTo>
                  <a:pt x="93044" y="96000"/>
                </a:lnTo>
                <a:lnTo>
                  <a:pt x="94261" y="84000"/>
                </a:lnTo>
                <a:lnTo>
                  <a:pt x="106600" y="84000"/>
                </a:lnTo>
                <a:cubicBezTo>
                  <a:pt x="106600" y="84000"/>
                  <a:pt x="104177" y="96000"/>
                  <a:pt x="104177" y="96000"/>
                </a:cubicBezTo>
                <a:close/>
                <a:moveTo>
                  <a:pt x="98183" y="114000"/>
                </a:moveTo>
                <a:cubicBezTo>
                  <a:pt x="95172" y="114000"/>
                  <a:pt x="92727" y="111311"/>
                  <a:pt x="92727" y="108000"/>
                </a:cubicBezTo>
                <a:cubicBezTo>
                  <a:pt x="92727" y="104688"/>
                  <a:pt x="95172" y="102000"/>
                  <a:pt x="98183" y="102000"/>
                </a:cubicBezTo>
                <a:cubicBezTo>
                  <a:pt x="101194" y="102000"/>
                  <a:pt x="103638" y="104688"/>
                  <a:pt x="103638" y="108000"/>
                </a:cubicBezTo>
                <a:cubicBezTo>
                  <a:pt x="103638" y="111311"/>
                  <a:pt x="101194" y="114000"/>
                  <a:pt x="98183" y="114000"/>
                </a:cubicBezTo>
                <a:moveTo>
                  <a:pt x="91194" y="60000"/>
                </a:moveTo>
                <a:lnTo>
                  <a:pt x="76361" y="60000"/>
                </a:lnTo>
                <a:lnTo>
                  <a:pt x="76361" y="48000"/>
                </a:lnTo>
                <a:lnTo>
                  <a:pt x="92411" y="48000"/>
                </a:lnTo>
                <a:cubicBezTo>
                  <a:pt x="92411" y="48000"/>
                  <a:pt x="91194" y="60000"/>
                  <a:pt x="91194" y="60000"/>
                </a:cubicBezTo>
                <a:close/>
                <a:moveTo>
                  <a:pt x="89377" y="78000"/>
                </a:moveTo>
                <a:lnTo>
                  <a:pt x="76361" y="78000"/>
                </a:lnTo>
                <a:lnTo>
                  <a:pt x="76361" y="66000"/>
                </a:lnTo>
                <a:lnTo>
                  <a:pt x="90594" y="66000"/>
                </a:lnTo>
                <a:cubicBezTo>
                  <a:pt x="90594" y="66000"/>
                  <a:pt x="89377" y="78000"/>
                  <a:pt x="89377" y="78000"/>
                </a:cubicBezTo>
                <a:close/>
                <a:moveTo>
                  <a:pt x="87561" y="96000"/>
                </a:moveTo>
                <a:lnTo>
                  <a:pt x="76361" y="96000"/>
                </a:lnTo>
                <a:lnTo>
                  <a:pt x="76361" y="84000"/>
                </a:lnTo>
                <a:lnTo>
                  <a:pt x="88772" y="84000"/>
                </a:lnTo>
                <a:cubicBezTo>
                  <a:pt x="88772" y="84000"/>
                  <a:pt x="87561" y="96000"/>
                  <a:pt x="87561" y="96000"/>
                </a:cubicBezTo>
                <a:close/>
                <a:moveTo>
                  <a:pt x="70911" y="60000"/>
                </a:moveTo>
                <a:lnTo>
                  <a:pt x="56077" y="60000"/>
                </a:lnTo>
                <a:lnTo>
                  <a:pt x="54866" y="48000"/>
                </a:lnTo>
                <a:lnTo>
                  <a:pt x="70911" y="48000"/>
                </a:lnTo>
                <a:cubicBezTo>
                  <a:pt x="70911" y="48000"/>
                  <a:pt x="70911" y="60000"/>
                  <a:pt x="70911" y="60000"/>
                </a:cubicBezTo>
                <a:close/>
                <a:moveTo>
                  <a:pt x="70911" y="78000"/>
                </a:moveTo>
                <a:lnTo>
                  <a:pt x="57900" y="78000"/>
                </a:lnTo>
                <a:lnTo>
                  <a:pt x="56683" y="66000"/>
                </a:lnTo>
                <a:lnTo>
                  <a:pt x="70911" y="66000"/>
                </a:lnTo>
                <a:cubicBezTo>
                  <a:pt x="70911" y="66000"/>
                  <a:pt x="70911" y="78000"/>
                  <a:pt x="70911" y="78000"/>
                </a:cubicBezTo>
                <a:close/>
                <a:moveTo>
                  <a:pt x="70911" y="96000"/>
                </a:moveTo>
                <a:lnTo>
                  <a:pt x="59711" y="96000"/>
                </a:lnTo>
                <a:lnTo>
                  <a:pt x="58505" y="84000"/>
                </a:lnTo>
                <a:lnTo>
                  <a:pt x="70911" y="84000"/>
                </a:lnTo>
                <a:cubicBezTo>
                  <a:pt x="70911" y="84000"/>
                  <a:pt x="70911" y="96000"/>
                  <a:pt x="70911" y="96000"/>
                </a:cubicBezTo>
                <a:close/>
                <a:moveTo>
                  <a:pt x="49088" y="114000"/>
                </a:moveTo>
                <a:cubicBezTo>
                  <a:pt x="46077" y="114000"/>
                  <a:pt x="43638" y="111311"/>
                  <a:pt x="43638" y="108000"/>
                </a:cubicBezTo>
                <a:cubicBezTo>
                  <a:pt x="43638" y="104688"/>
                  <a:pt x="46077" y="102000"/>
                  <a:pt x="49088" y="102000"/>
                </a:cubicBezTo>
                <a:cubicBezTo>
                  <a:pt x="52105" y="102000"/>
                  <a:pt x="54544" y="104688"/>
                  <a:pt x="54544" y="108000"/>
                </a:cubicBezTo>
                <a:cubicBezTo>
                  <a:pt x="54544" y="111311"/>
                  <a:pt x="52105" y="114000"/>
                  <a:pt x="49088" y="114000"/>
                </a:cubicBezTo>
                <a:moveTo>
                  <a:pt x="40077" y="84000"/>
                </a:moveTo>
                <a:lnTo>
                  <a:pt x="53016" y="84000"/>
                </a:lnTo>
                <a:lnTo>
                  <a:pt x="54227" y="96000"/>
                </a:lnTo>
                <a:lnTo>
                  <a:pt x="43000" y="96000"/>
                </a:lnTo>
                <a:cubicBezTo>
                  <a:pt x="43000" y="96000"/>
                  <a:pt x="40077" y="84000"/>
                  <a:pt x="40077" y="84000"/>
                </a:cubicBezTo>
                <a:close/>
                <a:moveTo>
                  <a:pt x="38611" y="78000"/>
                </a:moveTo>
                <a:lnTo>
                  <a:pt x="35688" y="66000"/>
                </a:lnTo>
                <a:lnTo>
                  <a:pt x="51194" y="66000"/>
                </a:lnTo>
                <a:lnTo>
                  <a:pt x="52411" y="78000"/>
                </a:lnTo>
                <a:cubicBezTo>
                  <a:pt x="52411" y="78000"/>
                  <a:pt x="38611" y="78000"/>
                  <a:pt x="38611" y="78000"/>
                </a:cubicBezTo>
                <a:close/>
                <a:moveTo>
                  <a:pt x="31294" y="48000"/>
                </a:moveTo>
                <a:lnTo>
                  <a:pt x="49377" y="48000"/>
                </a:lnTo>
                <a:lnTo>
                  <a:pt x="50594" y="60000"/>
                </a:lnTo>
                <a:lnTo>
                  <a:pt x="34222" y="60000"/>
                </a:lnTo>
                <a:cubicBezTo>
                  <a:pt x="34222" y="60000"/>
                  <a:pt x="31294" y="48000"/>
                  <a:pt x="31294" y="48000"/>
                </a:cubicBezTo>
                <a:close/>
                <a:moveTo>
                  <a:pt x="97894" y="48000"/>
                </a:moveTo>
                <a:lnTo>
                  <a:pt x="113877" y="48000"/>
                </a:lnTo>
                <a:lnTo>
                  <a:pt x="111450" y="60000"/>
                </a:lnTo>
                <a:lnTo>
                  <a:pt x="96683" y="60000"/>
                </a:lnTo>
                <a:cubicBezTo>
                  <a:pt x="96683" y="60000"/>
                  <a:pt x="97894" y="48000"/>
                  <a:pt x="97894" y="48000"/>
                </a:cubicBezTo>
                <a:close/>
                <a:moveTo>
                  <a:pt x="108994" y="99722"/>
                </a:moveTo>
                <a:lnTo>
                  <a:pt x="109011" y="99727"/>
                </a:lnTo>
                <a:lnTo>
                  <a:pt x="119922" y="45727"/>
                </a:lnTo>
                <a:lnTo>
                  <a:pt x="119872" y="45716"/>
                </a:lnTo>
                <a:cubicBezTo>
                  <a:pt x="119922" y="45477"/>
                  <a:pt x="120000" y="45250"/>
                  <a:pt x="120000" y="45000"/>
                </a:cubicBezTo>
                <a:cubicBezTo>
                  <a:pt x="120000" y="43344"/>
                  <a:pt x="118777" y="42000"/>
                  <a:pt x="117272" y="42000"/>
                </a:cubicBezTo>
                <a:lnTo>
                  <a:pt x="29833" y="42000"/>
                </a:lnTo>
                <a:lnTo>
                  <a:pt x="25966" y="26138"/>
                </a:lnTo>
                <a:lnTo>
                  <a:pt x="25927" y="26150"/>
                </a:lnTo>
                <a:cubicBezTo>
                  <a:pt x="25588" y="24916"/>
                  <a:pt x="24588" y="24000"/>
                  <a:pt x="23355" y="24000"/>
                </a:cubicBezTo>
                <a:lnTo>
                  <a:pt x="2727" y="24000"/>
                </a:lnTo>
                <a:cubicBezTo>
                  <a:pt x="1222" y="24000"/>
                  <a:pt x="0" y="25344"/>
                  <a:pt x="0" y="27000"/>
                </a:cubicBezTo>
                <a:cubicBezTo>
                  <a:pt x="0" y="28661"/>
                  <a:pt x="1222" y="30000"/>
                  <a:pt x="2727" y="30000"/>
                </a:cubicBezTo>
                <a:lnTo>
                  <a:pt x="21261" y="30000"/>
                </a:lnTo>
                <a:lnTo>
                  <a:pt x="38294" y="99861"/>
                </a:lnTo>
                <a:lnTo>
                  <a:pt x="38305" y="99861"/>
                </a:lnTo>
                <a:cubicBezTo>
                  <a:pt x="38533" y="100705"/>
                  <a:pt x="39094" y="101394"/>
                  <a:pt x="39822" y="101744"/>
                </a:cubicBezTo>
                <a:cubicBezTo>
                  <a:pt x="38800" y="103572"/>
                  <a:pt x="38183" y="105700"/>
                  <a:pt x="38183" y="108000"/>
                </a:cubicBezTo>
                <a:cubicBezTo>
                  <a:pt x="38183" y="114627"/>
                  <a:pt x="43066" y="120000"/>
                  <a:pt x="49088" y="120000"/>
                </a:cubicBezTo>
                <a:cubicBezTo>
                  <a:pt x="55116" y="120000"/>
                  <a:pt x="60000" y="114627"/>
                  <a:pt x="60000" y="108000"/>
                </a:cubicBezTo>
                <a:cubicBezTo>
                  <a:pt x="60000" y="105805"/>
                  <a:pt x="59422" y="103772"/>
                  <a:pt x="58488" y="102000"/>
                </a:cubicBezTo>
                <a:lnTo>
                  <a:pt x="88788" y="102000"/>
                </a:lnTo>
                <a:cubicBezTo>
                  <a:pt x="87850" y="103772"/>
                  <a:pt x="87272" y="105805"/>
                  <a:pt x="87272" y="108000"/>
                </a:cubicBezTo>
                <a:cubicBezTo>
                  <a:pt x="87272" y="114627"/>
                  <a:pt x="92155" y="120000"/>
                  <a:pt x="98183" y="120000"/>
                </a:cubicBezTo>
                <a:cubicBezTo>
                  <a:pt x="104205" y="120000"/>
                  <a:pt x="109088" y="114627"/>
                  <a:pt x="109088" y="108000"/>
                </a:cubicBezTo>
                <a:cubicBezTo>
                  <a:pt x="109088" y="105700"/>
                  <a:pt x="108477" y="103572"/>
                  <a:pt x="107455" y="101744"/>
                </a:cubicBezTo>
                <a:cubicBezTo>
                  <a:pt x="108216" y="101377"/>
                  <a:pt x="108783" y="100627"/>
                  <a:pt x="108994" y="99722"/>
                </a:cubicBezTo>
                <a:moveTo>
                  <a:pt x="51816" y="18000"/>
                </a:moveTo>
                <a:lnTo>
                  <a:pt x="83416" y="18000"/>
                </a:lnTo>
                <a:lnTo>
                  <a:pt x="77161" y="24877"/>
                </a:lnTo>
                <a:cubicBezTo>
                  <a:pt x="76672" y="25427"/>
                  <a:pt x="76361" y="26172"/>
                  <a:pt x="76361" y="27000"/>
                </a:cubicBezTo>
                <a:cubicBezTo>
                  <a:pt x="76361" y="28661"/>
                  <a:pt x="77588" y="30000"/>
                  <a:pt x="79088" y="30000"/>
                </a:cubicBezTo>
                <a:cubicBezTo>
                  <a:pt x="79850" y="30000"/>
                  <a:pt x="80527" y="29666"/>
                  <a:pt x="81016" y="29122"/>
                </a:cubicBezTo>
                <a:lnTo>
                  <a:pt x="91927" y="17122"/>
                </a:lnTo>
                <a:cubicBezTo>
                  <a:pt x="92422" y="16577"/>
                  <a:pt x="92727" y="15827"/>
                  <a:pt x="92727" y="15000"/>
                </a:cubicBezTo>
                <a:cubicBezTo>
                  <a:pt x="92727" y="14177"/>
                  <a:pt x="92422" y="13427"/>
                  <a:pt x="91927" y="12877"/>
                </a:cubicBezTo>
                <a:lnTo>
                  <a:pt x="81016" y="877"/>
                </a:lnTo>
                <a:cubicBezTo>
                  <a:pt x="80527" y="338"/>
                  <a:pt x="79850" y="0"/>
                  <a:pt x="79088" y="0"/>
                </a:cubicBezTo>
                <a:cubicBezTo>
                  <a:pt x="77588" y="0"/>
                  <a:pt x="76361" y="1344"/>
                  <a:pt x="76361" y="3000"/>
                </a:cubicBezTo>
                <a:cubicBezTo>
                  <a:pt x="76361" y="3827"/>
                  <a:pt x="76672" y="4577"/>
                  <a:pt x="77161" y="5122"/>
                </a:cubicBezTo>
                <a:lnTo>
                  <a:pt x="83416" y="12000"/>
                </a:lnTo>
                <a:lnTo>
                  <a:pt x="51816" y="12000"/>
                </a:lnTo>
                <a:cubicBezTo>
                  <a:pt x="50311" y="12000"/>
                  <a:pt x="49088" y="13344"/>
                  <a:pt x="49088" y="15000"/>
                </a:cubicBezTo>
                <a:cubicBezTo>
                  <a:pt x="49088" y="16661"/>
                  <a:pt x="50311" y="18000"/>
                  <a:pt x="51816" y="18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" name="Shape 4780">
            <a:extLst>
              <a:ext uri="{FF2B5EF4-FFF2-40B4-BE49-F238E27FC236}">
                <a16:creationId xmlns:a16="http://schemas.microsoft.com/office/drawing/2014/main" id="{9C70BDD9-ED9F-47BB-9172-A793AD3A5BD8}"/>
              </a:ext>
            </a:extLst>
          </p:cNvPr>
          <p:cNvSpPr/>
          <p:nvPr/>
        </p:nvSpPr>
        <p:spPr>
          <a:xfrm>
            <a:off x="6762379" y="2283569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6" y="78000"/>
                </a:moveTo>
                <a:lnTo>
                  <a:pt x="96077" y="66000"/>
                </a:lnTo>
                <a:lnTo>
                  <a:pt x="110238" y="66000"/>
                </a:lnTo>
                <a:lnTo>
                  <a:pt x="107816" y="78000"/>
                </a:lnTo>
                <a:cubicBezTo>
                  <a:pt x="107816" y="78000"/>
                  <a:pt x="94866" y="78000"/>
                  <a:pt x="94866" y="78000"/>
                </a:cubicBezTo>
                <a:close/>
                <a:moveTo>
                  <a:pt x="104177" y="96000"/>
                </a:moveTo>
                <a:lnTo>
                  <a:pt x="93044" y="96000"/>
                </a:lnTo>
                <a:lnTo>
                  <a:pt x="94261" y="84000"/>
                </a:lnTo>
                <a:lnTo>
                  <a:pt x="106600" y="84000"/>
                </a:lnTo>
                <a:cubicBezTo>
                  <a:pt x="106600" y="84000"/>
                  <a:pt x="104177" y="96000"/>
                  <a:pt x="104177" y="96000"/>
                </a:cubicBezTo>
                <a:close/>
                <a:moveTo>
                  <a:pt x="98183" y="114000"/>
                </a:moveTo>
                <a:cubicBezTo>
                  <a:pt x="95172" y="114000"/>
                  <a:pt x="92727" y="111311"/>
                  <a:pt x="92727" y="108000"/>
                </a:cubicBezTo>
                <a:cubicBezTo>
                  <a:pt x="92727" y="104688"/>
                  <a:pt x="95172" y="102000"/>
                  <a:pt x="98183" y="102000"/>
                </a:cubicBezTo>
                <a:cubicBezTo>
                  <a:pt x="101194" y="102000"/>
                  <a:pt x="103638" y="104688"/>
                  <a:pt x="103638" y="108000"/>
                </a:cubicBezTo>
                <a:cubicBezTo>
                  <a:pt x="103638" y="111311"/>
                  <a:pt x="101194" y="114000"/>
                  <a:pt x="98183" y="114000"/>
                </a:cubicBezTo>
                <a:moveTo>
                  <a:pt x="91194" y="60000"/>
                </a:moveTo>
                <a:lnTo>
                  <a:pt x="76361" y="60000"/>
                </a:lnTo>
                <a:lnTo>
                  <a:pt x="76361" y="48000"/>
                </a:lnTo>
                <a:lnTo>
                  <a:pt x="92411" y="48000"/>
                </a:lnTo>
                <a:cubicBezTo>
                  <a:pt x="92411" y="48000"/>
                  <a:pt x="91194" y="60000"/>
                  <a:pt x="91194" y="60000"/>
                </a:cubicBezTo>
                <a:close/>
                <a:moveTo>
                  <a:pt x="89377" y="78000"/>
                </a:moveTo>
                <a:lnTo>
                  <a:pt x="76361" y="78000"/>
                </a:lnTo>
                <a:lnTo>
                  <a:pt x="76361" y="66000"/>
                </a:lnTo>
                <a:lnTo>
                  <a:pt x="90594" y="66000"/>
                </a:lnTo>
                <a:cubicBezTo>
                  <a:pt x="90594" y="66000"/>
                  <a:pt x="89377" y="78000"/>
                  <a:pt x="89377" y="78000"/>
                </a:cubicBezTo>
                <a:close/>
                <a:moveTo>
                  <a:pt x="87561" y="96000"/>
                </a:moveTo>
                <a:lnTo>
                  <a:pt x="76361" y="96000"/>
                </a:lnTo>
                <a:lnTo>
                  <a:pt x="76361" y="84000"/>
                </a:lnTo>
                <a:lnTo>
                  <a:pt x="88772" y="84000"/>
                </a:lnTo>
                <a:cubicBezTo>
                  <a:pt x="88772" y="84000"/>
                  <a:pt x="87561" y="96000"/>
                  <a:pt x="87561" y="96000"/>
                </a:cubicBezTo>
                <a:close/>
                <a:moveTo>
                  <a:pt x="70911" y="60000"/>
                </a:moveTo>
                <a:lnTo>
                  <a:pt x="56077" y="60000"/>
                </a:lnTo>
                <a:lnTo>
                  <a:pt x="54866" y="48000"/>
                </a:lnTo>
                <a:lnTo>
                  <a:pt x="70911" y="48000"/>
                </a:lnTo>
                <a:cubicBezTo>
                  <a:pt x="70911" y="48000"/>
                  <a:pt x="70911" y="60000"/>
                  <a:pt x="70911" y="60000"/>
                </a:cubicBezTo>
                <a:close/>
                <a:moveTo>
                  <a:pt x="70911" y="78000"/>
                </a:moveTo>
                <a:lnTo>
                  <a:pt x="57900" y="78000"/>
                </a:lnTo>
                <a:lnTo>
                  <a:pt x="56683" y="66000"/>
                </a:lnTo>
                <a:lnTo>
                  <a:pt x="70911" y="66000"/>
                </a:lnTo>
                <a:cubicBezTo>
                  <a:pt x="70911" y="66000"/>
                  <a:pt x="70911" y="78000"/>
                  <a:pt x="70911" y="78000"/>
                </a:cubicBezTo>
                <a:close/>
                <a:moveTo>
                  <a:pt x="70911" y="96000"/>
                </a:moveTo>
                <a:lnTo>
                  <a:pt x="59711" y="96000"/>
                </a:lnTo>
                <a:lnTo>
                  <a:pt x="58505" y="84000"/>
                </a:lnTo>
                <a:lnTo>
                  <a:pt x="70911" y="84000"/>
                </a:lnTo>
                <a:cubicBezTo>
                  <a:pt x="70911" y="84000"/>
                  <a:pt x="70911" y="96000"/>
                  <a:pt x="70911" y="96000"/>
                </a:cubicBezTo>
                <a:close/>
                <a:moveTo>
                  <a:pt x="49088" y="114000"/>
                </a:moveTo>
                <a:cubicBezTo>
                  <a:pt x="46077" y="114000"/>
                  <a:pt x="43638" y="111311"/>
                  <a:pt x="43638" y="108000"/>
                </a:cubicBezTo>
                <a:cubicBezTo>
                  <a:pt x="43638" y="104688"/>
                  <a:pt x="46077" y="102000"/>
                  <a:pt x="49088" y="102000"/>
                </a:cubicBezTo>
                <a:cubicBezTo>
                  <a:pt x="52105" y="102000"/>
                  <a:pt x="54544" y="104688"/>
                  <a:pt x="54544" y="108000"/>
                </a:cubicBezTo>
                <a:cubicBezTo>
                  <a:pt x="54544" y="111311"/>
                  <a:pt x="52105" y="114000"/>
                  <a:pt x="49088" y="114000"/>
                </a:cubicBezTo>
                <a:moveTo>
                  <a:pt x="40077" y="84000"/>
                </a:moveTo>
                <a:lnTo>
                  <a:pt x="53016" y="84000"/>
                </a:lnTo>
                <a:lnTo>
                  <a:pt x="54227" y="96000"/>
                </a:lnTo>
                <a:lnTo>
                  <a:pt x="43000" y="96000"/>
                </a:lnTo>
                <a:cubicBezTo>
                  <a:pt x="43000" y="96000"/>
                  <a:pt x="40077" y="84000"/>
                  <a:pt x="40077" y="84000"/>
                </a:cubicBezTo>
                <a:close/>
                <a:moveTo>
                  <a:pt x="38611" y="78000"/>
                </a:moveTo>
                <a:lnTo>
                  <a:pt x="35688" y="66000"/>
                </a:lnTo>
                <a:lnTo>
                  <a:pt x="51194" y="66000"/>
                </a:lnTo>
                <a:lnTo>
                  <a:pt x="52411" y="78000"/>
                </a:lnTo>
                <a:cubicBezTo>
                  <a:pt x="52411" y="78000"/>
                  <a:pt x="38611" y="78000"/>
                  <a:pt x="38611" y="78000"/>
                </a:cubicBezTo>
                <a:close/>
                <a:moveTo>
                  <a:pt x="31294" y="48000"/>
                </a:moveTo>
                <a:lnTo>
                  <a:pt x="49377" y="48000"/>
                </a:lnTo>
                <a:lnTo>
                  <a:pt x="50594" y="60000"/>
                </a:lnTo>
                <a:lnTo>
                  <a:pt x="34222" y="60000"/>
                </a:lnTo>
                <a:cubicBezTo>
                  <a:pt x="34222" y="60000"/>
                  <a:pt x="31294" y="48000"/>
                  <a:pt x="31294" y="48000"/>
                </a:cubicBezTo>
                <a:close/>
                <a:moveTo>
                  <a:pt x="97894" y="48000"/>
                </a:moveTo>
                <a:lnTo>
                  <a:pt x="113877" y="48000"/>
                </a:lnTo>
                <a:lnTo>
                  <a:pt x="111450" y="60000"/>
                </a:lnTo>
                <a:lnTo>
                  <a:pt x="96683" y="60000"/>
                </a:lnTo>
                <a:cubicBezTo>
                  <a:pt x="96683" y="60000"/>
                  <a:pt x="97894" y="48000"/>
                  <a:pt x="97894" y="48000"/>
                </a:cubicBezTo>
                <a:close/>
                <a:moveTo>
                  <a:pt x="108994" y="99722"/>
                </a:moveTo>
                <a:lnTo>
                  <a:pt x="109011" y="99727"/>
                </a:lnTo>
                <a:lnTo>
                  <a:pt x="119922" y="45727"/>
                </a:lnTo>
                <a:lnTo>
                  <a:pt x="119872" y="45716"/>
                </a:lnTo>
                <a:cubicBezTo>
                  <a:pt x="119922" y="45477"/>
                  <a:pt x="120000" y="45250"/>
                  <a:pt x="120000" y="45000"/>
                </a:cubicBezTo>
                <a:cubicBezTo>
                  <a:pt x="120000" y="43344"/>
                  <a:pt x="118777" y="42000"/>
                  <a:pt x="117272" y="42000"/>
                </a:cubicBezTo>
                <a:lnTo>
                  <a:pt x="29833" y="42000"/>
                </a:lnTo>
                <a:lnTo>
                  <a:pt x="25966" y="26138"/>
                </a:lnTo>
                <a:lnTo>
                  <a:pt x="25927" y="26150"/>
                </a:lnTo>
                <a:cubicBezTo>
                  <a:pt x="25588" y="24916"/>
                  <a:pt x="24588" y="24000"/>
                  <a:pt x="23355" y="24000"/>
                </a:cubicBezTo>
                <a:lnTo>
                  <a:pt x="2727" y="24000"/>
                </a:lnTo>
                <a:cubicBezTo>
                  <a:pt x="1222" y="24000"/>
                  <a:pt x="0" y="25344"/>
                  <a:pt x="0" y="27000"/>
                </a:cubicBezTo>
                <a:cubicBezTo>
                  <a:pt x="0" y="28661"/>
                  <a:pt x="1222" y="30000"/>
                  <a:pt x="2727" y="30000"/>
                </a:cubicBezTo>
                <a:lnTo>
                  <a:pt x="21261" y="30000"/>
                </a:lnTo>
                <a:lnTo>
                  <a:pt x="38294" y="99861"/>
                </a:lnTo>
                <a:lnTo>
                  <a:pt x="38300" y="99861"/>
                </a:lnTo>
                <a:cubicBezTo>
                  <a:pt x="38533" y="100705"/>
                  <a:pt x="39094" y="101394"/>
                  <a:pt x="39822" y="101744"/>
                </a:cubicBezTo>
                <a:cubicBezTo>
                  <a:pt x="38800" y="103572"/>
                  <a:pt x="38183" y="105700"/>
                  <a:pt x="38183" y="108000"/>
                </a:cubicBezTo>
                <a:cubicBezTo>
                  <a:pt x="38183" y="114627"/>
                  <a:pt x="43066" y="120000"/>
                  <a:pt x="49088" y="120000"/>
                </a:cubicBezTo>
                <a:cubicBezTo>
                  <a:pt x="55116" y="120000"/>
                  <a:pt x="60000" y="114627"/>
                  <a:pt x="60000" y="108000"/>
                </a:cubicBezTo>
                <a:cubicBezTo>
                  <a:pt x="60000" y="105805"/>
                  <a:pt x="59422" y="103772"/>
                  <a:pt x="58488" y="102000"/>
                </a:cubicBezTo>
                <a:lnTo>
                  <a:pt x="88788" y="102000"/>
                </a:lnTo>
                <a:cubicBezTo>
                  <a:pt x="87850" y="103772"/>
                  <a:pt x="87272" y="105805"/>
                  <a:pt x="87272" y="108000"/>
                </a:cubicBezTo>
                <a:cubicBezTo>
                  <a:pt x="87272" y="114627"/>
                  <a:pt x="92155" y="120000"/>
                  <a:pt x="98183" y="120000"/>
                </a:cubicBezTo>
                <a:cubicBezTo>
                  <a:pt x="104205" y="120000"/>
                  <a:pt x="109088" y="114627"/>
                  <a:pt x="109088" y="108000"/>
                </a:cubicBezTo>
                <a:cubicBezTo>
                  <a:pt x="109088" y="105700"/>
                  <a:pt x="108477" y="103572"/>
                  <a:pt x="107455" y="101744"/>
                </a:cubicBezTo>
                <a:cubicBezTo>
                  <a:pt x="108216" y="101377"/>
                  <a:pt x="108783" y="100627"/>
                  <a:pt x="108994" y="99722"/>
                </a:cubicBezTo>
                <a:moveTo>
                  <a:pt x="60800" y="29122"/>
                </a:moveTo>
                <a:cubicBezTo>
                  <a:pt x="61294" y="29666"/>
                  <a:pt x="61972" y="30000"/>
                  <a:pt x="62727" y="30000"/>
                </a:cubicBezTo>
                <a:cubicBezTo>
                  <a:pt x="64233" y="30000"/>
                  <a:pt x="65455" y="28661"/>
                  <a:pt x="65455" y="27000"/>
                </a:cubicBezTo>
                <a:cubicBezTo>
                  <a:pt x="65455" y="26172"/>
                  <a:pt x="65150" y="25427"/>
                  <a:pt x="64655" y="24877"/>
                </a:cubicBezTo>
                <a:lnTo>
                  <a:pt x="58400" y="18000"/>
                </a:lnTo>
                <a:lnTo>
                  <a:pt x="90000" y="18000"/>
                </a:lnTo>
                <a:cubicBezTo>
                  <a:pt x="91505" y="18000"/>
                  <a:pt x="92727" y="16661"/>
                  <a:pt x="92727" y="15000"/>
                </a:cubicBezTo>
                <a:cubicBezTo>
                  <a:pt x="92727" y="13344"/>
                  <a:pt x="91505" y="12000"/>
                  <a:pt x="90000" y="12000"/>
                </a:cubicBezTo>
                <a:lnTo>
                  <a:pt x="58400" y="12000"/>
                </a:lnTo>
                <a:lnTo>
                  <a:pt x="64655" y="5122"/>
                </a:lnTo>
                <a:cubicBezTo>
                  <a:pt x="65150" y="4577"/>
                  <a:pt x="65455" y="3827"/>
                  <a:pt x="65455" y="3000"/>
                </a:cubicBezTo>
                <a:cubicBezTo>
                  <a:pt x="65455" y="1344"/>
                  <a:pt x="64233" y="0"/>
                  <a:pt x="62727" y="0"/>
                </a:cubicBezTo>
                <a:cubicBezTo>
                  <a:pt x="61972" y="0"/>
                  <a:pt x="61294" y="338"/>
                  <a:pt x="60800" y="877"/>
                </a:cubicBezTo>
                <a:lnTo>
                  <a:pt x="49888" y="12877"/>
                </a:lnTo>
                <a:cubicBezTo>
                  <a:pt x="49394" y="13427"/>
                  <a:pt x="49088" y="14177"/>
                  <a:pt x="49088" y="15000"/>
                </a:cubicBezTo>
                <a:cubicBezTo>
                  <a:pt x="49088" y="15827"/>
                  <a:pt x="49394" y="16577"/>
                  <a:pt x="49888" y="17122"/>
                </a:cubicBezTo>
                <a:cubicBezTo>
                  <a:pt x="49888" y="17122"/>
                  <a:pt x="60800" y="29122"/>
                  <a:pt x="60800" y="291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Shape 4781">
            <a:extLst>
              <a:ext uri="{FF2B5EF4-FFF2-40B4-BE49-F238E27FC236}">
                <a16:creationId xmlns:a16="http://schemas.microsoft.com/office/drawing/2014/main" id="{2F1C0025-3EF8-4EDF-AACB-FDECB8F44CF4}"/>
              </a:ext>
            </a:extLst>
          </p:cNvPr>
          <p:cNvSpPr/>
          <p:nvPr/>
        </p:nvSpPr>
        <p:spPr>
          <a:xfrm>
            <a:off x="7295640" y="2283569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6" y="78000"/>
                </a:moveTo>
                <a:lnTo>
                  <a:pt x="96077" y="66000"/>
                </a:lnTo>
                <a:lnTo>
                  <a:pt x="110238" y="66000"/>
                </a:lnTo>
                <a:lnTo>
                  <a:pt x="107816" y="78000"/>
                </a:lnTo>
                <a:cubicBezTo>
                  <a:pt x="107816" y="78000"/>
                  <a:pt x="94866" y="78000"/>
                  <a:pt x="94866" y="78000"/>
                </a:cubicBezTo>
                <a:close/>
                <a:moveTo>
                  <a:pt x="104177" y="96000"/>
                </a:moveTo>
                <a:lnTo>
                  <a:pt x="93044" y="96000"/>
                </a:lnTo>
                <a:lnTo>
                  <a:pt x="94261" y="84000"/>
                </a:lnTo>
                <a:lnTo>
                  <a:pt x="106600" y="84000"/>
                </a:lnTo>
                <a:cubicBezTo>
                  <a:pt x="106600" y="84000"/>
                  <a:pt x="104177" y="96000"/>
                  <a:pt x="104177" y="96000"/>
                </a:cubicBezTo>
                <a:close/>
                <a:moveTo>
                  <a:pt x="98183" y="114000"/>
                </a:moveTo>
                <a:cubicBezTo>
                  <a:pt x="95172" y="114000"/>
                  <a:pt x="92727" y="111311"/>
                  <a:pt x="92727" y="108000"/>
                </a:cubicBezTo>
                <a:cubicBezTo>
                  <a:pt x="92727" y="104688"/>
                  <a:pt x="95172" y="102000"/>
                  <a:pt x="98183" y="102000"/>
                </a:cubicBezTo>
                <a:cubicBezTo>
                  <a:pt x="101194" y="102000"/>
                  <a:pt x="103638" y="104688"/>
                  <a:pt x="103638" y="108000"/>
                </a:cubicBezTo>
                <a:cubicBezTo>
                  <a:pt x="103638" y="111311"/>
                  <a:pt x="101194" y="114000"/>
                  <a:pt x="98183" y="114000"/>
                </a:cubicBezTo>
                <a:moveTo>
                  <a:pt x="91194" y="60000"/>
                </a:moveTo>
                <a:lnTo>
                  <a:pt x="76361" y="60000"/>
                </a:lnTo>
                <a:lnTo>
                  <a:pt x="76361" y="48000"/>
                </a:lnTo>
                <a:lnTo>
                  <a:pt x="92411" y="48000"/>
                </a:lnTo>
                <a:cubicBezTo>
                  <a:pt x="92411" y="48000"/>
                  <a:pt x="91194" y="60000"/>
                  <a:pt x="91194" y="60000"/>
                </a:cubicBezTo>
                <a:close/>
                <a:moveTo>
                  <a:pt x="89377" y="78000"/>
                </a:moveTo>
                <a:lnTo>
                  <a:pt x="76361" y="78000"/>
                </a:lnTo>
                <a:lnTo>
                  <a:pt x="76361" y="66000"/>
                </a:lnTo>
                <a:lnTo>
                  <a:pt x="90594" y="66000"/>
                </a:lnTo>
                <a:cubicBezTo>
                  <a:pt x="90594" y="66000"/>
                  <a:pt x="89377" y="78000"/>
                  <a:pt x="89377" y="78000"/>
                </a:cubicBezTo>
                <a:close/>
                <a:moveTo>
                  <a:pt x="87561" y="96000"/>
                </a:moveTo>
                <a:lnTo>
                  <a:pt x="76361" y="96000"/>
                </a:lnTo>
                <a:lnTo>
                  <a:pt x="76361" y="84000"/>
                </a:lnTo>
                <a:lnTo>
                  <a:pt x="88772" y="84000"/>
                </a:lnTo>
                <a:cubicBezTo>
                  <a:pt x="88772" y="84000"/>
                  <a:pt x="87561" y="96000"/>
                  <a:pt x="87561" y="96000"/>
                </a:cubicBezTo>
                <a:close/>
                <a:moveTo>
                  <a:pt x="70911" y="60000"/>
                </a:moveTo>
                <a:lnTo>
                  <a:pt x="56077" y="60000"/>
                </a:lnTo>
                <a:lnTo>
                  <a:pt x="54866" y="48000"/>
                </a:lnTo>
                <a:lnTo>
                  <a:pt x="70911" y="48000"/>
                </a:lnTo>
                <a:cubicBezTo>
                  <a:pt x="70911" y="48000"/>
                  <a:pt x="70911" y="60000"/>
                  <a:pt x="70911" y="60000"/>
                </a:cubicBezTo>
                <a:close/>
                <a:moveTo>
                  <a:pt x="70911" y="78000"/>
                </a:moveTo>
                <a:lnTo>
                  <a:pt x="57900" y="78000"/>
                </a:lnTo>
                <a:lnTo>
                  <a:pt x="56683" y="66000"/>
                </a:lnTo>
                <a:lnTo>
                  <a:pt x="70911" y="66000"/>
                </a:lnTo>
                <a:cubicBezTo>
                  <a:pt x="70911" y="66000"/>
                  <a:pt x="70911" y="78000"/>
                  <a:pt x="70911" y="78000"/>
                </a:cubicBezTo>
                <a:close/>
                <a:moveTo>
                  <a:pt x="70911" y="96000"/>
                </a:moveTo>
                <a:lnTo>
                  <a:pt x="59711" y="96000"/>
                </a:lnTo>
                <a:lnTo>
                  <a:pt x="58505" y="84000"/>
                </a:lnTo>
                <a:lnTo>
                  <a:pt x="70911" y="84000"/>
                </a:lnTo>
                <a:cubicBezTo>
                  <a:pt x="70911" y="84000"/>
                  <a:pt x="70911" y="96000"/>
                  <a:pt x="70911" y="96000"/>
                </a:cubicBezTo>
                <a:close/>
                <a:moveTo>
                  <a:pt x="49088" y="114000"/>
                </a:moveTo>
                <a:cubicBezTo>
                  <a:pt x="46077" y="114000"/>
                  <a:pt x="43638" y="111311"/>
                  <a:pt x="43638" y="108000"/>
                </a:cubicBezTo>
                <a:cubicBezTo>
                  <a:pt x="43638" y="104688"/>
                  <a:pt x="46077" y="102000"/>
                  <a:pt x="49088" y="102000"/>
                </a:cubicBezTo>
                <a:cubicBezTo>
                  <a:pt x="52105" y="102000"/>
                  <a:pt x="54544" y="104688"/>
                  <a:pt x="54544" y="108000"/>
                </a:cubicBezTo>
                <a:cubicBezTo>
                  <a:pt x="54544" y="111311"/>
                  <a:pt x="52105" y="114000"/>
                  <a:pt x="49088" y="114000"/>
                </a:cubicBezTo>
                <a:moveTo>
                  <a:pt x="40077" y="84000"/>
                </a:moveTo>
                <a:lnTo>
                  <a:pt x="53016" y="84000"/>
                </a:lnTo>
                <a:lnTo>
                  <a:pt x="54227" y="96000"/>
                </a:lnTo>
                <a:lnTo>
                  <a:pt x="43000" y="96000"/>
                </a:lnTo>
                <a:cubicBezTo>
                  <a:pt x="43000" y="96000"/>
                  <a:pt x="40077" y="84000"/>
                  <a:pt x="40077" y="84000"/>
                </a:cubicBezTo>
                <a:close/>
                <a:moveTo>
                  <a:pt x="38611" y="78000"/>
                </a:moveTo>
                <a:lnTo>
                  <a:pt x="35688" y="66000"/>
                </a:lnTo>
                <a:lnTo>
                  <a:pt x="51194" y="66000"/>
                </a:lnTo>
                <a:lnTo>
                  <a:pt x="52411" y="78000"/>
                </a:lnTo>
                <a:cubicBezTo>
                  <a:pt x="52411" y="78000"/>
                  <a:pt x="38611" y="78000"/>
                  <a:pt x="38611" y="78000"/>
                </a:cubicBezTo>
                <a:close/>
                <a:moveTo>
                  <a:pt x="31294" y="48000"/>
                </a:moveTo>
                <a:lnTo>
                  <a:pt x="49377" y="48000"/>
                </a:lnTo>
                <a:lnTo>
                  <a:pt x="50594" y="60000"/>
                </a:lnTo>
                <a:lnTo>
                  <a:pt x="34222" y="60000"/>
                </a:lnTo>
                <a:cubicBezTo>
                  <a:pt x="34222" y="60000"/>
                  <a:pt x="31294" y="48000"/>
                  <a:pt x="31294" y="48000"/>
                </a:cubicBezTo>
                <a:close/>
                <a:moveTo>
                  <a:pt x="97894" y="48000"/>
                </a:moveTo>
                <a:lnTo>
                  <a:pt x="113877" y="48000"/>
                </a:lnTo>
                <a:lnTo>
                  <a:pt x="111450" y="60000"/>
                </a:lnTo>
                <a:lnTo>
                  <a:pt x="96683" y="60000"/>
                </a:lnTo>
                <a:cubicBezTo>
                  <a:pt x="96683" y="60000"/>
                  <a:pt x="97894" y="48000"/>
                  <a:pt x="97894" y="48000"/>
                </a:cubicBezTo>
                <a:close/>
                <a:moveTo>
                  <a:pt x="108994" y="99722"/>
                </a:moveTo>
                <a:lnTo>
                  <a:pt x="109011" y="99727"/>
                </a:lnTo>
                <a:lnTo>
                  <a:pt x="119922" y="45727"/>
                </a:lnTo>
                <a:lnTo>
                  <a:pt x="119872" y="45716"/>
                </a:lnTo>
                <a:cubicBezTo>
                  <a:pt x="119922" y="45477"/>
                  <a:pt x="120000" y="45250"/>
                  <a:pt x="120000" y="45000"/>
                </a:cubicBezTo>
                <a:cubicBezTo>
                  <a:pt x="120000" y="43344"/>
                  <a:pt x="118777" y="42000"/>
                  <a:pt x="117272" y="42000"/>
                </a:cubicBezTo>
                <a:lnTo>
                  <a:pt x="29833" y="42000"/>
                </a:lnTo>
                <a:lnTo>
                  <a:pt x="25966" y="26138"/>
                </a:lnTo>
                <a:lnTo>
                  <a:pt x="25927" y="26150"/>
                </a:lnTo>
                <a:cubicBezTo>
                  <a:pt x="25588" y="24916"/>
                  <a:pt x="24588" y="24000"/>
                  <a:pt x="23355" y="24000"/>
                </a:cubicBezTo>
                <a:lnTo>
                  <a:pt x="2727" y="24000"/>
                </a:lnTo>
                <a:cubicBezTo>
                  <a:pt x="1222" y="24000"/>
                  <a:pt x="0" y="25344"/>
                  <a:pt x="0" y="27000"/>
                </a:cubicBezTo>
                <a:cubicBezTo>
                  <a:pt x="0" y="28661"/>
                  <a:pt x="1222" y="30000"/>
                  <a:pt x="2727" y="30000"/>
                </a:cubicBezTo>
                <a:lnTo>
                  <a:pt x="21261" y="30000"/>
                </a:lnTo>
                <a:lnTo>
                  <a:pt x="38294" y="99861"/>
                </a:lnTo>
                <a:lnTo>
                  <a:pt x="38300" y="99861"/>
                </a:lnTo>
                <a:cubicBezTo>
                  <a:pt x="38533" y="100705"/>
                  <a:pt x="39094" y="101394"/>
                  <a:pt x="39822" y="101744"/>
                </a:cubicBezTo>
                <a:cubicBezTo>
                  <a:pt x="38800" y="103572"/>
                  <a:pt x="38183" y="105700"/>
                  <a:pt x="38183" y="108000"/>
                </a:cubicBezTo>
                <a:cubicBezTo>
                  <a:pt x="38183" y="114627"/>
                  <a:pt x="43066" y="120000"/>
                  <a:pt x="49088" y="120000"/>
                </a:cubicBezTo>
                <a:cubicBezTo>
                  <a:pt x="55116" y="120000"/>
                  <a:pt x="60000" y="114627"/>
                  <a:pt x="60000" y="108000"/>
                </a:cubicBezTo>
                <a:cubicBezTo>
                  <a:pt x="60000" y="105805"/>
                  <a:pt x="59422" y="103772"/>
                  <a:pt x="58488" y="102000"/>
                </a:cubicBezTo>
                <a:lnTo>
                  <a:pt x="88788" y="102000"/>
                </a:lnTo>
                <a:cubicBezTo>
                  <a:pt x="87850" y="103772"/>
                  <a:pt x="87272" y="105805"/>
                  <a:pt x="87272" y="108000"/>
                </a:cubicBezTo>
                <a:cubicBezTo>
                  <a:pt x="87272" y="114627"/>
                  <a:pt x="92155" y="120000"/>
                  <a:pt x="98183" y="120000"/>
                </a:cubicBezTo>
                <a:cubicBezTo>
                  <a:pt x="104205" y="120000"/>
                  <a:pt x="109088" y="114627"/>
                  <a:pt x="109088" y="108000"/>
                </a:cubicBezTo>
                <a:cubicBezTo>
                  <a:pt x="109088" y="105700"/>
                  <a:pt x="108472" y="103572"/>
                  <a:pt x="107450" y="101744"/>
                </a:cubicBezTo>
                <a:cubicBezTo>
                  <a:pt x="108216" y="101377"/>
                  <a:pt x="108783" y="100627"/>
                  <a:pt x="108994" y="99722"/>
                </a:cubicBezTo>
                <a:moveTo>
                  <a:pt x="60000" y="21000"/>
                </a:moveTo>
                <a:lnTo>
                  <a:pt x="70911" y="21000"/>
                </a:lnTo>
                <a:lnTo>
                  <a:pt x="70911" y="33000"/>
                </a:lnTo>
                <a:cubicBezTo>
                  <a:pt x="70911" y="34661"/>
                  <a:pt x="72133" y="36000"/>
                  <a:pt x="73638" y="36000"/>
                </a:cubicBezTo>
                <a:cubicBezTo>
                  <a:pt x="75144" y="36000"/>
                  <a:pt x="76361" y="34661"/>
                  <a:pt x="76361" y="33000"/>
                </a:cubicBezTo>
                <a:lnTo>
                  <a:pt x="76361" y="21000"/>
                </a:lnTo>
                <a:lnTo>
                  <a:pt x="87272" y="21000"/>
                </a:lnTo>
                <a:cubicBezTo>
                  <a:pt x="88777" y="21000"/>
                  <a:pt x="90000" y="19661"/>
                  <a:pt x="90000" y="18000"/>
                </a:cubicBezTo>
                <a:cubicBezTo>
                  <a:pt x="90000" y="16344"/>
                  <a:pt x="88777" y="15000"/>
                  <a:pt x="87272" y="15000"/>
                </a:cubicBezTo>
                <a:lnTo>
                  <a:pt x="76361" y="15000"/>
                </a:lnTo>
                <a:lnTo>
                  <a:pt x="76361" y="3000"/>
                </a:lnTo>
                <a:cubicBezTo>
                  <a:pt x="76361" y="1344"/>
                  <a:pt x="75144" y="0"/>
                  <a:pt x="73638" y="0"/>
                </a:cubicBezTo>
                <a:cubicBezTo>
                  <a:pt x="72133" y="0"/>
                  <a:pt x="70911" y="1344"/>
                  <a:pt x="70911" y="3000"/>
                </a:cubicBezTo>
                <a:lnTo>
                  <a:pt x="70911" y="15000"/>
                </a:lnTo>
                <a:lnTo>
                  <a:pt x="60000" y="15000"/>
                </a:lnTo>
                <a:cubicBezTo>
                  <a:pt x="58494" y="15000"/>
                  <a:pt x="57272" y="16344"/>
                  <a:pt x="57272" y="18000"/>
                </a:cubicBezTo>
                <a:cubicBezTo>
                  <a:pt x="57272" y="19661"/>
                  <a:pt x="58494" y="21000"/>
                  <a:pt x="60000" y="21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" name="Shape 4782">
            <a:extLst>
              <a:ext uri="{FF2B5EF4-FFF2-40B4-BE49-F238E27FC236}">
                <a16:creationId xmlns:a16="http://schemas.microsoft.com/office/drawing/2014/main" id="{FB862BB1-F7C9-43D0-89D5-8AECFF3BE3AD}"/>
              </a:ext>
            </a:extLst>
          </p:cNvPr>
          <p:cNvSpPr/>
          <p:nvPr/>
        </p:nvSpPr>
        <p:spPr>
          <a:xfrm>
            <a:off x="7828901" y="2302614"/>
            <a:ext cx="279328" cy="2221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66" y="72000"/>
                </a:moveTo>
                <a:lnTo>
                  <a:pt x="96077" y="58283"/>
                </a:lnTo>
                <a:lnTo>
                  <a:pt x="110238" y="58283"/>
                </a:lnTo>
                <a:lnTo>
                  <a:pt x="107816" y="72000"/>
                </a:lnTo>
                <a:cubicBezTo>
                  <a:pt x="107816" y="72000"/>
                  <a:pt x="94866" y="72000"/>
                  <a:pt x="94866" y="72000"/>
                </a:cubicBezTo>
                <a:close/>
                <a:moveTo>
                  <a:pt x="104177" y="92572"/>
                </a:moveTo>
                <a:lnTo>
                  <a:pt x="93044" y="92572"/>
                </a:lnTo>
                <a:lnTo>
                  <a:pt x="94261" y="78855"/>
                </a:lnTo>
                <a:lnTo>
                  <a:pt x="106600" y="78855"/>
                </a:lnTo>
                <a:cubicBezTo>
                  <a:pt x="106600" y="78855"/>
                  <a:pt x="104177" y="92572"/>
                  <a:pt x="104177" y="92572"/>
                </a:cubicBezTo>
                <a:close/>
                <a:moveTo>
                  <a:pt x="98183" y="113144"/>
                </a:moveTo>
                <a:cubicBezTo>
                  <a:pt x="95172" y="113144"/>
                  <a:pt x="92727" y="110072"/>
                  <a:pt x="92727" y="106283"/>
                </a:cubicBezTo>
                <a:cubicBezTo>
                  <a:pt x="92727" y="102500"/>
                  <a:pt x="95172" y="99427"/>
                  <a:pt x="98183" y="99427"/>
                </a:cubicBezTo>
                <a:cubicBezTo>
                  <a:pt x="101194" y="99427"/>
                  <a:pt x="103638" y="102500"/>
                  <a:pt x="103638" y="106283"/>
                </a:cubicBezTo>
                <a:cubicBezTo>
                  <a:pt x="103638" y="110072"/>
                  <a:pt x="101194" y="113144"/>
                  <a:pt x="98183" y="113144"/>
                </a:cubicBezTo>
                <a:moveTo>
                  <a:pt x="91194" y="51427"/>
                </a:moveTo>
                <a:lnTo>
                  <a:pt x="76361" y="51427"/>
                </a:lnTo>
                <a:lnTo>
                  <a:pt x="76361" y="37716"/>
                </a:lnTo>
                <a:lnTo>
                  <a:pt x="92411" y="37716"/>
                </a:lnTo>
                <a:cubicBezTo>
                  <a:pt x="92411" y="37716"/>
                  <a:pt x="91194" y="51427"/>
                  <a:pt x="91194" y="51427"/>
                </a:cubicBezTo>
                <a:close/>
                <a:moveTo>
                  <a:pt x="89377" y="72000"/>
                </a:moveTo>
                <a:lnTo>
                  <a:pt x="76361" y="72000"/>
                </a:lnTo>
                <a:lnTo>
                  <a:pt x="76361" y="58283"/>
                </a:lnTo>
                <a:lnTo>
                  <a:pt x="90594" y="58283"/>
                </a:lnTo>
                <a:cubicBezTo>
                  <a:pt x="90594" y="58283"/>
                  <a:pt x="89377" y="72000"/>
                  <a:pt x="89377" y="72000"/>
                </a:cubicBezTo>
                <a:close/>
                <a:moveTo>
                  <a:pt x="87561" y="92572"/>
                </a:moveTo>
                <a:lnTo>
                  <a:pt x="76361" y="92572"/>
                </a:lnTo>
                <a:lnTo>
                  <a:pt x="76361" y="78855"/>
                </a:lnTo>
                <a:lnTo>
                  <a:pt x="88772" y="78855"/>
                </a:lnTo>
                <a:cubicBezTo>
                  <a:pt x="88772" y="78855"/>
                  <a:pt x="87561" y="92572"/>
                  <a:pt x="87561" y="92572"/>
                </a:cubicBezTo>
                <a:close/>
                <a:moveTo>
                  <a:pt x="70911" y="51427"/>
                </a:moveTo>
                <a:lnTo>
                  <a:pt x="56077" y="51427"/>
                </a:lnTo>
                <a:lnTo>
                  <a:pt x="54866" y="37716"/>
                </a:lnTo>
                <a:lnTo>
                  <a:pt x="70911" y="37716"/>
                </a:lnTo>
                <a:cubicBezTo>
                  <a:pt x="70911" y="37716"/>
                  <a:pt x="70911" y="51427"/>
                  <a:pt x="70911" y="51427"/>
                </a:cubicBezTo>
                <a:close/>
                <a:moveTo>
                  <a:pt x="70911" y="72000"/>
                </a:moveTo>
                <a:lnTo>
                  <a:pt x="57900" y="72000"/>
                </a:lnTo>
                <a:lnTo>
                  <a:pt x="56683" y="58283"/>
                </a:lnTo>
                <a:lnTo>
                  <a:pt x="70911" y="58283"/>
                </a:lnTo>
                <a:cubicBezTo>
                  <a:pt x="70911" y="58283"/>
                  <a:pt x="70911" y="72000"/>
                  <a:pt x="70911" y="72000"/>
                </a:cubicBezTo>
                <a:close/>
                <a:moveTo>
                  <a:pt x="70911" y="92572"/>
                </a:moveTo>
                <a:lnTo>
                  <a:pt x="59711" y="92572"/>
                </a:lnTo>
                <a:lnTo>
                  <a:pt x="58505" y="78855"/>
                </a:lnTo>
                <a:lnTo>
                  <a:pt x="70911" y="78855"/>
                </a:lnTo>
                <a:cubicBezTo>
                  <a:pt x="70911" y="78855"/>
                  <a:pt x="70911" y="92572"/>
                  <a:pt x="70911" y="92572"/>
                </a:cubicBezTo>
                <a:close/>
                <a:moveTo>
                  <a:pt x="49088" y="113144"/>
                </a:moveTo>
                <a:cubicBezTo>
                  <a:pt x="46077" y="113144"/>
                  <a:pt x="43638" y="110072"/>
                  <a:pt x="43638" y="106283"/>
                </a:cubicBezTo>
                <a:cubicBezTo>
                  <a:pt x="43638" y="102500"/>
                  <a:pt x="46077" y="99427"/>
                  <a:pt x="49088" y="99427"/>
                </a:cubicBezTo>
                <a:cubicBezTo>
                  <a:pt x="52105" y="99427"/>
                  <a:pt x="54544" y="102500"/>
                  <a:pt x="54544" y="106283"/>
                </a:cubicBezTo>
                <a:cubicBezTo>
                  <a:pt x="54544" y="110072"/>
                  <a:pt x="52105" y="113144"/>
                  <a:pt x="49088" y="113144"/>
                </a:cubicBezTo>
                <a:moveTo>
                  <a:pt x="40077" y="78855"/>
                </a:moveTo>
                <a:lnTo>
                  <a:pt x="53016" y="78855"/>
                </a:lnTo>
                <a:lnTo>
                  <a:pt x="54227" y="92572"/>
                </a:lnTo>
                <a:lnTo>
                  <a:pt x="43000" y="92572"/>
                </a:lnTo>
                <a:cubicBezTo>
                  <a:pt x="43000" y="92572"/>
                  <a:pt x="40077" y="78855"/>
                  <a:pt x="40077" y="78855"/>
                </a:cubicBezTo>
                <a:close/>
                <a:moveTo>
                  <a:pt x="38611" y="72000"/>
                </a:moveTo>
                <a:lnTo>
                  <a:pt x="35688" y="58283"/>
                </a:lnTo>
                <a:lnTo>
                  <a:pt x="51194" y="58283"/>
                </a:lnTo>
                <a:lnTo>
                  <a:pt x="52411" y="72000"/>
                </a:lnTo>
                <a:cubicBezTo>
                  <a:pt x="52411" y="72000"/>
                  <a:pt x="38611" y="72000"/>
                  <a:pt x="38611" y="72000"/>
                </a:cubicBezTo>
                <a:close/>
                <a:moveTo>
                  <a:pt x="31294" y="37716"/>
                </a:moveTo>
                <a:lnTo>
                  <a:pt x="49377" y="37716"/>
                </a:lnTo>
                <a:lnTo>
                  <a:pt x="50594" y="51427"/>
                </a:lnTo>
                <a:lnTo>
                  <a:pt x="34222" y="51427"/>
                </a:lnTo>
                <a:cubicBezTo>
                  <a:pt x="34222" y="51427"/>
                  <a:pt x="31294" y="37716"/>
                  <a:pt x="31294" y="37716"/>
                </a:cubicBezTo>
                <a:close/>
                <a:moveTo>
                  <a:pt x="97894" y="37716"/>
                </a:moveTo>
                <a:lnTo>
                  <a:pt x="113877" y="37716"/>
                </a:lnTo>
                <a:lnTo>
                  <a:pt x="111450" y="51427"/>
                </a:lnTo>
                <a:lnTo>
                  <a:pt x="96683" y="51427"/>
                </a:lnTo>
                <a:cubicBezTo>
                  <a:pt x="96683" y="51427"/>
                  <a:pt x="97894" y="37716"/>
                  <a:pt x="97894" y="37716"/>
                </a:cubicBezTo>
                <a:close/>
                <a:moveTo>
                  <a:pt x="108994" y="96827"/>
                </a:moveTo>
                <a:lnTo>
                  <a:pt x="109011" y="96827"/>
                </a:lnTo>
                <a:lnTo>
                  <a:pt x="119916" y="35116"/>
                </a:lnTo>
                <a:lnTo>
                  <a:pt x="119872" y="35100"/>
                </a:lnTo>
                <a:cubicBezTo>
                  <a:pt x="119922" y="34833"/>
                  <a:pt x="120000" y="34577"/>
                  <a:pt x="120000" y="34283"/>
                </a:cubicBezTo>
                <a:cubicBezTo>
                  <a:pt x="120000" y="32388"/>
                  <a:pt x="118777" y="30855"/>
                  <a:pt x="117272" y="30855"/>
                </a:cubicBezTo>
                <a:lnTo>
                  <a:pt x="29833" y="30855"/>
                </a:lnTo>
                <a:lnTo>
                  <a:pt x="25966" y="12727"/>
                </a:lnTo>
                <a:lnTo>
                  <a:pt x="25927" y="12744"/>
                </a:lnTo>
                <a:cubicBezTo>
                  <a:pt x="25588" y="11333"/>
                  <a:pt x="24588" y="10283"/>
                  <a:pt x="23355" y="10283"/>
                </a:cubicBezTo>
                <a:lnTo>
                  <a:pt x="2727" y="10283"/>
                </a:lnTo>
                <a:cubicBezTo>
                  <a:pt x="1222" y="10283"/>
                  <a:pt x="0" y="11816"/>
                  <a:pt x="0" y="13716"/>
                </a:cubicBezTo>
                <a:cubicBezTo>
                  <a:pt x="0" y="15611"/>
                  <a:pt x="1222" y="17144"/>
                  <a:pt x="2727" y="17144"/>
                </a:cubicBezTo>
                <a:lnTo>
                  <a:pt x="21261" y="17144"/>
                </a:lnTo>
                <a:lnTo>
                  <a:pt x="38294" y="96983"/>
                </a:lnTo>
                <a:lnTo>
                  <a:pt x="38300" y="96983"/>
                </a:lnTo>
                <a:cubicBezTo>
                  <a:pt x="38533" y="97950"/>
                  <a:pt x="39094" y="98733"/>
                  <a:pt x="39822" y="99138"/>
                </a:cubicBezTo>
                <a:cubicBezTo>
                  <a:pt x="38800" y="101222"/>
                  <a:pt x="38183" y="103655"/>
                  <a:pt x="38183" y="106283"/>
                </a:cubicBezTo>
                <a:cubicBezTo>
                  <a:pt x="38183" y="113861"/>
                  <a:pt x="43066" y="120000"/>
                  <a:pt x="49088" y="120000"/>
                </a:cubicBezTo>
                <a:cubicBezTo>
                  <a:pt x="55116" y="120000"/>
                  <a:pt x="60000" y="113861"/>
                  <a:pt x="60000" y="106283"/>
                </a:cubicBezTo>
                <a:cubicBezTo>
                  <a:pt x="60000" y="103777"/>
                  <a:pt x="59422" y="101455"/>
                  <a:pt x="58488" y="99427"/>
                </a:cubicBezTo>
                <a:lnTo>
                  <a:pt x="88788" y="99427"/>
                </a:lnTo>
                <a:cubicBezTo>
                  <a:pt x="87850" y="101455"/>
                  <a:pt x="87272" y="103777"/>
                  <a:pt x="87272" y="106283"/>
                </a:cubicBezTo>
                <a:cubicBezTo>
                  <a:pt x="87272" y="113861"/>
                  <a:pt x="92155" y="120000"/>
                  <a:pt x="98183" y="120000"/>
                </a:cubicBezTo>
                <a:cubicBezTo>
                  <a:pt x="104205" y="120000"/>
                  <a:pt x="109088" y="113861"/>
                  <a:pt x="109088" y="106283"/>
                </a:cubicBezTo>
                <a:cubicBezTo>
                  <a:pt x="109088" y="103655"/>
                  <a:pt x="108472" y="101222"/>
                  <a:pt x="107450" y="99138"/>
                </a:cubicBezTo>
                <a:cubicBezTo>
                  <a:pt x="108216" y="98716"/>
                  <a:pt x="108783" y="97861"/>
                  <a:pt x="108994" y="96827"/>
                </a:cubicBezTo>
                <a:moveTo>
                  <a:pt x="60000" y="6855"/>
                </a:moveTo>
                <a:lnTo>
                  <a:pt x="87272" y="6855"/>
                </a:lnTo>
                <a:cubicBezTo>
                  <a:pt x="88777" y="6855"/>
                  <a:pt x="90000" y="5327"/>
                  <a:pt x="90000" y="3427"/>
                </a:cubicBezTo>
                <a:cubicBezTo>
                  <a:pt x="90000" y="1533"/>
                  <a:pt x="88777" y="0"/>
                  <a:pt x="87272" y="0"/>
                </a:cubicBezTo>
                <a:lnTo>
                  <a:pt x="60000" y="0"/>
                </a:lnTo>
                <a:cubicBezTo>
                  <a:pt x="58494" y="0"/>
                  <a:pt x="57272" y="1533"/>
                  <a:pt x="57272" y="3427"/>
                </a:cubicBezTo>
                <a:cubicBezTo>
                  <a:pt x="57272" y="5327"/>
                  <a:pt x="58494" y="6855"/>
                  <a:pt x="60000" y="68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" name="Shape 4783">
            <a:extLst>
              <a:ext uri="{FF2B5EF4-FFF2-40B4-BE49-F238E27FC236}">
                <a16:creationId xmlns:a16="http://schemas.microsoft.com/office/drawing/2014/main" id="{339A3BCA-39ED-45CF-B9DE-16B93E72F442}"/>
              </a:ext>
            </a:extLst>
          </p:cNvPr>
          <p:cNvSpPr/>
          <p:nvPr/>
        </p:nvSpPr>
        <p:spPr>
          <a:xfrm>
            <a:off x="8387555" y="2270873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000" y="60000"/>
                </a:moveTo>
                <a:lnTo>
                  <a:pt x="73333" y="60000"/>
                </a:lnTo>
                <a:lnTo>
                  <a:pt x="73333" y="65455"/>
                </a:lnTo>
                <a:lnTo>
                  <a:pt x="80000" y="65455"/>
                </a:lnTo>
                <a:cubicBezTo>
                  <a:pt x="80000" y="65455"/>
                  <a:pt x="80000" y="60000"/>
                  <a:pt x="80000" y="60000"/>
                </a:cubicBezTo>
                <a:close/>
                <a:moveTo>
                  <a:pt x="86666" y="65455"/>
                </a:moveTo>
                <a:lnTo>
                  <a:pt x="93333" y="65455"/>
                </a:lnTo>
                <a:lnTo>
                  <a:pt x="93333" y="60000"/>
                </a:lnTo>
                <a:lnTo>
                  <a:pt x="86666" y="60000"/>
                </a:lnTo>
                <a:cubicBezTo>
                  <a:pt x="86666" y="60000"/>
                  <a:pt x="86666" y="65455"/>
                  <a:pt x="86666" y="65455"/>
                </a:cubicBezTo>
                <a:close/>
                <a:moveTo>
                  <a:pt x="86666" y="87272"/>
                </a:moveTo>
                <a:lnTo>
                  <a:pt x="106666" y="87272"/>
                </a:lnTo>
                <a:lnTo>
                  <a:pt x="106666" y="81816"/>
                </a:lnTo>
                <a:lnTo>
                  <a:pt x="86666" y="81816"/>
                </a:lnTo>
                <a:cubicBezTo>
                  <a:pt x="86666" y="81816"/>
                  <a:pt x="86666" y="87272"/>
                  <a:pt x="86666" y="87272"/>
                </a:cubicBezTo>
                <a:close/>
                <a:moveTo>
                  <a:pt x="80000" y="49088"/>
                </a:moveTo>
                <a:lnTo>
                  <a:pt x="73333" y="49088"/>
                </a:lnTo>
                <a:lnTo>
                  <a:pt x="73333" y="54544"/>
                </a:lnTo>
                <a:lnTo>
                  <a:pt x="80000" y="54544"/>
                </a:lnTo>
                <a:cubicBezTo>
                  <a:pt x="80000" y="54544"/>
                  <a:pt x="80000" y="49088"/>
                  <a:pt x="80000" y="49088"/>
                </a:cubicBezTo>
                <a:close/>
                <a:moveTo>
                  <a:pt x="93333" y="49088"/>
                </a:moveTo>
                <a:lnTo>
                  <a:pt x="86666" y="49088"/>
                </a:lnTo>
                <a:lnTo>
                  <a:pt x="86666" y="54544"/>
                </a:lnTo>
                <a:lnTo>
                  <a:pt x="93333" y="54544"/>
                </a:lnTo>
                <a:cubicBezTo>
                  <a:pt x="93333" y="54544"/>
                  <a:pt x="93333" y="49088"/>
                  <a:pt x="93333" y="49088"/>
                </a:cubicBezTo>
                <a:close/>
                <a:moveTo>
                  <a:pt x="106666" y="38183"/>
                </a:moveTo>
                <a:lnTo>
                  <a:pt x="73333" y="38183"/>
                </a:lnTo>
                <a:lnTo>
                  <a:pt x="73333" y="43638"/>
                </a:lnTo>
                <a:lnTo>
                  <a:pt x="106666" y="43638"/>
                </a:lnTo>
                <a:cubicBezTo>
                  <a:pt x="106666" y="43638"/>
                  <a:pt x="106666" y="38183"/>
                  <a:pt x="106666" y="38183"/>
                </a:cubicBezTo>
                <a:close/>
                <a:moveTo>
                  <a:pt x="100000" y="54544"/>
                </a:moveTo>
                <a:lnTo>
                  <a:pt x="106666" y="54544"/>
                </a:lnTo>
                <a:lnTo>
                  <a:pt x="106666" y="49088"/>
                </a:lnTo>
                <a:lnTo>
                  <a:pt x="100000" y="49088"/>
                </a:lnTo>
                <a:cubicBezTo>
                  <a:pt x="100000" y="49088"/>
                  <a:pt x="100000" y="54544"/>
                  <a:pt x="100000" y="54544"/>
                </a:cubicBezTo>
                <a:close/>
                <a:moveTo>
                  <a:pt x="100000" y="65455"/>
                </a:moveTo>
                <a:lnTo>
                  <a:pt x="106666" y="65455"/>
                </a:lnTo>
                <a:lnTo>
                  <a:pt x="106666" y="60000"/>
                </a:lnTo>
                <a:lnTo>
                  <a:pt x="100000" y="60000"/>
                </a:lnTo>
                <a:cubicBezTo>
                  <a:pt x="100000" y="60000"/>
                  <a:pt x="100000" y="65455"/>
                  <a:pt x="100000" y="65455"/>
                </a:cubicBezTo>
                <a:close/>
                <a:moveTo>
                  <a:pt x="86666" y="76361"/>
                </a:moveTo>
                <a:lnTo>
                  <a:pt x="93333" y="76361"/>
                </a:lnTo>
                <a:lnTo>
                  <a:pt x="93333" y="70911"/>
                </a:lnTo>
                <a:lnTo>
                  <a:pt x="86666" y="70911"/>
                </a:lnTo>
                <a:cubicBezTo>
                  <a:pt x="86666" y="70911"/>
                  <a:pt x="86666" y="76361"/>
                  <a:pt x="86666" y="76361"/>
                </a:cubicBezTo>
                <a:close/>
                <a:moveTo>
                  <a:pt x="100000" y="76361"/>
                </a:moveTo>
                <a:lnTo>
                  <a:pt x="106666" y="76361"/>
                </a:lnTo>
                <a:lnTo>
                  <a:pt x="106666" y="70911"/>
                </a:lnTo>
                <a:lnTo>
                  <a:pt x="100000" y="70911"/>
                </a:lnTo>
                <a:cubicBezTo>
                  <a:pt x="100000" y="70911"/>
                  <a:pt x="100000" y="76361"/>
                  <a:pt x="100000" y="76361"/>
                </a:cubicBezTo>
                <a:close/>
                <a:moveTo>
                  <a:pt x="113333" y="92727"/>
                </a:moveTo>
                <a:lnTo>
                  <a:pt x="6666" y="92727"/>
                </a:lnTo>
                <a:lnTo>
                  <a:pt x="6666" y="32727"/>
                </a:lnTo>
                <a:lnTo>
                  <a:pt x="113333" y="32727"/>
                </a:lnTo>
                <a:cubicBezTo>
                  <a:pt x="113333" y="32727"/>
                  <a:pt x="113333" y="92727"/>
                  <a:pt x="113333" y="92727"/>
                </a:cubicBezTo>
                <a:close/>
                <a:moveTo>
                  <a:pt x="113333" y="114544"/>
                </a:moveTo>
                <a:lnTo>
                  <a:pt x="6666" y="114544"/>
                </a:lnTo>
                <a:lnTo>
                  <a:pt x="6666" y="98183"/>
                </a:lnTo>
                <a:lnTo>
                  <a:pt x="113333" y="98183"/>
                </a:lnTo>
                <a:cubicBezTo>
                  <a:pt x="113333" y="98183"/>
                  <a:pt x="113333" y="114544"/>
                  <a:pt x="113333" y="114544"/>
                </a:cubicBezTo>
                <a:close/>
                <a:moveTo>
                  <a:pt x="83333" y="27272"/>
                </a:moveTo>
                <a:lnTo>
                  <a:pt x="76666" y="27272"/>
                </a:lnTo>
                <a:lnTo>
                  <a:pt x="76666" y="16361"/>
                </a:lnTo>
                <a:lnTo>
                  <a:pt x="83333" y="16361"/>
                </a:lnTo>
                <a:cubicBezTo>
                  <a:pt x="83333" y="16361"/>
                  <a:pt x="83333" y="27272"/>
                  <a:pt x="83333" y="27272"/>
                </a:cubicBezTo>
                <a:close/>
                <a:moveTo>
                  <a:pt x="73333" y="5455"/>
                </a:moveTo>
                <a:lnTo>
                  <a:pt x="100000" y="5455"/>
                </a:lnTo>
                <a:lnTo>
                  <a:pt x="100000" y="10911"/>
                </a:lnTo>
                <a:lnTo>
                  <a:pt x="73333" y="10911"/>
                </a:lnTo>
                <a:cubicBezTo>
                  <a:pt x="73333" y="10911"/>
                  <a:pt x="73333" y="5455"/>
                  <a:pt x="73333" y="5455"/>
                </a:cubicBezTo>
                <a:close/>
                <a:moveTo>
                  <a:pt x="66666" y="10911"/>
                </a:moveTo>
                <a:lnTo>
                  <a:pt x="60000" y="10911"/>
                </a:lnTo>
                <a:lnTo>
                  <a:pt x="60000" y="5455"/>
                </a:lnTo>
                <a:lnTo>
                  <a:pt x="66666" y="5455"/>
                </a:lnTo>
                <a:cubicBezTo>
                  <a:pt x="66666" y="5455"/>
                  <a:pt x="66666" y="10911"/>
                  <a:pt x="66666" y="10911"/>
                </a:cubicBezTo>
                <a:close/>
                <a:moveTo>
                  <a:pt x="113333" y="27272"/>
                </a:moveTo>
                <a:lnTo>
                  <a:pt x="90000" y="27272"/>
                </a:lnTo>
                <a:lnTo>
                  <a:pt x="90000" y="16361"/>
                </a:lnTo>
                <a:lnTo>
                  <a:pt x="100000" y="16361"/>
                </a:lnTo>
                <a:cubicBezTo>
                  <a:pt x="103677" y="16361"/>
                  <a:pt x="106666" y="13922"/>
                  <a:pt x="106666" y="10911"/>
                </a:cubicBezTo>
                <a:lnTo>
                  <a:pt x="106666" y="5455"/>
                </a:lnTo>
                <a:cubicBezTo>
                  <a:pt x="106666" y="2444"/>
                  <a:pt x="103677" y="0"/>
                  <a:pt x="100000" y="0"/>
                </a:cubicBezTo>
                <a:lnTo>
                  <a:pt x="60000" y="0"/>
                </a:lnTo>
                <a:cubicBezTo>
                  <a:pt x="56322" y="0"/>
                  <a:pt x="53333" y="2444"/>
                  <a:pt x="53333" y="5455"/>
                </a:cubicBezTo>
                <a:lnTo>
                  <a:pt x="53333" y="10911"/>
                </a:lnTo>
                <a:cubicBezTo>
                  <a:pt x="53333" y="13922"/>
                  <a:pt x="56322" y="16361"/>
                  <a:pt x="60000" y="16361"/>
                </a:cubicBezTo>
                <a:lnTo>
                  <a:pt x="70000" y="16361"/>
                </a:lnTo>
                <a:lnTo>
                  <a:pt x="70000" y="27272"/>
                </a:lnTo>
                <a:lnTo>
                  <a:pt x="6666" y="27272"/>
                </a:lnTo>
                <a:cubicBezTo>
                  <a:pt x="2988" y="27272"/>
                  <a:pt x="0" y="29716"/>
                  <a:pt x="0" y="32727"/>
                </a:cubicBezTo>
                <a:lnTo>
                  <a:pt x="0" y="114544"/>
                </a:lnTo>
                <a:cubicBezTo>
                  <a:pt x="0" y="117555"/>
                  <a:pt x="2988" y="120000"/>
                  <a:pt x="6666" y="120000"/>
                </a:cubicBezTo>
                <a:lnTo>
                  <a:pt x="113333" y="120000"/>
                </a:lnTo>
                <a:cubicBezTo>
                  <a:pt x="117011" y="120000"/>
                  <a:pt x="120000" y="117555"/>
                  <a:pt x="120000" y="114544"/>
                </a:cubicBezTo>
                <a:lnTo>
                  <a:pt x="120000" y="32727"/>
                </a:lnTo>
                <a:cubicBezTo>
                  <a:pt x="120000" y="29716"/>
                  <a:pt x="117011" y="27272"/>
                  <a:pt x="113333" y="27272"/>
                </a:cubicBezTo>
                <a:moveTo>
                  <a:pt x="20000" y="81816"/>
                </a:moveTo>
                <a:lnTo>
                  <a:pt x="13333" y="81816"/>
                </a:lnTo>
                <a:lnTo>
                  <a:pt x="13333" y="87272"/>
                </a:lnTo>
                <a:lnTo>
                  <a:pt x="20000" y="87272"/>
                </a:lnTo>
                <a:cubicBezTo>
                  <a:pt x="20000" y="87272"/>
                  <a:pt x="20000" y="81816"/>
                  <a:pt x="20000" y="81816"/>
                </a:cubicBezTo>
                <a:close/>
                <a:moveTo>
                  <a:pt x="26666" y="87272"/>
                </a:moveTo>
                <a:lnTo>
                  <a:pt x="33333" y="87272"/>
                </a:lnTo>
                <a:lnTo>
                  <a:pt x="33333" y="81816"/>
                </a:lnTo>
                <a:lnTo>
                  <a:pt x="26666" y="81816"/>
                </a:lnTo>
                <a:cubicBezTo>
                  <a:pt x="26666" y="81816"/>
                  <a:pt x="26666" y="87272"/>
                  <a:pt x="26666" y="87272"/>
                </a:cubicBezTo>
                <a:close/>
                <a:moveTo>
                  <a:pt x="50000" y="109088"/>
                </a:moveTo>
                <a:lnTo>
                  <a:pt x="70000" y="109088"/>
                </a:lnTo>
                <a:cubicBezTo>
                  <a:pt x="71838" y="109088"/>
                  <a:pt x="73333" y="107872"/>
                  <a:pt x="73333" y="106361"/>
                </a:cubicBezTo>
                <a:cubicBezTo>
                  <a:pt x="73333" y="104861"/>
                  <a:pt x="71838" y="103638"/>
                  <a:pt x="70000" y="103638"/>
                </a:cubicBezTo>
                <a:lnTo>
                  <a:pt x="50000" y="103638"/>
                </a:lnTo>
                <a:cubicBezTo>
                  <a:pt x="48161" y="103638"/>
                  <a:pt x="46666" y="104861"/>
                  <a:pt x="46666" y="106361"/>
                </a:cubicBezTo>
                <a:cubicBezTo>
                  <a:pt x="46666" y="107872"/>
                  <a:pt x="48161" y="109088"/>
                  <a:pt x="50000" y="109088"/>
                </a:cubicBezTo>
                <a:moveTo>
                  <a:pt x="40000" y="87272"/>
                </a:moveTo>
                <a:lnTo>
                  <a:pt x="46666" y="87272"/>
                </a:lnTo>
                <a:lnTo>
                  <a:pt x="46666" y="81816"/>
                </a:lnTo>
                <a:lnTo>
                  <a:pt x="40000" y="81816"/>
                </a:lnTo>
                <a:cubicBezTo>
                  <a:pt x="40000" y="81816"/>
                  <a:pt x="40000" y="87272"/>
                  <a:pt x="40000" y="87272"/>
                </a:cubicBezTo>
                <a:close/>
                <a:moveTo>
                  <a:pt x="80000" y="70911"/>
                </a:moveTo>
                <a:lnTo>
                  <a:pt x="73333" y="70911"/>
                </a:lnTo>
                <a:lnTo>
                  <a:pt x="73333" y="76361"/>
                </a:lnTo>
                <a:lnTo>
                  <a:pt x="80000" y="76361"/>
                </a:lnTo>
                <a:cubicBezTo>
                  <a:pt x="80000" y="76361"/>
                  <a:pt x="80000" y="70911"/>
                  <a:pt x="80000" y="70911"/>
                </a:cubicBezTo>
                <a:close/>
                <a:moveTo>
                  <a:pt x="60000" y="70911"/>
                </a:moveTo>
                <a:lnTo>
                  <a:pt x="20000" y="70911"/>
                </a:lnTo>
                <a:lnTo>
                  <a:pt x="20000" y="43638"/>
                </a:lnTo>
                <a:lnTo>
                  <a:pt x="60000" y="43638"/>
                </a:lnTo>
                <a:cubicBezTo>
                  <a:pt x="60000" y="43638"/>
                  <a:pt x="60000" y="70911"/>
                  <a:pt x="60000" y="70911"/>
                </a:cubicBezTo>
                <a:close/>
                <a:moveTo>
                  <a:pt x="66666" y="38183"/>
                </a:moveTo>
                <a:lnTo>
                  <a:pt x="13333" y="38183"/>
                </a:lnTo>
                <a:lnTo>
                  <a:pt x="13333" y="76361"/>
                </a:lnTo>
                <a:lnTo>
                  <a:pt x="66666" y="76361"/>
                </a:lnTo>
                <a:cubicBezTo>
                  <a:pt x="66666" y="76361"/>
                  <a:pt x="66666" y="38183"/>
                  <a:pt x="66666" y="38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" name="Shape 4784">
            <a:extLst>
              <a:ext uri="{FF2B5EF4-FFF2-40B4-BE49-F238E27FC236}">
                <a16:creationId xmlns:a16="http://schemas.microsoft.com/office/drawing/2014/main" id="{D5DFC7EB-D735-4A28-8D1D-6DCEF661EF88}"/>
              </a:ext>
            </a:extLst>
          </p:cNvPr>
          <p:cNvSpPr/>
          <p:nvPr/>
        </p:nvSpPr>
        <p:spPr>
          <a:xfrm>
            <a:off x="8908119" y="2270873"/>
            <a:ext cx="253934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27" y="114544"/>
                </a:moveTo>
                <a:lnTo>
                  <a:pt x="7222" y="109088"/>
                </a:lnTo>
                <a:lnTo>
                  <a:pt x="112777" y="109088"/>
                </a:lnTo>
                <a:lnTo>
                  <a:pt x="113572" y="114544"/>
                </a:lnTo>
                <a:cubicBezTo>
                  <a:pt x="113572" y="114544"/>
                  <a:pt x="6427" y="114544"/>
                  <a:pt x="6427" y="114544"/>
                </a:cubicBezTo>
                <a:close/>
                <a:moveTo>
                  <a:pt x="17622" y="38183"/>
                </a:moveTo>
                <a:lnTo>
                  <a:pt x="36000" y="38183"/>
                </a:lnTo>
                <a:lnTo>
                  <a:pt x="36000" y="49850"/>
                </a:lnTo>
                <a:cubicBezTo>
                  <a:pt x="34211" y="50794"/>
                  <a:pt x="33000" y="52533"/>
                  <a:pt x="33000" y="54544"/>
                </a:cubicBezTo>
                <a:cubicBezTo>
                  <a:pt x="33000" y="57555"/>
                  <a:pt x="35688" y="60000"/>
                  <a:pt x="39000" y="60000"/>
                </a:cubicBezTo>
                <a:cubicBezTo>
                  <a:pt x="42311" y="60000"/>
                  <a:pt x="45000" y="57555"/>
                  <a:pt x="45000" y="54544"/>
                </a:cubicBezTo>
                <a:cubicBezTo>
                  <a:pt x="45000" y="52533"/>
                  <a:pt x="43788" y="50794"/>
                  <a:pt x="42000" y="49850"/>
                </a:cubicBezTo>
                <a:lnTo>
                  <a:pt x="42000" y="38183"/>
                </a:lnTo>
                <a:lnTo>
                  <a:pt x="78000" y="38183"/>
                </a:lnTo>
                <a:lnTo>
                  <a:pt x="78000" y="49850"/>
                </a:lnTo>
                <a:cubicBezTo>
                  <a:pt x="76211" y="50794"/>
                  <a:pt x="75000" y="52533"/>
                  <a:pt x="75000" y="54544"/>
                </a:cubicBezTo>
                <a:cubicBezTo>
                  <a:pt x="75000" y="57555"/>
                  <a:pt x="77688" y="60000"/>
                  <a:pt x="81000" y="60000"/>
                </a:cubicBezTo>
                <a:cubicBezTo>
                  <a:pt x="84311" y="60000"/>
                  <a:pt x="87000" y="57555"/>
                  <a:pt x="87000" y="54544"/>
                </a:cubicBezTo>
                <a:cubicBezTo>
                  <a:pt x="87000" y="52533"/>
                  <a:pt x="85788" y="50794"/>
                  <a:pt x="84000" y="49850"/>
                </a:cubicBezTo>
                <a:lnTo>
                  <a:pt x="84000" y="38183"/>
                </a:lnTo>
                <a:lnTo>
                  <a:pt x="102377" y="38183"/>
                </a:lnTo>
                <a:lnTo>
                  <a:pt x="111972" y="103638"/>
                </a:lnTo>
                <a:lnTo>
                  <a:pt x="8027" y="103638"/>
                </a:lnTo>
                <a:cubicBezTo>
                  <a:pt x="8027" y="103638"/>
                  <a:pt x="17622" y="38183"/>
                  <a:pt x="17622" y="38183"/>
                </a:cubicBezTo>
                <a:close/>
                <a:moveTo>
                  <a:pt x="42000" y="21816"/>
                </a:moveTo>
                <a:cubicBezTo>
                  <a:pt x="42000" y="12783"/>
                  <a:pt x="50061" y="5455"/>
                  <a:pt x="60000" y="5455"/>
                </a:cubicBezTo>
                <a:cubicBezTo>
                  <a:pt x="69944" y="5455"/>
                  <a:pt x="78000" y="12783"/>
                  <a:pt x="78000" y="21816"/>
                </a:cubicBezTo>
                <a:lnTo>
                  <a:pt x="78000" y="32727"/>
                </a:lnTo>
                <a:lnTo>
                  <a:pt x="42000" y="32727"/>
                </a:lnTo>
                <a:cubicBezTo>
                  <a:pt x="42000" y="32727"/>
                  <a:pt x="42000" y="21816"/>
                  <a:pt x="42000" y="21816"/>
                </a:cubicBezTo>
                <a:close/>
                <a:moveTo>
                  <a:pt x="119922" y="116916"/>
                </a:moveTo>
                <a:lnTo>
                  <a:pt x="119972" y="116911"/>
                </a:lnTo>
                <a:lnTo>
                  <a:pt x="107972" y="35094"/>
                </a:lnTo>
                <a:lnTo>
                  <a:pt x="107922" y="35100"/>
                </a:lnTo>
                <a:cubicBezTo>
                  <a:pt x="107722" y="33772"/>
                  <a:pt x="106516" y="32727"/>
                  <a:pt x="105000" y="32727"/>
                </a:cubicBezTo>
                <a:lnTo>
                  <a:pt x="84000" y="32727"/>
                </a:lnTo>
                <a:lnTo>
                  <a:pt x="84000" y="21816"/>
                </a:lnTo>
                <a:cubicBezTo>
                  <a:pt x="84000" y="9766"/>
                  <a:pt x="73255" y="0"/>
                  <a:pt x="60000" y="0"/>
                </a:cubicBezTo>
                <a:cubicBezTo>
                  <a:pt x="46744" y="0"/>
                  <a:pt x="36000" y="9766"/>
                  <a:pt x="36000" y="21816"/>
                </a:cubicBezTo>
                <a:lnTo>
                  <a:pt x="36000" y="32727"/>
                </a:lnTo>
                <a:lnTo>
                  <a:pt x="15000" y="32727"/>
                </a:lnTo>
                <a:cubicBezTo>
                  <a:pt x="13483" y="32727"/>
                  <a:pt x="12277" y="33772"/>
                  <a:pt x="12077" y="35100"/>
                </a:cubicBezTo>
                <a:lnTo>
                  <a:pt x="12027" y="35094"/>
                </a:lnTo>
                <a:lnTo>
                  <a:pt x="27" y="116911"/>
                </a:lnTo>
                <a:lnTo>
                  <a:pt x="77" y="116916"/>
                </a:lnTo>
                <a:cubicBezTo>
                  <a:pt x="61" y="117038"/>
                  <a:pt x="0" y="117150"/>
                  <a:pt x="0" y="117272"/>
                </a:cubicBezTo>
                <a:cubicBezTo>
                  <a:pt x="0" y="118783"/>
                  <a:pt x="1344" y="120000"/>
                  <a:pt x="3000" y="120000"/>
                </a:cubicBezTo>
                <a:lnTo>
                  <a:pt x="117000" y="120000"/>
                </a:lnTo>
                <a:cubicBezTo>
                  <a:pt x="118655" y="120000"/>
                  <a:pt x="120000" y="118783"/>
                  <a:pt x="120000" y="117272"/>
                </a:cubicBezTo>
                <a:cubicBezTo>
                  <a:pt x="120000" y="117150"/>
                  <a:pt x="119938" y="117038"/>
                  <a:pt x="119922" y="116916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" name="Shape 4785">
            <a:extLst>
              <a:ext uri="{FF2B5EF4-FFF2-40B4-BE49-F238E27FC236}">
                <a16:creationId xmlns:a16="http://schemas.microsoft.com/office/drawing/2014/main" id="{1E3A5A4E-5128-4415-8F0F-564FEB4CA73C}"/>
              </a:ext>
            </a:extLst>
          </p:cNvPr>
          <p:cNvSpPr/>
          <p:nvPr/>
        </p:nvSpPr>
        <p:spPr>
          <a:xfrm>
            <a:off x="9422336" y="227087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27" y="100555"/>
                </a:moveTo>
                <a:lnTo>
                  <a:pt x="119977" y="100550"/>
                </a:lnTo>
                <a:lnTo>
                  <a:pt x="114522" y="29638"/>
                </a:lnTo>
                <a:lnTo>
                  <a:pt x="114472" y="29650"/>
                </a:lnTo>
                <a:cubicBezTo>
                  <a:pt x="114294" y="28316"/>
                  <a:pt x="113200" y="27272"/>
                  <a:pt x="111816" y="27272"/>
                </a:cubicBezTo>
                <a:lnTo>
                  <a:pt x="92727" y="27272"/>
                </a:lnTo>
                <a:lnTo>
                  <a:pt x="92727" y="21816"/>
                </a:lnTo>
                <a:cubicBezTo>
                  <a:pt x="92727" y="9766"/>
                  <a:pt x="82955" y="0"/>
                  <a:pt x="70911" y="0"/>
                </a:cubicBezTo>
                <a:cubicBezTo>
                  <a:pt x="62777" y="0"/>
                  <a:pt x="55694" y="4461"/>
                  <a:pt x="51944" y="11061"/>
                </a:cubicBezTo>
                <a:cubicBezTo>
                  <a:pt x="53916" y="11261"/>
                  <a:pt x="55822" y="11694"/>
                  <a:pt x="57650" y="12300"/>
                </a:cubicBezTo>
                <a:cubicBezTo>
                  <a:pt x="60616" y="8166"/>
                  <a:pt x="65433" y="5455"/>
                  <a:pt x="70911" y="5455"/>
                </a:cubicBezTo>
                <a:cubicBezTo>
                  <a:pt x="79944" y="5455"/>
                  <a:pt x="87272" y="12783"/>
                  <a:pt x="87272" y="21816"/>
                </a:cubicBezTo>
                <a:lnTo>
                  <a:pt x="87272" y="27272"/>
                </a:lnTo>
                <a:lnTo>
                  <a:pt x="74094" y="27272"/>
                </a:lnTo>
                <a:cubicBezTo>
                  <a:pt x="74855" y="29005"/>
                  <a:pt x="75450" y="30827"/>
                  <a:pt x="75838" y="32727"/>
                </a:cubicBezTo>
                <a:lnTo>
                  <a:pt x="87272" y="32727"/>
                </a:lnTo>
                <a:lnTo>
                  <a:pt x="87272" y="38183"/>
                </a:lnTo>
                <a:lnTo>
                  <a:pt x="90022" y="38183"/>
                </a:lnTo>
                <a:cubicBezTo>
                  <a:pt x="90972" y="38183"/>
                  <a:pt x="91872" y="38361"/>
                  <a:pt x="92727" y="38672"/>
                </a:cubicBezTo>
                <a:lnTo>
                  <a:pt x="92727" y="32727"/>
                </a:lnTo>
                <a:lnTo>
                  <a:pt x="109300" y="32727"/>
                </a:lnTo>
                <a:lnTo>
                  <a:pt x="113494" y="87272"/>
                </a:lnTo>
                <a:lnTo>
                  <a:pt x="101372" y="87272"/>
                </a:lnTo>
                <a:lnTo>
                  <a:pt x="101794" y="92727"/>
                </a:lnTo>
                <a:lnTo>
                  <a:pt x="113911" y="92727"/>
                </a:lnTo>
                <a:lnTo>
                  <a:pt x="114333" y="98183"/>
                </a:lnTo>
                <a:lnTo>
                  <a:pt x="102211" y="98183"/>
                </a:lnTo>
                <a:lnTo>
                  <a:pt x="102633" y="103638"/>
                </a:lnTo>
                <a:lnTo>
                  <a:pt x="117272" y="103638"/>
                </a:lnTo>
                <a:cubicBezTo>
                  <a:pt x="118777" y="103638"/>
                  <a:pt x="120000" y="102416"/>
                  <a:pt x="120000" y="100911"/>
                </a:cubicBezTo>
                <a:cubicBezTo>
                  <a:pt x="120000" y="100783"/>
                  <a:pt x="119944" y="100677"/>
                  <a:pt x="119927" y="100555"/>
                </a:cubicBezTo>
                <a:moveTo>
                  <a:pt x="5666" y="114544"/>
                </a:moveTo>
                <a:lnTo>
                  <a:pt x="6088" y="109088"/>
                </a:lnTo>
                <a:lnTo>
                  <a:pt x="92094" y="109088"/>
                </a:lnTo>
                <a:lnTo>
                  <a:pt x="92516" y="114544"/>
                </a:lnTo>
                <a:cubicBezTo>
                  <a:pt x="92516" y="114544"/>
                  <a:pt x="5666" y="114544"/>
                  <a:pt x="5666" y="114544"/>
                </a:cubicBezTo>
                <a:close/>
                <a:moveTo>
                  <a:pt x="10700" y="49088"/>
                </a:moveTo>
                <a:lnTo>
                  <a:pt x="27272" y="49088"/>
                </a:lnTo>
                <a:lnTo>
                  <a:pt x="27272" y="60755"/>
                </a:lnTo>
                <a:cubicBezTo>
                  <a:pt x="25650" y="61700"/>
                  <a:pt x="24544" y="63444"/>
                  <a:pt x="24544" y="65455"/>
                </a:cubicBezTo>
                <a:cubicBezTo>
                  <a:pt x="24544" y="68466"/>
                  <a:pt x="26988" y="70911"/>
                  <a:pt x="30000" y="70911"/>
                </a:cubicBezTo>
                <a:cubicBezTo>
                  <a:pt x="33011" y="70911"/>
                  <a:pt x="35455" y="68466"/>
                  <a:pt x="35455" y="65455"/>
                </a:cubicBezTo>
                <a:cubicBezTo>
                  <a:pt x="35455" y="63444"/>
                  <a:pt x="34350" y="61700"/>
                  <a:pt x="32727" y="60755"/>
                </a:cubicBezTo>
                <a:lnTo>
                  <a:pt x="32727" y="49088"/>
                </a:lnTo>
                <a:lnTo>
                  <a:pt x="65455" y="49088"/>
                </a:lnTo>
                <a:lnTo>
                  <a:pt x="65455" y="60755"/>
                </a:lnTo>
                <a:cubicBezTo>
                  <a:pt x="63827" y="61700"/>
                  <a:pt x="62727" y="63444"/>
                  <a:pt x="62727" y="65455"/>
                </a:cubicBezTo>
                <a:cubicBezTo>
                  <a:pt x="62727" y="68466"/>
                  <a:pt x="65172" y="70911"/>
                  <a:pt x="68183" y="70911"/>
                </a:cubicBezTo>
                <a:cubicBezTo>
                  <a:pt x="71194" y="70911"/>
                  <a:pt x="73638" y="68466"/>
                  <a:pt x="73638" y="65455"/>
                </a:cubicBezTo>
                <a:cubicBezTo>
                  <a:pt x="73638" y="63444"/>
                  <a:pt x="72533" y="61700"/>
                  <a:pt x="70911" y="60755"/>
                </a:cubicBezTo>
                <a:lnTo>
                  <a:pt x="70911" y="49088"/>
                </a:lnTo>
                <a:lnTo>
                  <a:pt x="87477" y="49088"/>
                </a:lnTo>
                <a:lnTo>
                  <a:pt x="91677" y="103638"/>
                </a:lnTo>
                <a:lnTo>
                  <a:pt x="6511" y="103638"/>
                </a:lnTo>
                <a:cubicBezTo>
                  <a:pt x="6511" y="103638"/>
                  <a:pt x="10700" y="49088"/>
                  <a:pt x="10700" y="49088"/>
                </a:cubicBezTo>
                <a:close/>
                <a:moveTo>
                  <a:pt x="32727" y="38183"/>
                </a:moveTo>
                <a:cubicBezTo>
                  <a:pt x="32727" y="29144"/>
                  <a:pt x="40055" y="21816"/>
                  <a:pt x="49088" y="21816"/>
                </a:cubicBezTo>
                <a:cubicBezTo>
                  <a:pt x="58127" y="21816"/>
                  <a:pt x="65455" y="29144"/>
                  <a:pt x="65455" y="38183"/>
                </a:cubicBezTo>
                <a:lnTo>
                  <a:pt x="65455" y="43638"/>
                </a:lnTo>
                <a:lnTo>
                  <a:pt x="32727" y="43638"/>
                </a:lnTo>
                <a:cubicBezTo>
                  <a:pt x="32727" y="43638"/>
                  <a:pt x="32727" y="38183"/>
                  <a:pt x="32727" y="38183"/>
                </a:cubicBezTo>
                <a:close/>
                <a:moveTo>
                  <a:pt x="98155" y="116911"/>
                </a:moveTo>
                <a:lnTo>
                  <a:pt x="92705" y="46005"/>
                </a:lnTo>
                <a:lnTo>
                  <a:pt x="92655" y="46011"/>
                </a:lnTo>
                <a:cubicBezTo>
                  <a:pt x="92477" y="44683"/>
                  <a:pt x="91377" y="43638"/>
                  <a:pt x="90000" y="43638"/>
                </a:cubicBezTo>
                <a:lnTo>
                  <a:pt x="70911" y="43638"/>
                </a:lnTo>
                <a:lnTo>
                  <a:pt x="70911" y="38183"/>
                </a:lnTo>
                <a:cubicBezTo>
                  <a:pt x="70911" y="26133"/>
                  <a:pt x="61138" y="16361"/>
                  <a:pt x="49088" y="16361"/>
                </a:cubicBezTo>
                <a:cubicBezTo>
                  <a:pt x="37044" y="16361"/>
                  <a:pt x="27272" y="26133"/>
                  <a:pt x="27272" y="38183"/>
                </a:cubicBezTo>
                <a:lnTo>
                  <a:pt x="27272" y="43638"/>
                </a:lnTo>
                <a:lnTo>
                  <a:pt x="8183" y="43638"/>
                </a:lnTo>
                <a:cubicBezTo>
                  <a:pt x="6800" y="43638"/>
                  <a:pt x="5705" y="44683"/>
                  <a:pt x="5527" y="46011"/>
                </a:cubicBezTo>
                <a:lnTo>
                  <a:pt x="5477" y="46005"/>
                </a:lnTo>
                <a:lnTo>
                  <a:pt x="22" y="116911"/>
                </a:lnTo>
                <a:lnTo>
                  <a:pt x="72" y="116916"/>
                </a:lnTo>
                <a:cubicBezTo>
                  <a:pt x="55" y="117038"/>
                  <a:pt x="0" y="117150"/>
                  <a:pt x="0" y="117272"/>
                </a:cubicBezTo>
                <a:cubicBezTo>
                  <a:pt x="0" y="118783"/>
                  <a:pt x="1222" y="120000"/>
                  <a:pt x="2727" y="120000"/>
                </a:cubicBezTo>
                <a:lnTo>
                  <a:pt x="95455" y="120000"/>
                </a:lnTo>
                <a:cubicBezTo>
                  <a:pt x="96961" y="120000"/>
                  <a:pt x="98183" y="118783"/>
                  <a:pt x="98183" y="117272"/>
                </a:cubicBezTo>
                <a:cubicBezTo>
                  <a:pt x="98183" y="117150"/>
                  <a:pt x="98127" y="117038"/>
                  <a:pt x="98111" y="116916"/>
                </a:cubicBezTo>
                <a:cubicBezTo>
                  <a:pt x="98111" y="116916"/>
                  <a:pt x="98155" y="116911"/>
                  <a:pt x="98155" y="11691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Shape 4786">
            <a:extLst>
              <a:ext uri="{FF2B5EF4-FFF2-40B4-BE49-F238E27FC236}">
                <a16:creationId xmlns:a16="http://schemas.microsoft.com/office/drawing/2014/main" id="{5C30ACE7-6A86-40FD-B25D-30F31A78E61F}"/>
              </a:ext>
            </a:extLst>
          </p:cNvPr>
          <p:cNvSpPr/>
          <p:nvPr/>
        </p:nvSpPr>
        <p:spPr>
          <a:xfrm>
            <a:off x="9961946" y="2296266"/>
            <a:ext cx="279328" cy="2285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53333"/>
                </a:moveTo>
                <a:lnTo>
                  <a:pt x="5455" y="53333"/>
                </a:lnTo>
                <a:lnTo>
                  <a:pt x="5455" y="46666"/>
                </a:lnTo>
                <a:lnTo>
                  <a:pt x="114544" y="46666"/>
                </a:lnTo>
                <a:cubicBezTo>
                  <a:pt x="114544" y="46666"/>
                  <a:pt x="114544" y="53333"/>
                  <a:pt x="114544" y="53333"/>
                </a:cubicBezTo>
                <a:close/>
                <a:moveTo>
                  <a:pt x="105588" y="73333"/>
                </a:moveTo>
                <a:lnTo>
                  <a:pt x="87416" y="73333"/>
                </a:lnTo>
                <a:lnTo>
                  <a:pt x="89138" y="60000"/>
                </a:lnTo>
                <a:lnTo>
                  <a:pt x="107883" y="60000"/>
                </a:lnTo>
                <a:cubicBezTo>
                  <a:pt x="107883" y="60000"/>
                  <a:pt x="105588" y="73333"/>
                  <a:pt x="105588" y="73333"/>
                </a:cubicBezTo>
                <a:close/>
                <a:moveTo>
                  <a:pt x="102144" y="93333"/>
                </a:moveTo>
                <a:lnTo>
                  <a:pt x="84833" y="93333"/>
                </a:lnTo>
                <a:lnTo>
                  <a:pt x="86555" y="80000"/>
                </a:lnTo>
                <a:lnTo>
                  <a:pt x="104438" y="80000"/>
                </a:lnTo>
                <a:cubicBezTo>
                  <a:pt x="104438" y="80000"/>
                  <a:pt x="102144" y="93333"/>
                  <a:pt x="102144" y="93333"/>
                </a:cubicBezTo>
                <a:close/>
                <a:moveTo>
                  <a:pt x="98700" y="113333"/>
                </a:moveTo>
                <a:lnTo>
                  <a:pt x="82250" y="113333"/>
                </a:lnTo>
                <a:lnTo>
                  <a:pt x="83972" y="100000"/>
                </a:lnTo>
                <a:lnTo>
                  <a:pt x="100994" y="100000"/>
                </a:lnTo>
                <a:cubicBezTo>
                  <a:pt x="100994" y="100000"/>
                  <a:pt x="98700" y="113333"/>
                  <a:pt x="98700" y="113333"/>
                </a:cubicBezTo>
                <a:close/>
                <a:moveTo>
                  <a:pt x="62727" y="73333"/>
                </a:moveTo>
                <a:lnTo>
                  <a:pt x="62727" y="60000"/>
                </a:lnTo>
                <a:lnTo>
                  <a:pt x="83683" y="60000"/>
                </a:lnTo>
                <a:lnTo>
                  <a:pt x="81961" y="73333"/>
                </a:lnTo>
                <a:cubicBezTo>
                  <a:pt x="81961" y="73333"/>
                  <a:pt x="62727" y="73333"/>
                  <a:pt x="62727" y="73333"/>
                </a:cubicBezTo>
                <a:close/>
                <a:moveTo>
                  <a:pt x="79383" y="93333"/>
                </a:moveTo>
                <a:lnTo>
                  <a:pt x="62727" y="93333"/>
                </a:lnTo>
                <a:lnTo>
                  <a:pt x="62727" y="80000"/>
                </a:lnTo>
                <a:lnTo>
                  <a:pt x="81100" y="80000"/>
                </a:lnTo>
                <a:cubicBezTo>
                  <a:pt x="81100" y="80000"/>
                  <a:pt x="79383" y="93333"/>
                  <a:pt x="79383" y="93333"/>
                </a:cubicBezTo>
                <a:close/>
                <a:moveTo>
                  <a:pt x="76794" y="113333"/>
                </a:moveTo>
                <a:lnTo>
                  <a:pt x="62727" y="113333"/>
                </a:lnTo>
                <a:lnTo>
                  <a:pt x="62727" y="100000"/>
                </a:lnTo>
                <a:lnTo>
                  <a:pt x="78516" y="100000"/>
                </a:lnTo>
                <a:cubicBezTo>
                  <a:pt x="78516" y="100000"/>
                  <a:pt x="76794" y="113333"/>
                  <a:pt x="76794" y="113333"/>
                </a:cubicBezTo>
                <a:close/>
                <a:moveTo>
                  <a:pt x="57272" y="73333"/>
                </a:moveTo>
                <a:lnTo>
                  <a:pt x="38038" y="73333"/>
                </a:lnTo>
                <a:lnTo>
                  <a:pt x="36316" y="60000"/>
                </a:lnTo>
                <a:lnTo>
                  <a:pt x="57272" y="60000"/>
                </a:lnTo>
                <a:cubicBezTo>
                  <a:pt x="57272" y="60000"/>
                  <a:pt x="57272" y="73333"/>
                  <a:pt x="57272" y="73333"/>
                </a:cubicBezTo>
                <a:close/>
                <a:moveTo>
                  <a:pt x="57272" y="93333"/>
                </a:moveTo>
                <a:lnTo>
                  <a:pt x="40616" y="93333"/>
                </a:lnTo>
                <a:lnTo>
                  <a:pt x="38900" y="80000"/>
                </a:lnTo>
                <a:lnTo>
                  <a:pt x="57272" y="80000"/>
                </a:lnTo>
                <a:cubicBezTo>
                  <a:pt x="57272" y="80000"/>
                  <a:pt x="57272" y="93333"/>
                  <a:pt x="57272" y="93333"/>
                </a:cubicBezTo>
                <a:close/>
                <a:moveTo>
                  <a:pt x="57272" y="113333"/>
                </a:moveTo>
                <a:lnTo>
                  <a:pt x="43205" y="113333"/>
                </a:lnTo>
                <a:lnTo>
                  <a:pt x="41483" y="100000"/>
                </a:lnTo>
                <a:lnTo>
                  <a:pt x="57272" y="100000"/>
                </a:lnTo>
                <a:cubicBezTo>
                  <a:pt x="57272" y="100000"/>
                  <a:pt x="57272" y="113333"/>
                  <a:pt x="57272" y="113333"/>
                </a:cubicBezTo>
                <a:close/>
                <a:moveTo>
                  <a:pt x="21300" y="113333"/>
                </a:moveTo>
                <a:lnTo>
                  <a:pt x="19005" y="100000"/>
                </a:lnTo>
                <a:lnTo>
                  <a:pt x="36027" y="100000"/>
                </a:lnTo>
                <a:lnTo>
                  <a:pt x="37750" y="113333"/>
                </a:lnTo>
                <a:cubicBezTo>
                  <a:pt x="37750" y="113333"/>
                  <a:pt x="21300" y="113333"/>
                  <a:pt x="21300" y="113333"/>
                </a:cubicBezTo>
                <a:close/>
                <a:moveTo>
                  <a:pt x="15561" y="80000"/>
                </a:moveTo>
                <a:lnTo>
                  <a:pt x="33444" y="80000"/>
                </a:lnTo>
                <a:lnTo>
                  <a:pt x="35166" y="93333"/>
                </a:lnTo>
                <a:lnTo>
                  <a:pt x="17855" y="93333"/>
                </a:lnTo>
                <a:cubicBezTo>
                  <a:pt x="17855" y="93333"/>
                  <a:pt x="15561" y="80000"/>
                  <a:pt x="15561" y="80000"/>
                </a:cubicBezTo>
                <a:close/>
                <a:moveTo>
                  <a:pt x="12116" y="60000"/>
                </a:moveTo>
                <a:lnTo>
                  <a:pt x="30861" y="60000"/>
                </a:lnTo>
                <a:lnTo>
                  <a:pt x="32583" y="73333"/>
                </a:lnTo>
                <a:lnTo>
                  <a:pt x="14411" y="73333"/>
                </a:lnTo>
                <a:cubicBezTo>
                  <a:pt x="14411" y="73333"/>
                  <a:pt x="12116" y="60000"/>
                  <a:pt x="12116" y="60000"/>
                </a:cubicBezTo>
                <a:close/>
                <a:moveTo>
                  <a:pt x="60000" y="7333"/>
                </a:moveTo>
                <a:lnTo>
                  <a:pt x="97866" y="40000"/>
                </a:lnTo>
                <a:lnTo>
                  <a:pt x="22133" y="40000"/>
                </a:lnTo>
                <a:cubicBezTo>
                  <a:pt x="22133" y="40000"/>
                  <a:pt x="60000" y="7333"/>
                  <a:pt x="60000" y="7333"/>
                </a:cubicBezTo>
                <a:close/>
                <a:moveTo>
                  <a:pt x="114544" y="40000"/>
                </a:moveTo>
                <a:lnTo>
                  <a:pt x="107133" y="40000"/>
                </a:lnTo>
                <a:lnTo>
                  <a:pt x="61983" y="1044"/>
                </a:lnTo>
                <a:lnTo>
                  <a:pt x="61972" y="1055"/>
                </a:lnTo>
                <a:cubicBezTo>
                  <a:pt x="61477" y="411"/>
                  <a:pt x="60783" y="0"/>
                  <a:pt x="60000" y="0"/>
                </a:cubicBezTo>
                <a:cubicBezTo>
                  <a:pt x="59216" y="0"/>
                  <a:pt x="58522" y="411"/>
                  <a:pt x="58027" y="1055"/>
                </a:cubicBezTo>
                <a:lnTo>
                  <a:pt x="58016" y="1044"/>
                </a:lnTo>
                <a:lnTo>
                  <a:pt x="12866" y="40000"/>
                </a:lnTo>
                <a:lnTo>
                  <a:pt x="5455" y="40000"/>
                </a:lnTo>
                <a:cubicBezTo>
                  <a:pt x="2438" y="40000"/>
                  <a:pt x="0" y="42988"/>
                  <a:pt x="0" y="46666"/>
                </a:cubicBezTo>
                <a:lnTo>
                  <a:pt x="0" y="53333"/>
                </a:lnTo>
                <a:cubicBezTo>
                  <a:pt x="0" y="57011"/>
                  <a:pt x="2438" y="60000"/>
                  <a:pt x="5455" y="60000"/>
                </a:cubicBezTo>
                <a:lnTo>
                  <a:pt x="6544" y="60000"/>
                </a:lnTo>
                <a:lnTo>
                  <a:pt x="16444" y="117472"/>
                </a:lnTo>
                <a:lnTo>
                  <a:pt x="16494" y="117461"/>
                </a:lnTo>
                <a:cubicBezTo>
                  <a:pt x="16794" y="118905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8905"/>
                  <a:pt x="103505" y="117461"/>
                </a:cubicBezTo>
                <a:lnTo>
                  <a:pt x="103555" y="117472"/>
                </a:lnTo>
                <a:lnTo>
                  <a:pt x="113455" y="60000"/>
                </a:lnTo>
                <a:lnTo>
                  <a:pt x="114544" y="60000"/>
                </a:lnTo>
                <a:cubicBezTo>
                  <a:pt x="117555" y="60000"/>
                  <a:pt x="120000" y="57011"/>
                  <a:pt x="120000" y="53333"/>
                </a:cubicBezTo>
                <a:lnTo>
                  <a:pt x="120000" y="46666"/>
                </a:lnTo>
                <a:cubicBezTo>
                  <a:pt x="120000" y="42988"/>
                  <a:pt x="117555" y="40000"/>
                  <a:pt x="114544" y="40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" name="Shape 4787">
            <a:extLst>
              <a:ext uri="{FF2B5EF4-FFF2-40B4-BE49-F238E27FC236}">
                <a16:creationId xmlns:a16="http://schemas.microsoft.com/office/drawing/2014/main" id="{0316BB6A-78AE-4E26-BD19-5EB57BE60C5F}"/>
              </a:ext>
            </a:extLst>
          </p:cNvPr>
          <p:cNvSpPr/>
          <p:nvPr/>
        </p:nvSpPr>
        <p:spPr>
          <a:xfrm>
            <a:off x="10495207" y="2283569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60000"/>
                </a:moveTo>
                <a:lnTo>
                  <a:pt x="5455" y="60000"/>
                </a:lnTo>
                <a:lnTo>
                  <a:pt x="5455" y="54000"/>
                </a:lnTo>
                <a:lnTo>
                  <a:pt x="114544" y="54000"/>
                </a:lnTo>
                <a:cubicBezTo>
                  <a:pt x="114544" y="54000"/>
                  <a:pt x="114544" y="60000"/>
                  <a:pt x="114544" y="60000"/>
                </a:cubicBezTo>
                <a:close/>
                <a:moveTo>
                  <a:pt x="105588" y="78000"/>
                </a:moveTo>
                <a:lnTo>
                  <a:pt x="87416" y="78000"/>
                </a:lnTo>
                <a:lnTo>
                  <a:pt x="89138" y="66000"/>
                </a:lnTo>
                <a:lnTo>
                  <a:pt x="107883" y="66000"/>
                </a:lnTo>
                <a:cubicBezTo>
                  <a:pt x="107883" y="66000"/>
                  <a:pt x="105588" y="78000"/>
                  <a:pt x="105588" y="78000"/>
                </a:cubicBezTo>
                <a:close/>
                <a:moveTo>
                  <a:pt x="102144" y="96000"/>
                </a:moveTo>
                <a:lnTo>
                  <a:pt x="84833" y="96000"/>
                </a:lnTo>
                <a:lnTo>
                  <a:pt x="86555" y="84000"/>
                </a:lnTo>
                <a:lnTo>
                  <a:pt x="104438" y="84000"/>
                </a:lnTo>
                <a:cubicBezTo>
                  <a:pt x="104438" y="84000"/>
                  <a:pt x="102144" y="96000"/>
                  <a:pt x="102144" y="96000"/>
                </a:cubicBezTo>
                <a:close/>
                <a:moveTo>
                  <a:pt x="98700" y="114000"/>
                </a:moveTo>
                <a:lnTo>
                  <a:pt x="82250" y="114000"/>
                </a:lnTo>
                <a:lnTo>
                  <a:pt x="83972" y="102000"/>
                </a:lnTo>
                <a:lnTo>
                  <a:pt x="100994" y="102000"/>
                </a:lnTo>
                <a:cubicBezTo>
                  <a:pt x="100994" y="102000"/>
                  <a:pt x="98700" y="114000"/>
                  <a:pt x="98700" y="114000"/>
                </a:cubicBezTo>
                <a:close/>
                <a:moveTo>
                  <a:pt x="62727" y="78000"/>
                </a:moveTo>
                <a:lnTo>
                  <a:pt x="62727" y="66000"/>
                </a:lnTo>
                <a:lnTo>
                  <a:pt x="83683" y="66000"/>
                </a:lnTo>
                <a:lnTo>
                  <a:pt x="81961" y="78000"/>
                </a:lnTo>
                <a:cubicBezTo>
                  <a:pt x="81961" y="78000"/>
                  <a:pt x="62727" y="78000"/>
                  <a:pt x="62727" y="78000"/>
                </a:cubicBezTo>
                <a:close/>
                <a:moveTo>
                  <a:pt x="79377" y="96000"/>
                </a:moveTo>
                <a:lnTo>
                  <a:pt x="62727" y="96000"/>
                </a:lnTo>
                <a:lnTo>
                  <a:pt x="62727" y="84000"/>
                </a:lnTo>
                <a:lnTo>
                  <a:pt x="81100" y="84000"/>
                </a:lnTo>
                <a:cubicBezTo>
                  <a:pt x="81100" y="84000"/>
                  <a:pt x="79377" y="96000"/>
                  <a:pt x="79377" y="96000"/>
                </a:cubicBezTo>
                <a:close/>
                <a:moveTo>
                  <a:pt x="76794" y="114000"/>
                </a:moveTo>
                <a:lnTo>
                  <a:pt x="62727" y="114000"/>
                </a:lnTo>
                <a:lnTo>
                  <a:pt x="62727" y="102000"/>
                </a:lnTo>
                <a:lnTo>
                  <a:pt x="78516" y="102000"/>
                </a:lnTo>
                <a:cubicBezTo>
                  <a:pt x="78516" y="102000"/>
                  <a:pt x="76794" y="114000"/>
                  <a:pt x="76794" y="114000"/>
                </a:cubicBezTo>
                <a:close/>
                <a:moveTo>
                  <a:pt x="57272" y="78000"/>
                </a:moveTo>
                <a:lnTo>
                  <a:pt x="38038" y="78000"/>
                </a:lnTo>
                <a:lnTo>
                  <a:pt x="36316" y="66000"/>
                </a:lnTo>
                <a:lnTo>
                  <a:pt x="57272" y="66000"/>
                </a:lnTo>
                <a:cubicBezTo>
                  <a:pt x="57272" y="66000"/>
                  <a:pt x="57272" y="78000"/>
                  <a:pt x="57272" y="78000"/>
                </a:cubicBezTo>
                <a:close/>
                <a:moveTo>
                  <a:pt x="57272" y="96000"/>
                </a:moveTo>
                <a:lnTo>
                  <a:pt x="40622" y="96000"/>
                </a:lnTo>
                <a:lnTo>
                  <a:pt x="38900" y="84000"/>
                </a:lnTo>
                <a:lnTo>
                  <a:pt x="57272" y="84000"/>
                </a:lnTo>
                <a:cubicBezTo>
                  <a:pt x="57272" y="84000"/>
                  <a:pt x="57272" y="96000"/>
                  <a:pt x="57272" y="96000"/>
                </a:cubicBezTo>
                <a:close/>
                <a:moveTo>
                  <a:pt x="57272" y="114000"/>
                </a:moveTo>
                <a:lnTo>
                  <a:pt x="43205" y="114000"/>
                </a:lnTo>
                <a:lnTo>
                  <a:pt x="41483" y="102000"/>
                </a:lnTo>
                <a:lnTo>
                  <a:pt x="57272" y="102000"/>
                </a:lnTo>
                <a:cubicBezTo>
                  <a:pt x="57272" y="102000"/>
                  <a:pt x="57272" y="114000"/>
                  <a:pt x="57272" y="114000"/>
                </a:cubicBezTo>
                <a:close/>
                <a:moveTo>
                  <a:pt x="21300" y="114000"/>
                </a:moveTo>
                <a:lnTo>
                  <a:pt x="19005" y="102000"/>
                </a:lnTo>
                <a:lnTo>
                  <a:pt x="36027" y="102000"/>
                </a:lnTo>
                <a:lnTo>
                  <a:pt x="37750" y="114000"/>
                </a:lnTo>
                <a:cubicBezTo>
                  <a:pt x="37750" y="114000"/>
                  <a:pt x="21300" y="114000"/>
                  <a:pt x="21300" y="114000"/>
                </a:cubicBezTo>
                <a:close/>
                <a:moveTo>
                  <a:pt x="15561" y="84000"/>
                </a:moveTo>
                <a:lnTo>
                  <a:pt x="33444" y="84000"/>
                </a:lnTo>
                <a:lnTo>
                  <a:pt x="35166" y="96000"/>
                </a:lnTo>
                <a:lnTo>
                  <a:pt x="17855" y="96000"/>
                </a:lnTo>
                <a:cubicBezTo>
                  <a:pt x="17855" y="96000"/>
                  <a:pt x="15561" y="84000"/>
                  <a:pt x="15561" y="84000"/>
                </a:cubicBezTo>
                <a:close/>
                <a:moveTo>
                  <a:pt x="12116" y="66000"/>
                </a:moveTo>
                <a:lnTo>
                  <a:pt x="30861" y="66000"/>
                </a:lnTo>
                <a:lnTo>
                  <a:pt x="32583" y="78000"/>
                </a:lnTo>
                <a:lnTo>
                  <a:pt x="14411" y="78000"/>
                </a:lnTo>
                <a:cubicBezTo>
                  <a:pt x="14411" y="78000"/>
                  <a:pt x="12116" y="66000"/>
                  <a:pt x="12116" y="66000"/>
                </a:cubicBezTo>
                <a:close/>
                <a:moveTo>
                  <a:pt x="114544" y="48000"/>
                </a:moveTo>
                <a:lnTo>
                  <a:pt x="5455" y="48000"/>
                </a:lnTo>
                <a:cubicBezTo>
                  <a:pt x="2444" y="48000"/>
                  <a:pt x="0" y="50688"/>
                  <a:pt x="0" y="54000"/>
                </a:cubicBezTo>
                <a:lnTo>
                  <a:pt x="0" y="60000"/>
                </a:lnTo>
                <a:cubicBezTo>
                  <a:pt x="0" y="63316"/>
                  <a:pt x="2444" y="66000"/>
                  <a:pt x="5455" y="66000"/>
                </a:cubicBezTo>
                <a:lnTo>
                  <a:pt x="6544" y="66000"/>
                </a:lnTo>
                <a:lnTo>
                  <a:pt x="16444" y="117727"/>
                </a:lnTo>
                <a:lnTo>
                  <a:pt x="16494" y="117716"/>
                </a:lnTo>
                <a:cubicBezTo>
                  <a:pt x="16794" y="119016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9016"/>
                  <a:pt x="103505" y="117716"/>
                </a:cubicBezTo>
                <a:lnTo>
                  <a:pt x="103555" y="117727"/>
                </a:lnTo>
                <a:lnTo>
                  <a:pt x="113455" y="66000"/>
                </a:lnTo>
                <a:lnTo>
                  <a:pt x="114544" y="66000"/>
                </a:lnTo>
                <a:cubicBezTo>
                  <a:pt x="117555" y="66000"/>
                  <a:pt x="120000" y="63316"/>
                  <a:pt x="120000" y="60000"/>
                </a:cubicBezTo>
                <a:lnTo>
                  <a:pt x="120000" y="54000"/>
                </a:lnTo>
                <a:cubicBezTo>
                  <a:pt x="120000" y="50688"/>
                  <a:pt x="117555" y="48000"/>
                  <a:pt x="114544" y="48000"/>
                </a:cubicBezTo>
                <a:moveTo>
                  <a:pt x="58072" y="41122"/>
                </a:moveTo>
                <a:cubicBezTo>
                  <a:pt x="58566" y="41666"/>
                  <a:pt x="59250" y="42000"/>
                  <a:pt x="60000" y="42000"/>
                </a:cubicBezTo>
                <a:cubicBezTo>
                  <a:pt x="60755" y="42000"/>
                  <a:pt x="61433" y="41666"/>
                  <a:pt x="61927" y="41122"/>
                </a:cubicBezTo>
                <a:lnTo>
                  <a:pt x="72838" y="29122"/>
                </a:lnTo>
                <a:cubicBezTo>
                  <a:pt x="73333" y="28577"/>
                  <a:pt x="73638" y="27827"/>
                  <a:pt x="73638" y="27000"/>
                </a:cubicBezTo>
                <a:cubicBezTo>
                  <a:pt x="73638" y="25344"/>
                  <a:pt x="72416" y="24000"/>
                  <a:pt x="70911" y="24000"/>
                </a:cubicBezTo>
                <a:cubicBezTo>
                  <a:pt x="70155" y="24000"/>
                  <a:pt x="69477" y="24338"/>
                  <a:pt x="68983" y="24877"/>
                </a:cubicBezTo>
                <a:lnTo>
                  <a:pt x="62727" y="31755"/>
                </a:lnTo>
                <a:lnTo>
                  <a:pt x="62727" y="3000"/>
                </a:lnTo>
                <a:cubicBezTo>
                  <a:pt x="62727" y="1344"/>
                  <a:pt x="61505" y="0"/>
                  <a:pt x="60000" y="0"/>
                </a:cubicBezTo>
                <a:cubicBezTo>
                  <a:pt x="58494" y="0"/>
                  <a:pt x="57272" y="1344"/>
                  <a:pt x="57272" y="3000"/>
                </a:cubicBezTo>
                <a:lnTo>
                  <a:pt x="57272" y="31755"/>
                </a:lnTo>
                <a:lnTo>
                  <a:pt x="51016" y="24877"/>
                </a:lnTo>
                <a:cubicBezTo>
                  <a:pt x="50527" y="24338"/>
                  <a:pt x="49844" y="24000"/>
                  <a:pt x="49088" y="24000"/>
                </a:cubicBezTo>
                <a:cubicBezTo>
                  <a:pt x="47583" y="24000"/>
                  <a:pt x="46361" y="25344"/>
                  <a:pt x="46361" y="27000"/>
                </a:cubicBezTo>
                <a:cubicBezTo>
                  <a:pt x="46361" y="27827"/>
                  <a:pt x="46666" y="28577"/>
                  <a:pt x="47161" y="29122"/>
                </a:cubicBezTo>
                <a:cubicBezTo>
                  <a:pt x="47161" y="29122"/>
                  <a:pt x="58072" y="41122"/>
                  <a:pt x="58072" y="411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" name="Shape 4788">
            <a:extLst>
              <a:ext uri="{FF2B5EF4-FFF2-40B4-BE49-F238E27FC236}">
                <a16:creationId xmlns:a16="http://schemas.microsoft.com/office/drawing/2014/main" id="{7C87F599-75BC-4791-8039-2DE7E5546CD6}"/>
              </a:ext>
            </a:extLst>
          </p:cNvPr>
          <p:cNvSpPr/>
          <p:nvPr/>
        </p:nvSpPr>
        <p:spPr>
          <a:xfrm>
            <a:off x="11028468" y="2283569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60000"/>
                </a:moveTo>
                <a:lnTo>
                  <a:pt x="5455" y="60000"/>
                </a:lnTo>
                <a:lnTo>
                  <a:pt x="5455" y="54000"/>
                </a:lnTo>
                <a:lnTo>
                  <a:pt x="114544" y="54000"/>
                </a:lnTo>
                <a:cubicBezTo>
                  <a:pt x="114544" y="54000"/>
                  <a:pt x="114544" y="60000"/>
                  <a:pt x="114544" y="60000"/>
                </a:cubicBezTo>
                <a:close/>
                <a:moveTo>
                  <a:pt x="105588" y="78000"/>
                </a:moveTo>
                <a:lnTo>
                  <a:pt x="87416" y="78000"/>
                </a:lnTo>
                <a:lnTo>
                  <a:pt x="89138" y="66000"/>
                </a:lnTo>
                <a:lnTo>
                  <a:pt x="107883" y="66000"/>
                </a:lnTo>
                <a:cubicBezTo>
                  <a:pt x="107883" y="66000"/>
                  <a:pt x="105588" y="78000"/>
                  <a:pt x="105588" y="78000"/>
                </a:cubicBezTo>
                <a:close/>
                <a:moveTo>
                  <a:pt x="102144" y="96000"/>
                </a:moveTo>
                <a:lnTo>
                  <a:pt x="84833" y="96000"/>
                </a:lnTo>
                <a:lnTo>
                  <a:pt x="86555" y="84000"/>
                </a:lnTo>
                <a:lnTo>
                  <a:pt x="104438" y="84000"/>
                </a:lnTo>
                <a:cubicBezTo>
                  <a:pt x="104438" y="84000"/>
                  <a:pt x="102144" y="96000"/>
                  <a:pt x="102144" y="96000"/>
                </a:cubicBezTo>
                <a:close/>
                <a:moveTo>
                  <a:pt x="98700" y="114000"/>
                </a:moveTo>
                <a:lnTo>
                  <a:pt x="82250" y="114000"/>
                </a:lnTo>
                <a:lnTo>
                  <a:pt x="83972" y="102000"/>
                </a:lnTo>
                <a:lnTo>
                  <a:pt x="100994" y="102000"/>
                </a:lnTo>
                <a:cubicBezTo>
                  <a:pt x="100994" y="102000"/>
                  <a:pt x="98700" y="114000"/>
                  <a:pt x="98700" y="114000"/>
                </a:cubicBezTo>
                <a:close/>
                <a:moveTo>
                  <a:pt x="62727" y="78000"/>
                </a:moveTo>
                <a:lnTo>
                  <a:pt x="62727" y="66000"/>
                </a:lnTo>
                <a:lnTo>
                  <a:pt x="83683" y="66000"/>
                </a:lnTo>
                <a:lnTo>
                  <a:pt x="81961" y="78000"/>
                </a:lnTo>
                <a:cubicBezTo>
                  <a:pt x="81961" y="78000"/>
                  <a:pt x="62727" y="78000"/>
                  <a:pt x="62727" y="78000"/>
                </a:cubicBezTo>
                <a:close/>
                <a:moveTo>
                  <a:pt x="79377" y="96000"/>
                </a:moveTo>
                <a:lnTo>
                  <a:pt x="62727" y="96000"/>
                </a:lnTo>
                <a:lnTo>
                  <a:pt x="62727" y="84000"/>
                </a:lnTo>
                <a:lnTo>
                  <a:pt x="81100" y="84000"/>
                </a:lnTo>
                <a:cubicBezTo>
                  <a:pt x="81100" y="84000"/>
                  <a:pt x="79377" y="96000"/>
                  <a:pt x="79377" y="96000"/>
                </a:cubicBezTo>
                <a:close/>
                <a:moveTo>
                  <a:pt x="76794" y="114000"/>
                </a:moveTo>
                <a:lnTo>
                  <a:pt x="62727" y="114000"/>
                </a:lnTo>
                <a:lnTo>
                  <a:pt x="62727" y="102000"/>
                </a:lnTo>
                <a:lnTo>
                  <a:pt x="78516" y="102000"/>
                </a:lnTo>
                <a:cubicBezTo>
                  <a:pt x="78516" y="102000"/>
                  <a:pt x="76794" y="114000"/>
                  <a:pt x="76794" y="114000"/>
                </a:cubicBezTo>
                <a:close/>
                <a:moveTo>
                  <a:pt x="57272" y="78000"/>
                </a:moveTo>
                <a:lnTo>
                  <a:pt x="38038" y="78000"/>
                </a:lnTo>
                <a:lnTo>
                  <a:pt x="36316" y="66000"/>
                </a:lnTo>
                <a:lnTo>
                  <a:pt x="57272" y="66000"/>
                </a:lnTo>
                <a:cubicBezTo>
                  <a:pt x="57272" y="66000"/>
                  <a:pt x="57272" y="78000"/>
                  <a:pt x="57272" y="78000"/>
                </a:cubicBezTo>
                <a:close/>
                <a:moveTo>
                  <a:pt x="57272" y="96000"/>
                </a:moveTo>
                <a:lnTo>
                  <a:pt x="40622" y="96000"/>
                </a:lnTo>
                <a:lnTo>
                  <a:pt x="38900" y="84000"/>
                </a:lnTo>
                <a:lnTo>
                  <a:pt x="57272" y="84000"/>
                </a:lnTo>
                <a:cubicBezTo>
                  <a:pt x="57272" y="84000"/>
                  <a:pt x="57272" y="96000"/>
                  <a:pt x="57272" y="96000"/>
                </a:cubicBezTo>
                <a:close/>
                <a:moveTo>
                  <a:pt x="57272" y="114000"/>
                </a:moveTo>
                <a:lnTo>
                  <a:pt x="43205" y="114000"/>
                </a:lnTo>
                <a:lnTo>
                  <a:pt x="41483" y="102000"/>
                </a:lnTo>
                <a:lnTo>
                  <a:pt x="57272" y="102000"/>
                </a:lnTo>
                <a:cubicBezTo>
                  <a:pt x="57272" y="102000"/>
                  <a:pt x="57272" y="114000"/>
                  <a:pt x="57272" y="114000"/>
                </a:cubicBezTo>
                <a:close/>
                <a:moveTo>
                  <a:pt x="21300" y="114000"/>
                </a:moveTo>
                <a:lnTo>
                  <a:pt x="19005" y="102000"/>
                </a:lnTo>
                <a:lnTo>
                  <a:pt x="36027" y="102000"/>
                </a:lnTo>
                <a:lnTo>
                  <a:pt x="37750" y="114000"/>
                </a:lnTo>
                <a:cubicBezTo>
                  <a:pt x="37750" y="114000"/>
                  <a:pt x="21300" y="114000"/>
                  <a:pt x="21300" y="114000"/>
                </a:cubicBezTo>
                <a:close/>
                <a:moveTo>
                  <a:pt x="15561" y="84000"/>
                </a:moveTo>
                <a:lnTo>
                  <a:pt x="33444" y="84000"/>
                </a:lnTo>
                <a:lnTo>
                  <a:pt x="35166" y="96000"/>
                </a:lnTo>
                <a:lnTo>
                  <a:pt x="17855" y="96000"/>
                </a:lnTo>
                <a:cubicBezTo>
                  <a:pt x="17855" y="96000"/>
                  <a:pt x="15561" y="84000"/>
                  <a:pt x="15561" y="84000"/>
                </a:cubicBezTo>
                <a:close/>
                <a:moveTo>
                  <a:pt x="12116" y="66000"/>
                </a:moveTo>
                <a:lnTo>
                  <a:pt x="30861" y="66000"/>
                </a:lnTo>
                <a:lnTo>
                  <a:pt x="32583" y="78000"/>
                </a:lnTo>
                <a:lnTo>
                  <a:pt x="14411" y="78000"/>
                </a:lnTo>
                <a:cubicBezTo>
                  <a:pt x="14411" y="78000"/>
                  <a:pt x="12116" y="66000"/>
                  <a:pt x="12116" y="66000"/>
                </a:cubicBezTo>
                <a:close/>
                <a:moveTo>
                  <a:pt x="114544" y="48000"/>
                </a:moveTo>
                <a:lnTo>
                  <a:pt x="5455" y="48000"/>
                </a:lnTo>
                <a:cubicBezTo>
                  <a:pt x="2444" y="48000"/>
                  <a:pt x="0" y="50688"/>
                  <a:pt x="0" y="54000"/>
                </a:cubicBezTo>
                <a:lnTo>
                  <a:pt x="0" y="60000"/>
                </a:lnTo>
                <a:cubicBezTo>
                  <a:pt x="0" y="63316"/>
                  <a:pt x="2444" y="66000"/>
                  <a:pt x="5455" y="66000"/>
                </a:cubicBezTo>
                <a:lnTo>
                  <a:pt x="6544" y="66000"/>
                </a:lnTo>
                <a:lnTo>
                  <a:pt x="16444" y="117727"/>
                </a:lnTo>
                <a:lnTo>
                  <a:pt x="16494" y="117716"/>
                </a:lnTo>
                <a:cubicBezTo>
                  <a:pt x="16794" y="119016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9016"/>
                  <a:pt x="103505" y="117716"/>
                </a:cubicBezTo>
                <a:lnTo>
                  <a:pt x="103555" y="117727"/>
                </a:lnTo>
                <a:lnTo>
                  <a:pt x="113455" y="66000"/>
                </a:lnTo>
                <a:lnTo>
                  <a:pt x="114544" y="66000"/>
                </a:lnTo>
                <a:cubicBezTo>
                  <a:pt x="117555" y="66000"/>
                  <a:pt x="120000" y="63316"/>
                  <a:pt x="120000" y="60000"/>
                </a:cubicBezTo>
                <a:lnTo>
                  <a:pt x="120000" y="54000"/>
                </a:lnTo>
                <a:cubicBezTo>
                  <a:pt x="120000" y="50688"/>
                  <a:pt x="117555" y="48000"/>
                  <a:pt x="114544" y="48000"/>
                </a:cubicBezTo>
                <a:moveTo>
                  <a:pt x="49088" y="18000"/>
                </a:moveTo>
                <a:cubicBezTo>
                  <a:pt x="49844" y="18000"/>
                  <a:pt x="50527" y="17661"/>
                  <a:pt x="51016" y="17122"/>
                </a:cubicBezTo>
                <a:lnTo>
                  <a:pt x="57272" y="10244"/>
                </a:lnTo>
                <a:lnTo>
                  <a:pt x="57272" y="39000"/>
                </a:lnTo>
                <a:cubicBezTo>
                  <a:pt x="57272" y="40655"/>
                  <a:pt x="58494" y="42000"/>
                  <a:pt x="60000" y="42000"/>
                </a:cubicBezTo>
                <a:cubicBezTo>
                  <a:pt x="61505" y="42000"/>
                  <a:pt x="62727" y="40655"/>
                  <a:pt x="62727" y="39000"/>
                </a:cubicBezTo>
                <a:lnTo>
                  <a:pt x="62727" y="10244"/>
                </a:lnTo>
                <a:lnTo>
                  <a:pt x="68983" y="17122"/>
                </a:lnTo>
                <a:cubicBezTo>
                  <a:pt x="69472" y="17661"/>
                  <a:pt x="70155" y="18000"/>
                  <a:pt x="70911" y="18000"/>
                </a:cubicBezTo>
                <a:cubicBezTo>
                  <a:pt x="72416" y="18000"/>
                  <a:pt x="73638" y="16655"/>
                  <a:pt x="73638" y="15000"/>
                </a:cubicBezTo>
                <a:cubicBezTo>
                  <a:pt x="73638" y="14172"/>
                  <a:pt x="73327" y="13422"/>
                  <a:pt x="72838" y="12877"/>
                </a:cubicBezTo>
                <a:lnTo>
                  <a:pt x="61927" y="877"/>
                </a:lnTo>
                <a:cubicBezTo>
                  <a:pt x="61433" y="338"/>
                  <a:pt x="60755" y="0"/>
                  <a:pt x="60000" y="0"/>
                </a:cubicBezTo>
                <a:cubicBezTo>
                  <a:pt x="59244" y="0"/>
                  <a:pt x="58566" y="333"/>
                  <a:pt x="58072" y="877"/>
                </a:cubicBezTo>
                <a:lnTo>
                  <a:pt x="47161" y="12877"/>
                </a:lnTo>
                <a:cubicBezTo>
                  <a:pt x="46666" y="13422"/>
                  <a:pt x="46361" y="14172"/>
                  <a:pt x="46361" y="15000"/>
                </a:cubicBezTo>
                <a:cubicBezTo>
                  <a:pt x="46361" y="16655"/>
                  <a:pt x="47583" y="18000"/>
                  <a:pt x="49088" y="18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" name="Shape 4789">
            <a:extLst>
              <a:ext uri="{FF2B5EF4-FFF2-40B4-BE49-F238E27FC236}">
                <a16:creationId xmlns:a16="http://schemas.microsoft.com/office/drawing/2014/main" id="{07C5E02B-0EFB-46E4-B309-E26BBDBE6E44}"/>
              </a:ext>
            </a:extLst>
          </p:cNvPr>
          <p:cNvSpPr/>
          <p:nvPr/>
        </p:nvSpPr>
        <p:spPr>
          <a:xfrm>
            <a:off x="6229118" y="2816830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60000"/>
                </a:moveTo>
                <a:lnTo>
                  <a:pt x="5455" y="60000"/>
                </a:lnTo>
                <a:lnTo>
                  <a:pt x="5455" y="54000"/>
                </a:lnTo>
                <a:lnTo>
                  <a:pt x="114544" y="54000"/>
                </a:lnTo>
                <a:cubicBezTo>
                  <a:pt x="114544" y="54000"/>
                  <a:pt x="114544" y="60000"/>
                  <a:pt x="114544" y="60000"/>
                </a:cubicBezTo>
                <a:close/>
                <a:moveTo>
                  <a:pt x="105588" y="78000"/>
                </a:moveTo>
                <a:lnTo>
                  <a:pt x="87416" y="78000"/>
                </a:lnTo>
                <a:lnTo>
                  <a:pt x="89138" y="66000"/>
                </a:lnTo>
                <a:lnTo>
                  <a:pt x="107883" y="66000"/>
                </a:lnTo>
                <a:cubicBezTo>
                  <a:pt x="107883" y="66000"/>
                  <a:pt x="105588" y="78000"/>
                  <a:pt x="105588" y="78000"/>
                </a:cubicBezTo>
                <a:close/>
                <a:moveTo>
                  <a:pt x="102144" y="96000"/>
                </a:moveTo>
                <a:lnTo>
                  <a:pt x="84833" y="96000"/>
                </a:lnTo>
                <a:lnTo>
                  <a:pt x="86555" y="84000"/>
                </a:lnTo>
                <a:lnTo>
                  <a:pt x="104438" y="84000"/>
                </a:lnTo>
                <a:cubicBezTo>
                  <a:pt x="104438" y="84000"/>
                  <a:pt x="102144" y="96000"/>
                  <a:pt x="102144" y="96000"/>
                </a:cubicBezTo>
                <a:close/>
                <a:moveTo>
                  <a:pt x="98700" y="114000"/>
                </a:moveTo>
                <a:lnTo>
                  <a:pt x="82250" y="114000"/>
                </a:lnTo>
                <a:lnTo>
                  <a:pt x="83972" y="102000"/>
                </a:lnTo>
                <a:lnTo>
                  <a:pt x="100994" y="102000"/>
                </a:lnTo>
                <a:cubicBezTo>
                  <a:pt x="100994" y="102000"/>
                  <a:pt x="98700" y="114000"/>
                  <a:pt x="98700" y="114000"/>
                </a:cubicBezTo>
                <a:close/>
                <a:moveTo>
                  <a:pt x="62727" y="78000"/>
                </a:moveTo>
                <a:lnTo>
                  <a:pt x="62727" y="66000"/>
                </a:lnTo>
                <a:lnTo>
                  <a:pt x="83683" y="66000"/>
                </a:lnTo>
                <a:lnTo>
                  <a:pt x="81961" y="78000"/>
                </a:lnTo>
                <a:cubicBezTo>
                  <a:pt x="81961" y="78000"/>
                  <a:pt x="62727" y="78000"/>
                  <a:pt x="62727" y="78000"/>
                </a:cubicBezTo>
                <a:close/>
                <a:moveTo>
                  <a:pt x="79377" y="96000"/>
                </a:moveTo>
                <a:lnTo>
                  <a:pt x="62727" y="96000"/>
                </a:lnTo>
                <a:lnTo>
                  <a:pt x="62727" y="84000"/>
                </a:lnTo>
                <a:lnTo>
                  <a:pt x="81100" y="84000"/>
                </a:lnTo>
                <a:cubicBezTo>
                  <a:pt x="81100" y="84000"/>
                  <a:pt x="79377" y="96000"/>
                  <a:pt x="79377" y="96000"/>
                </a:cubicBezTo>
                <a:close/>
                <a:moveTo>
                  <a:pt x="76794" y="114000"/>
                </a:moveTo>
                <a:lnTo>
                  <a:pt x="62727" y="114000"/>
                </a:lnTo>
                <a:lnTo>
                  <a:pt x="62727" y="102000"/>
                </a:lnTo>
                <a:lnTo>
                  <a:pt x="78516" y="102000"/>
                </a:lnTo>
                <a:cubicBezTo>
                  <a:pt x="78516" y="102000"/>
                  <a:pt x="76794" y="114000"/>
                  <a:pt x="76794" y="114000"/>
                </a:cubicBezTo>
                <a:close/>
                <a:moveTo>
                  <a:pt x="57272" y="78000"/>
                </a:moveTo>
                <a:lnTo>
                  <a:pt x="38038" y="78000"/>
                </a:lnTo>
                <a:lnTo>
                  <a:pt x="36316" y="66000"/>
                </a:lnTo>
                <a:lnTo>
                  <a:pt x="57272" y="66000"/>
                </a:lnTo>
                <a:cubicBezTo>
                  <a:pt x="57272" y="66000"/>
                  <a:pt x="57272" y="78000"/>
                  <a:pt x="57272" y="78000"/>
                </a:cubicBezTo>
                <a:close/>
                <a:moveTo>
                  <a:pt x="57272" y="96000"/>
                </a:moveTo>
                <a:lnTo>
                  <a:pt x="40622" y="96000"/>
                </a:lnTo>
                <a:lnTo>
                  <a:pt x="38900" y="84000"/>
                </a:lnTo>
                <a:lnTo>
                  <a:pt x="57272" y="84000"/>
                </a:lnTo>
                <a:cubicBezTo>
                  <a:pt x="57272" y="84000"/>
                  <a:pt x="57272" y="96000"/>
                  <a:pt x="57272" y="96000"/>
                </a:cubicBezTo>
                <a:close/>
                <a:moveTo>
                  <a:pt x="57272" y="114000"/>
                </a:moveTo>
                <a:lnTo>
                  <a:pt x="43205" y="114000"/>
                </a:lnTo>
                <a:lnTo>
                  <a:pt x="41483" y="102000"/>
                </a:lnTo>
                <a:lnTo>
                  <a:pt x="57272" y="102000"/>
                </a:lnTo>
                <a:cubicBezTo>
                  <a:pt x="57272" y="102000"/>
                  <a:pt x="57272" y="114000"/>
                  <a:pt x="57272" y="114000"/>
                </a:cubicBezTo>
                <a:close/>
                <a:moveTo>
                  <a:pt x="21300" y="114000"/>
                </a:moveTo>
                <a:lnTo>
                  <a:pt x="19005" y="102000"/>
                </a:lnTo>
                <a:lnTo>
                  <a:pt x="36027" y="102000"/>
                </a:lnTo>
                <a:lnTo>
                  <a:pt x="37750" y="114000"/>
                </a:lnTo>
                <a:cubicBezTo>
                  <a:pt x="37750" y="114000"/>
                  <a:pt x="21300" y="114000"/>
                  <a:pt x="21300" y="114000"/>
                </a:cubicBezTo>
                <a:close/>
                <a:moveTo>
                  <a:pt x="15561" y="84000"/>
                </a:moveTo>
                <a:lnTo>
                  <a:pt x="33444" y="84000"/>
                </a:lnTo>
                <a:lnTo>
                  <a:pt x="35166" y="96000"/>
                </a:lnTo>
                <a:lnTo>
                  <a:pt x="17855" y="96000"/>
                </a:lnTo>
                <a:cubicBezTo>
                  <a:pt x="17855" y="96000"/>
                  <a:pt x="15561" y="84000"/>
                  <a:pt x="15561" y="84000"/>
                </a:cubicBezTo>
                <a:close/>
                <a:moveTo>
                  <a:pt x="12116" y="66000"/>
                </a:moveTo>
                <a:lnTo>
                  <a:pt x="30861" y="66000"/>
                </a:lnTo>
                <a:lnTo>
                  <a:pt x="32583" y="78000"/>
                </a:lnTo>
                <a:lnTo>
                  <a:pt x="14411" y="78000"/>
                </a:lnTo>
                <a:cubicBezTo>
                  <a:pt x="14411" y="78000"/>
                  <a:pt x="12116" y="66000"/>
                  <a:pt x="12116" y="66000"/>
                </a:cubicBezTo>
                <a:close/>
                <a:moveTo>
                  <a:pt x="114544" y="48000"/>
                </a:moveTo>
                <a:lnTo>
                  <a:pt x="5455" y="48000"/>
                </a:lnTo>
                <a:cubicBezTo>
                  <a:pt x="2444" y="48000"/>
                  <a:pt x="0" y="50688"/>
                  <a:pt x="0" y="54000"/>
                </a:cubicBezTo>
                <a:lnTo>
                  <a:pt x="0" y="60000"/>
                </a:lnTo>
                <a:cubicBezTo>
                  <a:pt x="0" y="63311"/>
                  <a:pt x="2444" y="66000"/>
                  <a:pt x="5455" y="66000"/>
                </a:cubicBezTo>
                <a:lnTo>
                  <a:pt x="6544" y="66000"/>
                </a:lnTo>
                <a:lnTo>
                  <a:pt x="16444" y="117727"/>
                </a:lnTo>
                <a:lnTo>
                  <a:pt x="16494" y="117716"/>
                </a:lnTo>
                <a:cubicBezTo>
                  <a:pt x="16794" y="119016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9016"/>
                  <a:pt x="103505" y="117716"/>
                </a:cubicBezTo>
                <a:lnTo>
                  <a:pt x="103555" y="117727"/>
                </a:lnTo>
                <a:lnTo>
                  <a:pt x="113455" y="66000"/>
                </a:lnTo>
                <a:lnTo>
                  <a:pt x="114544" y="66000"/>
                </a:lnTo>
                <a:cubicBezTo>
                  <a:pt x="117555" y="66000"/>
                  <a:pt x="120000" y="63311"/>
                  <a:pt x="120000" y="60000"/>
                </a:cubicBezTo>
                <a:lnTo>
                  <a:pt x="120000" y="54000"/>
                </a:lnTo>
                <a:cubicBezTo>
                  <a:pt x="120000" y="50688"/>
                  <a:pt x="117555" y="48000"/>
                  <a:pt x="114544" y="48000"/>
                </a:cubicBezTo>
                <a:moveTo>
                  <a:pt x="41705" y="17122"/>
                </a:moveTo>
                <a:lnTo>
                  <a:pt x="41705" y="17122"/>
                </a:lnTo>
                <a:lnTo>
                  <a:pt x="52616" y="29122"/>
                </a:lnTo>
                <a:cubicBezTo>
                  <a:pt x="53111" y="29666"/>
                  <a:pt x="53794" y="30000"/>
                  <a:pt x="54544" y="30000"/>
                </a:cubicBezTo>
                <a:cubicBezTo>
                  <a:pt x="56050" y="30000"/>
                  <a:pt x="57272" y="28655"/>
                  <a:pt x="57272" y="27000"/>
                </a:cubicBezTo>
                <a:cubicBezTo>
                  <a:pt x="57272" y="26177"/>
                  <a:pt x="56966" y="25427"/>
                  <a:pt x="56472" y="24877"/>
                </a:cubicBezTo>
                <a:lnTo>
                  <a:pt x="50222" y="18000"/>
                </a:lnTo>
                <a:lnTo>
                  <a:pt x="76361" y="18000"/>
                </a:lnTo>
                <a:lnTo>
                  <a:pt x="76361" y="18000"/>
                </a:lnTo>
                <a:cubicBezTo>
                  <a:pt x="77866" y="18000"/>
                  <a:pt x="79088" y="16655"/>
                  <a:pt x="79088" y="15000"/>
                </a:cubicBezTo>
                <a:cubicBezTo>
                  <a:pt x="79088" y="13344"/>
                  <a:pt x="77866" y="12000"/>
                  <a:pt x="76361" y="12000"/>
                </a:cubicBezTo>
                <a:lnTo>
                  <a:pt x="50222" y="12000"/>
                </a:lnTo>
                <a:lnTo>
                  <a:pt x="56472" y="5122"/>
                </a:lnTo>
                <a:cubicBezTo>
                  <a:pt x="56966" y="4577"/>
                  <a:pt x="57272" y="3827"/>
                  <a:pt x="57272" y="3000"/>
                </a:cubicBezTo>
                <a:cubicBezTo>
                  <a:pt x="57272" y="1344"/>
                  <a:pt x="56050" y="0"/>
                  <a:pt x="54544" y="0"/>
                </a:cubicBezTo>
                <a:cubicBezTo>
                  <a:pt x="53794" y="0"/>
                  <a:pt x="53111" y="338"/>
                  <a:pt x="52616" y="877"/>
                </a:cubicBezTo>
                <a:lnTo>
                  <a:pt x="41705" y="12877"/>
                </a:lnTo>
                <a:lnTo>
                  <a:pt x="41705" y="12877"/>
                </a:lnTo>
                <a:cubicBezTo>
                  <a:pt x="41216" y="13427"/>
                  <a:pt x="40911" y="14177"/>
                  <a:pt x="40911" y="15000"/>
                </a:cubicBezTo>
                <a:cubicBezTo>
                  <a:pt x="40911" y="15827"/>
                  <a:pt x="41216" y="16577"/>
                  <a:pt x="41705" y="1712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" name="Shape 4790">
            <a:extLst>
              <a:ext uri="{FF2B5EF4-FFF2-40B4-BE49-F238E27FC236}">
                <a16:creationId xmlns:a16="http://schemas.microsoft.com/office/drawing/2014/main" id="{213B6C16-EF95-48CE-83A8-5233A7922BA4}"/>
              </a:ext>
            </a:extLst>
          </p:cNvPr>
          <p:cNvSpPr/>
          <p:nvPr/>
        </p:nvSpPr>
        <p:spPr>
          <a:xfrm>
            <a:off x="6762379" y="2816830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60000"/>
                </a:moveTo>
                <a:lnTo>
                  <a:pt x="5455" y="60000"/>
                </a:lnTo>
                <a:lnTo>
                  <a:pt x="5455" y="54000"/>
                </a:lnTo>
                <a:lnTo>
                  <a:pt x="114544" y="54000"/>
                </a:lnTo>
                <a:cubicBezTo>
                  <a:pt x="114544" y="54000"/>
                  <a:pt x="114544" y="60000"/>
                  <a:pt x="114544" y="60000"/>
                </a:cubicBezTo>
                <a:close/>
                <a:moveTo>
                  <a:pt x="105588" y="78000"/>
                </a:moveTo>
                <a:lnTo>
                  <a:pt x="87416" y="78000"/>
                </a:lnTo>
                <a:lnTo>
                  <a:pt x="89138" y="66000"/>
                </a:lnTo>
                <a:lnTo>
                  <a:pt x="107883" y="66000"/>
                </a:lnTo>
                <a:cubicBezTo>
                  <a:pt x="107883" y="66000"/>
                  <a:pt x="105588" y="78000"/>
                  <a:pt x="105588" y="78000"/>
                </a:cubicBezTo>
                <a:close/>
                <a:moveTo>
                  <a:pt x="102144" y="96000"/>
                </a:moveTo>
                <a:lnTo>
                  <a:pt x="84833" y="96000"/>
                </a:lnTo>
                <a:lnTo>
                  <a:pt x="86555" y="84000"/>
                </a:lnTo>
                <a:lnTo>
                  <a:pt x="104438" y="84000"/>
                </a:lnTo>
                <a:cubicBezTo>
                  <a:pt x="104438" y="84000"/>
                  <a:pt x="102144" y="96000"/>
                  <a:pt x="102144" y="96000"/>
                </a:cubicBezTo>
                <a:close/>
                <a:moveTo>
                  <a:pt x="98700" y="114000"/>
                </a:moveTo>
                <a:lnTo>
                  <a:pt x="82250" y="114000"/>
                </a:lnTo>
                <a:lnTo>
                  <a:pt x="83972" y="102000"/>
                </a:lnTo>
                <a:lnTo>
                  <a:pt x="100994" y="102000"/>
                </a:lnTo>
                <a:cubicBezTo>
                  <a:pt x="100994" y="102000"/>
                  <a:pt x="98700" y="114000"/>
                  <a:pt x="98700" y="114000"/>
                </a:cubicBezTo>
                <a:close/>
                <a:moveTo>
                  <a:pt x="62727" y="78000"/>
                </a:moveTo>
                <a:lnTo>
                  <a:pt x="62727" y="66000"/>
                </a:lnTo>
                <a:lnTo>
                  <a:pt x="83683" y="66000"/>
                </a:lnTo>
                <a:lnTo>
                  <a:pt x="81961" y="78000"/>
                </a:lnTo>
                <a:cubicBezTo>
                  <a:pt x="81961" y="78000"/>
                  <a:pt x="62727" y="78000"/>
                  <a:pt x="62727" y="78000"/>
                </a:cubicBezTo>
                <a:close/>
                <a:moveTo>
                  <a:pt x="79377" y="96000"/>
                </a:moveTo>
                <a:lnTo>
                  <a:pt x="62727" y="96000"/>
                </a:lnTo>
                <a:lnTo>
                  <a:pt x="62727" y="84000"/>
                </a:lnTo>
                <a:lnTo>
                  <a:pt x="81100" y="84000"/>
                </a:lnTo>
                <a:cubicBezTo>
                  <a:pt x="81100" y="84000"/>
                  <a:pt x="79377" y="96000"/>
                  <a:pt x="79377" y="96000"/>
                </a:cubicBezTo>
                <a:close/>
                <a:moveTo>
                  <a:pt x="76794" y="114000"/>
                </a:moveTo>
                <a:lnTo>
                  <a:pt x="62727" y="114000"/>
                </a:lnTo>
                <a:lnTo>
                  <a:pt x="62727" y="102000"/>
                </a:lnTo>
                <a:lnTo>
                  <a:pt x="78516" y="102000"/>
                </a:lnTo>
                <a:cubicBezTo>
                  <a:pt x="78516" y="102000"/>
                  <a:pt x="76794" y="114000"/>
                  <a:pt x="76794" y="114000"/>
                </a:cubicBezTo>
                <a:close/>
                <a:moveTo>
                  <a:pt x="57272" y="78000"/>
                </a:moveTo>
                <a:lnTo>
                  <a:pt x="38038" y="78000"/>
                </a:lnTo>
                <a:lnTo>
                  <a:pt x="36316" y="66000"/>
                </a:lnTo>
                <a:lnTo>
                  <a:pt x="57272" y="66000"/>
                </a:lnTo>
                <a:cubicBezTo>
                  <a:pt x="57272" y="66000"/>
                  <a:pt x="57272" y="78000"/>
                  <a:pt x="57272" y="78000"/>
                </a:cubicBezTo>
                <a:close/>
                <a:moveTo>
                  <a:pt x="57272" y="96000"/>
                </a:moveTo>
                <a:lnTo>
                  <a:pt x="40622" y="96000"/>
                </a:lnTo>
                <a:lnTo>
                  <a:pt x="38900" y="84000"/>
                </a:lnTo>
                <a:lnTo>
                  <a:pt x="57272" y="84000"/>
                </a:lnTo>
                <a:cubicBezTo>
                  <a:pt x="57272" y="84000"/>
                  <a:pt x="57272" y="96000"/>
                  <a:pt x="57272" y="96000"/>
                </a:cubicBezTo>
                <a:close/>
                <a:moveTo>
                  <a:pt x="57272" y="114000"/>
                </a:moveTo>
                <a:lnTo>
                  <a:pt x="43205" y="114000"/>
                </a:lnTo>
                <a:lnTo>
                  <a:pt x="41483" y="102000"/>
                </a:lnTo>
                <a:lnTo>
                  <a:pt x="57272" y="102000"/>
                </a:lnTo>
                <a:cubicBezTo>
                  <a:pt x="57272" y="102000"/>
                  <a:pt x="57272" y="114000"/>
                  <a:pt x="57272" y="114000"/>
                </a:cubicBezTo>
                <a:close/>
                <a:moveTo>
                  <a:pt x="21300" y="114000"/>
                </a:moveTo>
                <a:lnTo>
                  <a:pt x="19005" y="102000"/>
                </a:lnTo>
                <a:lnTo>
                  <a:pt x="36027" y="102000"/>
                </a:lnTo>
                <a:lnTo>
                  <a:pt x="37750" y="114000"/>
                </a:lnTo>
                <a:cubicBezTo>
                  <a:pt x="37750" y="114000"/>
                  <a:pt x="21300" y="114000"/>
                  <a:pt x="21300" y="114000"/>
                </a:cubicBezTo>
                <a:close/>
                <a:moveTo>
                  <a:pt x="15561" y="84000"/>
                </a:moveTo>
                <a:lnTo>
                  <a:pt x="33444" y="84000"/>
                </a:lnTo>
                <a:lnTo>
                  <a:pt x="35166" y="96000"/>
                </a:lnTo>
                <a:lnTo>
                  <a:pt x="17855" y="96000"/>
                </a:lnTo>
                <a:cubicBezTo>
                  <a:pt x="17855" y="96000"/>
                  <a:pt x="15561" y="84000"/>
                  <a:pt x="15561" y="84000"/>
                </a:cubicBezTo>
                <a:close/>
                <a:moveTo>
                  <a:pt x="12116" y="66000"/>
                </a:moveTo>
                <a:lnTo>
                  <a:pt x="30861" y="66000"/>
                </a:lnTo>
                <a:lnTo>
                  <a:pt x="32583" y="78000"/>
                </a:lnTo>
                <a:lnTo>
                  <a:pt x="14411" y="78000"/>
                </a:lnTo>
                <a:cubicBezTo>
                  <a:pt x="14411" y="78000"/>
                  <a:pt x="12116" y="66000"/>
                  <a:pt x="12116" y="66000"/>
                </a:cubicBezTo>
                <a:close/>
                <a:moveTo>
                  <a:pt x="114544" y="48000"/>
                </a:moveTo>
                <a:lnTo>
                  <a:pt x="5455" y="48000"/>
                </a:lnTo>
                <a:cubicBezTo>
                  <a:pt x="2444" y="48000"/>
                  <a:pt x="0" y="50688"/>
                  <a:pt x="0" y="54000"/>
                </a:cubicBezTo>
                <a:lnTo>
                  <a:pt x="0" y="60000"/>
                </a:lnTo>
                <a:cubicBezTo>
                  <a:pt x="0" y="63311"/>
                  <a:pt x="2444" y="66000"/>
                  <a:pt x="5455" y="66000"/>
                </a:cubicBezTo>
                <a:lnTo>
                  <a:pt x="6544" y="66000"/>
                </a:lnTo>
                <a:lnTo>
                  <a:pt x="16444" y="117727"/>
                </a:lnTo>
                <a:lnTo>
                  <a:pt x="16494" y="117716"/>
                </a:lnTo>
                <a:cubicBezTo>
                  <a:pt x="16794" y="119016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9016"/>
                  <a:pt x="103505" y="117716"/>
                </a:cubicBezTo>
                <a:lnTo>
                  <a:pt x="103555" y="117727"/>
                </a:lnTo>
                <a:lnTo>
                  <a:pt x="113455" y="66000"/>
                </a:lnTo>
                <a:lnTo>
                  <a:pt x="114544" y="66000"/>
                </a:lnTo>
                <a:cubicBezTo>
                  <a:pt x="117555" y="66000"/>
                  <a:pt x="120000" y="63311"/>
                  <a:pt x="120000" y="60000"/>
                </a:cubicBezTo>
                <a:lnTo>
                  <a:pt x="120000" y="54000"/>
                </a:lnTo>
                <a:cubicBezTo>
                  <a:pt x="120000" y="50688"/>
                  <a:pt x="117555" y="48000"/>
                  <a:pt x="114544" y="48000"/>
                </a:cubicBezTo>
                <a:moveTo>
                  <a:pt x="43638" y="18000"/>
                </a:moveTo>
                <a:lnTo>
                  <a:pt x="43638" y="18000"/>
                </a:lnTo>
                <a:lnTo>
                  <a:pt x="69777" y="18000"/>
                </a:lnTo>
                <a:lnTo>
                  <a:pt x="63527" y="24877"/>
                </a:lnTo>
                <a:cubicBezTo>
                  <a:pt x="63033" y="25427"/>
                  <a:pt x="62727" y="26177"/>
                  <a:pt x="62727" y="27000"/>
                </a:cubicBezTo>
                <a:cubicBezTo>
                  <a:pt x="62727" y="28655"/>
                  <a:pt x="63950" y="30000"/>
                  <a:pt x="65455" y="30000"/>
                </a:cubicBezTo>
                <a:cubicBezTo>
                  <a:pt x="66205" y="30000"/>
                  <a:pt x="66888" y="29666"/>
                  <a:pt x="67383" y="29122"/>
                </a:cubicBezTo>
                <a:lnTo>
                  <a:pt x="78294" y="17122"/>
                </a:lnTo>
                <a:cubicBezTo>
                  <a:pt x="78783" y="16577"/>
                  <a:pt x="79088" y="15827"/>
                  <a:pt x="79088" y="15000"/>
                </a:cubicBezTo>
                <a:cubicBezTo>
                  <a:pt x="79088" y="14177"/>
                  <a:pt x="78783" y="13427"/>
                  <a:pt x="78294" y="12877"/>
                </a:cubicBezTo>
                <a:lnTo>
                  <a:pt x="67383" y="877"/>
                </a:lnTo>
                <a:cubicBezTo>
                  <a:pt x="66888" y="338"/>
                  <a:pt x="66205" y="0"/>
                  <a:pt x="65455" y="0"/>
                </a:cubicBezTo>
                <a:cubicBezTo>
                  <a:pt x="63950" y="0"/>
                  <a:pt x="62727" y="1344"/>
                  <a:pt x="62727" y="3000"/>
                </a:cubicBezTo>
                <a:cubicBezTo>
                  <a:pt x="62727" y="3827"/>
                  <a:pt x="63033" y="4577"/>
                  <a:pt x="63527" y="5122"/>
                </a:cubicBezTo>
                <a:lnTo>
                  <a:pt x="69777" y="12000"/>
                </a:lnTo>
                <a:lnTo>
                  <a:pt x="43638" y="12000"/>
                </a:lnTo>
                <a:cubicBezTo>
                  <a:pt x="42133" y="12000"/>
                  <a:pt x="40911" y="13344"/>
                  <a:pt x="40911" y="15000"/>
                </a:cubicBezTo>
                <a:cubicBezTo>
                  <a:pt x="40911" y="16655"/>
                  <a:pt x="42133" y="18000"/>
                  <a:pt x="43638" y="18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Shape 4791">
            <a:extLst>
              <a:ext uri="{FF2B5EF4-FFF2-40B4-BE49-F238E27FC236}">
                <a16:creationId xmlns:a16="http://schemas.microsoft.com/office/drawing/2014/main" id="{4FB2C96E-5F7C-4E0E-A1C6-015695661BBC}"/>
              </a:ext>
            </a:extLst>
          </p:cNvPr>
          <p:cNvSpPr/>
          <p:nvPr/>
        </p:nvSpPr>
        <p:spPr>
          <a:xfrm>
            <a:off x="7295640" y="2816830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60000"/>
                </a:moveTo>
                <a:lnTo>
                  <a:pt x="5455" y="60000"/>
                </a:lnTo>
                <a:lnTo>
                  <a:pt x="5455" y="54000"/>
                </a:lnTo>
                <a:lnTo>
                  <a:pt x="114544" y="54000"/>
                </a:lnTo>
                <a:cubicBezTo>
                  <a:pt x="114544" y="54000"/>
                  <a:pt x="114544" y="60000"/>
                  <a:pt x="114544" y="60000"/>
                </a:cubicBezTo>
                <a:close/>
                <a:moveTo>
                  <a:pt x="105588" y="78000"/>
                </a:moveTo>
                <a:lnTo>
                  <a:pt x="87416" y="78000"/>
                </a:lnTo>
                <a:lnTo>
                  <a:pt x="89138" y="66000"/>
                </a:lnTo>
                <a:lnTo>
                  <a:pt x="107883" y="66000"/>
                </a:lnTo>
                <a:cubicBezTo>
                  <a:pt x="107883" y="66000"/>
                  <a:pt x="105588" y="78000"/>
                  <a:pt x="105588" y="78000"/>
                </a:cubicBezTo>
                <a:close/>
                <a:moveTo>
                  <a:pt x="102144" y="96000"/>
                </a:moveTo>
                <a:lnTo>
                  <a:pt x="84833" y="96000"/>
                </a:lnTo>
                <a:lnTo>
                  <a:pt x="86555" y="84000"/>
                </a:lnTo>
                <a:lnTo>
                  <a:pt x="104438" y="84000"/>
                </a:lnTo>
                <a:cubicBezTo>
                  <a:pt x="104438" y="84000"/>
                  <a:pt x="102144" y="96000"/>
                  <a:pt x="102144" y="96000"/>
                </a:cubicBezTo>
                <a:close/>
                <a:moveTo>
                  <a:pt x="98700" y="114000"/>
                </a:moveTo>
                <a:lnTo>
                  <a:pt x="82250" y="114000"/>
                </a:lnTo>
                <a:lnTo>
                  <a:pt x="83972" y="102000"/>
                </a:lnTo>
                <a:lnTo>
                  <a:pt x="100994" y="102000"/>
                </a:lnTo>
                <a:cubicBezTo>
                  <a:pt x="100994" y="102000"/>
                  <a:pt x="98700" y="114000"/>
                  <a:pt x="98700" y="114000"/>
                </a:cubicBezTo>
                <a:close/>
                <a:moveTo>
                  <a:pt x="62727" y="78000"/>
                </a:moveTo>
                <a:lnTo>
                  <a:pt x="62727" y="66000"/>
                </a:lnTo>
                <a:lnTo>
                  <a:pt x="83683" y="66000"/>
                </a:lnTo>
                <a:lnTo>
                  <a:pt x="81961" y="78000"/>
                </a:lnTo>
                <a:cubicBezTo>
                  <a:pt x="81961" y="78000"/>
                  <a:pt x="62727" y="78000"/>
                  <a:pt x="62727" y="78000"/>
                </a:cubicBezTo>
                <a:close/>
                <a:moveTo>
                  <a:pt x="79377" y="96000"/>
                </a:moveTo>
                <a:lnTo>
                  <a:pt x="62727" y="96000"/>
                </a:lnTo>
                <a:lnTo>
                  <a:pt x="62727" y="84000"/>
                </a:lnTo>
                <a:lnTo>
                  <a:pt x="81100" y="84000"/>
                </a:lnTo>
                <a:cubicBezTo>
                  <a:pt x="81100" y="84000"/>
                  <a:pt x="79377" y="96000"/>
                  <a:pt x="79377" y="96000"/>
                </a:cubicBezTo>
                <a:close/>
                <a:moveTo>
                  <a:pt x="76794" y="114000"/>
                </a:moveTo>
                <a:lnTo>
                  <a:pt x="62727" y="114000"/>
                </a:lnTo>
                <a:lnTo>
                  <a:pt x="62727" y="102000"/>
                </a:lnTo>
                <a:lnTo>
                  <a:pt x="78516" y="102000"/>
                </a:lnTo>
                <a:cubicBezTo>
                  <a:pt x="78516" y="102000"/>
                  <a:pt x="76794" y="114000"/>
                  <a:pt x="76794" y="114000"/>
                </a:cubicBezTo>
                <a:close/>
                <a:moveTo>
                  <a:pt x="57272" y="78000"/>
                </a:moveTo>
                <a:lnTo>
                  <a:pt x="38038" y="78000"/>
                </a:lnTo>
                <a:lnTo>
                  <a:pt x="36316" y="66000"/>
                </a:lnTo>
                <a:lnTo>
                  <a:pt x="57272" y="66000"/>
                </a:lnTo>
                <a:cubicBezTo>
                  <a:pt x="57272" y="66000"/>
                  <a:pt x="57272" y="78000"/>
                  <a:pt x="57272" y="78000"/>
                </a:cubicBezTo>
                <a:close/>
                <a:moveTo>
                  <a:pt x="57272" y="96000"/>
                </a:moveTo>
                <a:lnTo>
                  <a:pt x="40622" y="96000"/>
                </a:lnTo>
                <a:lnTo>
                  <a:pt x="38900" y="84000"/>
                </a:lnTo>
                <a:lnTo>
                  <a:pt x="57272" y="84000"/>
                </a:lnTo>
                <a:cubicBezTo>
                  <a:pt x="57272" y="84000"/>
                  <a:pt x="57272" y="96000"/>
                  <a:pt x="57272" y="96000"/>
                </a:cubicBezTo>
                <a:close/>
                <a:moveTo>
                  <a:pt x="57272" y="114000"/>
                </a:moveTo>
                <a:lnTo>
                  <a:pt x="43205" y="114000"/>
                </a:lnTo>
                <a:lnTo>
                  <a:pt x="41483" y="102000"/>
                </a:lnTo>
                <a:lnTo>
                  <a:pt x="57272" y="102000"/>
                </a:lnTo>
                <a:cubicBezTo>
                  <a:pt x="57272" y="102000"/>
                  <a:pt x="57272" y="114000"/>
                  <a:pt x="57272" y="114000"/>
                </a:cubicBezTo>
                <a:close/>
                <a:moveTo>
                  <a:pt x="21300" y="114000"/>
                </a:moveTo>
                <a:lnTo>
                  <a:pt x="19005" y="102000"/>
                </a:lnTo>
                <a:lnTo>
                  <a:pt x="36027" y="102000"/>
                </a:lnTo>
                <a:lnTo>
                  <a:pt x="37750" y="114000"/>
                </a:lnTo>
                <a:cubicBezTo>
                  <a:pt x="37750" y="114000"/>
                  <a:pt x="21300" y="114000"/>
                  <a:pt x="21300" y="114000"/>
                </a:cubicBezTo>
                <a:close/>
                <a:moveTo>
                  <a:pt x="15561" y="84000"/>
                </a:moveTo>
                <a:lnTo>
                  <a:pt x="33444" y="84000"/>
                </a:lnTo>
                <a:lnTo>
                  <a:pt x="35166" y="96000"/>
                </a:lnTo>
                <a:lnTo>
                  <a:pt x="17855" y="96000"/>
                </a:lnTo>
                <a:cubicBezTo>
                  <a:pt x="17855" y="96000"/>
                  <a:pt x="15561" y="84000"/>
                  <a:pt x="15561" y="84000"/>
                </a:cubicBezTo>
                <a:close/>
                <a:moveTo>
                  <a:pt x="12116" y="66000"/>
                </a:moveTo>
                <a:lnTo>
                  <a:pt x="30861" y="66000"/>
                </a:lnTo>
                <a:lnTo>
                  <a:pt x="32583" y="78000"/>
                </a:lnTo>
                <a:lnTo>
                  <a:pt x="14411" y="78000"/>
                </a:lnTo>
                <a:cubicBezTo>
                  <a:pt x="14411" y="78000"/>
                  <a:pt x="12116" y="66000"/>
                  <a:pt x="12116" y="66000"/>
                </a:cubicBezTo>
                <a:close/>
                <a:moveTo>
                  <a:pt x="114544" y="48000"/>
                </a:moveTo>
                <a:lnTo>
                  <a:pt x="5455" y="48000"/>
                </a:lnTo>
                <a:cubicBezTo>
                  <a:pt x="2444" y="48000"/>
                  <a:pt x="0" y="50688"/>
                  <a:pt x="0" y="54000"/>
                </a:cubicBezTo>
                <a:lnTo>
                  <a:pt x="0" y="60000"/>
                </a:lnTo>
                <a:cubicBezTo>
                  <a:pt x="0" y="63311"/>
                  <a:pt x="2444" y="66000"/>
                  <a:pt x="5455" y="66000"/>
                </a:cubicBezTo>
                <a:lnTo>
                  <a:pt x="6544" y="66000"/>
                </a:lnTo>
                <a:lnTo>
                  <a:pt x="16444" y="117727"/>
                </a:lnTo>
                <a:lnTo>
                  <a:pt x="16494" y="117716"/>
                </a:lnTo>
                <a:cubicBezTo>
                  <a:pt x="16794" y="119016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9016"/>
                  <a:pt x="103505" y="117716"/>
                </a:cubicBezTo>
                <a:lnTo>
                  <a:pt x="103555" y="117727"/>
                </a:lnTo>
                <a:lnTo>
                  <a:pt x="113455" y="66000"/>
                </a:lnTo>
                <a:lnTo>
                  <a:pt x="114544" y="66000"/>
                </a:lnTo>
                <a:cubicBezTo>
                  <a:pt x="117555" y="66000"/>
                  <a:pt x="120000" y="63311"/>
                  <a:pt x="120000" y="60000"/>
                </a:cubicBezTo>
                <a:lnTo>
                  <a:pt x="120000" y="54000"/>
                </a:lnTo>
                <a:cubicBezTo>
                  <a:pt x="120000" y="50688"/>
                  <a:pt x="117555" y="48000"/>
                  <a:pt x="114544" y="48000"/>
                </a:cubicBezTo>
                <a:moveTo>
                  <a:pt x="46361" y="21000"/>
                </a:moveTo>
                <a:lnTo>
                  <a:pt x="57272" y="21000"/>
                </a:lnTo>
                <a:lnTo>
                  <a:pt x="57272" y="33000"/>
                </a:lnTo>
                <a:cubicBezTo>
                  <a:pt x="57272" y="34655"/>
                  <a:pt x="58494" y="36000"/>
                  <a:pt x="60000" y="36000"/>
                </a:cubicBezTo>
                <a:cubicBezTo>
                  <a:pt x="61505" y="36000"/>
                  <a:pt x="62727" y="34655"/>
                  <a:pt x="62727" y="33000"/>
                </a:cubicBezTo>
                <a:lnTo>
                  <a:pt x="62727" y="21000"/>
                </a:lnTo>
                <a:lnTo>
                  <a:pt x="73638" y="21000"/>
                </a:lnTo>
                <a:cubicBezTo>
                  <a:pt x="75138" y="21000"/>
                  <a:pt x="76361" y="19655"/>
                  <a:pt x="76361" y="18000"/>
                </a:cubicBezTo>
                <a:cubicBezTo>
                  <a:pt x="76361" y="16344"/>
                  <a:pt x="75138" y="15000"/>
                  <a:pt x="73638" y="15000"/>
                </a:cubicBezTo>
                <a:lnTo>
                  <a:pt x="62727" y="15000"/>
                </a:lnTo>
                <a:lnTo>
                  <a:pt x="62727" y="3000"/>
                </a:lnTo>
                <a:cubicBezTo>
                  <a:pt x="62727" y="1344"/>
                  <a:pt x="61505" y="0"/>
                  <a:pt x="60000" y="0"/>
                </a:cubicBezTo>
                <a:cubicBezTo>
                  <a:pt x="58494" y="0"/>
                  <a:pt x="57272" y="1344"/>
                  <a:pt x="57272" y="3000"/>
                </a:cubicBezTo>
                <a:lnTo>
                  <a:pt x="57272" y="15000"/>
                </a:lnTo>
                <a:lnTo>
                  <a:pt x="46361" y="15000"/>
                </a:lnTo>
                <a:cubicBezTo>
                  <a:pt x="44861" y="15000"/>
                  <a:pt x="43638" y="16344"/>
                  <a:pt x="43638" y="18000"/>
                </a:cubicBezTo>
                <a:cubicBezTo>
                  <a:pt x="43638" y="19655"/>
                  <a:pt x="44861" y="21000"/>
                  <a:pt x="46361" y="21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" name="Shape 4792">
            <a:extLst>
              <a:ext uri="{FF2B5EF4-FFF2-40B4-BE49-F238E27FC236}">
                <a16:creationId xmlns:a16="http://schemas.microsoft.com/office/drawing/2014/main" id="{976F1D58-2831-4253-92DD-3BDA4C500DD7}"/>
              </a:ext>
            </a:extLst>
          </p:cNvPr>
          <p:cNvSpPr/>
          <p:nvPr/>
        </p:nvSpPr>
        <p:spPr>
          <a:xfrm>
            <a:off x="7828901" y="2835875"/>
            <a:ext cx="279328" cy="2221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51427"/>
                </a:moveTo>
                <a:lnTo>
                  <a:pt x="5455" y="51427"/>
                </a:lnTo>
                <a:lnTo>
                  <a:pt x="5455" y="44572"/>
                </a:lnTo>
                <a:lnTo>
                  <a:pt x="114544" y="44572"/>
                </a:lnTo>
                <a:cubicBezTo>
                  <a:pt x="114544" y="44572"/>
                  <a:pt x="114544" y="51427"/>
                  <a:pt x="114544" y="51427"/>
                </a:cubicBezTo>
                <a:close/>
                <a:moveTo>
                  <a:pt x="105588" y="72000"/>
                </a:moveTo>
                <a:lnTo>
                  <a:pt x="87416" y="72000"/>
                </a:lnTo>
                <a:lnTo>
                  <a:pt x="89138" y="58283"/>
                </a:lnTo>
                <a:lnTo>
                  <a:pt x="107883" y="58283"/>
                </a:lnTo>
                <a:cubicBezTo>
                  <a:pt x="107883" y="58283"/>
                  <a:pt x="105588" y="72000"/>
                  <a:pt x="105588" y="72000"/>
                </a:cubicBezTo>
                <a:close/>
                <a:moveTo>
                  <a:pt x="102144" y="92572"/>
                </a:moveTo>
                <a:lnTo>
                  <a:pt x="84833" y="92572"/>
                </a:lnTo>
                <a:lnTo>
                  <a:pt x="86555" y="78855"/>
                </a:lnTo>
                <a:lnTo>
                  <a:pt x="104438" y="78855"/>
                </a:lnTo>
                <a:cubicBezTo>
                  <a:pt x="104438" y="78855"/>
                  <a:pt x="102144" y="92572"/>
                  <a:pt x="102144" y="92572"/>
                </a:cubicBezTo>
                <a:close/>
                <a:moveTo>
                  <a:pt x="98694" y="113144"/>
                </a:moveTo>
                <a:lnTo>
                  <a:pt x="82250" y="113144"/>
                </a:lnTo>
                <a:lnTo>
                  <a:pt x="83972" y="99427"/>
                </a:lnTo>
                <a:lnTo>
                  <a:pt x="100994" y="99427"/>
                </a:lnTo>
                <a:cubicBezTo>
                  <a:pt x="100994" y="99427"/>
                  <a:pt x="98694" y="113144"/>
                  <a:pt x="98694" y="113144"/>
                </a:cubicBezTo>
                <a:close/>
                <a:moveTo>
                  <a:pt x="62727" y="72000"/>
                </a:moveTo>
                <a:lnTo>
                  <a:pt x="62727" y="58283"/>
                </a:lnTo>
                <a:lnTo>
                  <a:pt x="83683" y="58283"/>
                </a:lnTo>
                <a:lnTo>
                  <a:pt x="81961" y="72000"/>
                </a:lnTo>
                <a:cubicBezTo>
                  <a:pt x="81961" y="72000"/>
                  <a:pt x="62727" y="72000"/>
                  <a:pt x="62727" y="72000"/>
                </a:cubicBezTo>
                <a:close/>
                <a:moveTo>
                  <a:pt x="79377" y="92572"/>
                </a:moveTo>
                <a:lnTo>
                  <a:pt x="62727" y="92572"/>
                </a:lnTo>
                <a:lnTo>
                  <a:pt x="62727" y="78855"/>
                </a:lnTo>
                <a:lnTo>
                  <a:pt x="81100" y="78855"/>
                </a:lnTo>
                <a:cubicBezTo>
                  <a:pt x="81100" y="78855"/>
                  <a:pt x="79377" y="92572"/>
                  <a:pt x="79377" y="92572"/>
                </a:cubicBezTo>
                <a:close/>
                <a:moveTo>
                  <a:pt x="76794" y="113144"/>
                </a:moveTo>
                <a:lnTo>
                  <a:pt x="62727" y="113144"/>
                </a:lnTo>
                <a:lnTo>
                  <a:pt x="62727" y="99427"/>
                </a:lnTo>
                <a:lnTo>
                  <a:pt x="78516" y="99427"/>
                </a:lnTo>
                <a:cubicBezTo>
                  <a:pt x="78516" y="99427"/>
                  <a:pt x="76794" y="113144"/>
                  <a:pt x="76794" y="113144"/>
                </a:cubicBezTo>
                <a:close/>
                <a:moveTo>
                  <a:pt x="57272" y="72000"/>
                </a:moveTo>
                <a:lnTo>
                  <a:pt x="38038" y="72000"/>
                </a:lnTo>
                <a:lnTo>
                  <a:pt x="36316" y="58283"/>
                </a:lnTo>
                <a:lnTo>
                  <a:pt x="57272" y="58283"/>
                </a:lnTo>
                <a:cubicBezTo>
                  <a:pt x="57272" y="58283"/>
                  <a:pt x="57272" y="72000"/>
                  <a:pt x="57272" y="72000"/>
                </a:cubicBezTo>
                <a:close/>
                <a:moveTo>
                  <a:pt x="57272" y="92572"/>
                </a:moveTo>
                <a:lnTo>
                  <a:pt x="40622" y="92572"/>
                </a:lnTo>
                <a:lnTo>
                  <a:pt x="38900" y="78855"/>
                </a:lnTo>
                <a:lnTo>
                  <a:pt x="57272" y="78855"/>
                </a:lnTo>
                <a:cubicBezTo>
                  <a:pt x="57272" y="78855"/>
                  <a:pt x="57272" y="92572"/>
                  <a:pt x="57272" y="92572"/>
                </a:cubicBezTo>
                <a:close/>
                <a:moveTo>
                  <a:pt x="57272" y="113144"/>
                </a:moveTo>
                <a:lnTo>
                  <a:pt x="43205" y="113144"/>
                </a:lnTo>
                <a:lnTo>
                  <a:pt x="41483" y="99427"/>
                </a:lnTo>
                <a:lnTo>
                  <a:pt x="57272" y="99427"/>
                </a:lnTo>
                <a:cubicBezTo>
                  <a:pt x="57272" y="99427"/>
                  <a:pt x="57272" y="113144"/>
                  <a:pt x="57272" y="113144"/>
                </a:cubicBezTo>
                <a:close/>
                <a:moveTo>
                  <a:pt x="21300" y="113144"/>
                </a:moveTo>
                <a:lnTo>
                  <a:pt x="19005" y="99427"/>
                </a:lnTo>
                <a:lnTo>
                  <a:pt x="36027" y="99427"/>
                </a:lnTo>
                <a:lnTo>
                  <a:pt x="37750" y="113144"/>
                </a:lnTo>
                <a:cubicBezTo>
                  <a:pt x="37750" y="113144"/>
                  <a:pt x="21300" y="113144"/>
                  <a:pt x="21300" y="113144"/>
                </a:cubicBezTo>
                <a:close/>
                <a:moveTo>
                  <a:pt x="15561" y="78855"/>
                </a:moveTo>
                <a:lnTo>
                  <a:pt x="33444" y="78855"/>
                </a:lnTo>
                <a:lnTo>
                  <a:pt x="35166" y="92572"/>
                </a:lnTo>
                <a:lnTo>
                  <a:pt x="17855" y="92572"/>
                </a:lnTo>
                <a:cubicBezTo>
                  <a:pt x="17855" y="92572"/>
                  <a:pt x="15561" y="78855"/>
                  <a:pt x="15561" y="78855"/>
                </a:cubicBezTo>
                <a:close/>
                <a:moveTo>
                  <a:pt x="12116" y="58283"/>
                </a:moveTo>
                <a:lnTo>
                  <a:pt x="30861" y="58283"/>
                </a:lnTo>
                <a:lnTo>
                  <a:pt x="32583" y="72000"/>
                </a:lnTo>
                <a:lnTo>
                  <a:pt x="14411" y="72000"/>
                </a:lnTo>
                <a:cubicBezTo>
                  <a:pt x="14411" y="72000"/>
                  <a:pt x="12116" y="58283"/>
                  <a:pt x="12116" y="58283"/>
                </a:cubicBezTo>
                <a:close/>
                <a:moveTo>
                  <a:pt x="114544" y="37716"/>
                </a:moveTo>
                <a:lnTo>
                  <a:pt x="5455" y="37716"/>
                </a:lnTo>
                <a:cubicBezTo>
                  <a:pt x="2444" y="37716"/>
                  <a:pt x="0" y="40788"/>
                  <a:pt x="0" y="44572"/>
                </a:cubicBezTo>
                <a:lnTo>
                  <a:pt x="0" y="51427"/>
                </a:lnTo>
                <a:cubicBezTo>
                  <a:pt x="0" y="55216"/>
                  <a:pt x="2444" y="58283"/>
                  <a:pt x="5455" y="58283"/>
                </a:cubicBezTo>
                <a:lnTo>
                  <a:pt x="6544" y="58283"/>
                </a:lnTo>
                <a:lnTo>
                  <a:pt x="16444" y="117405"/>
                </a:lnTo>
                <a:lnTo>
                  <a:pt x="16494" y="117388"/>
                </a:lnTo>
                <a:cubicBezTo>
                  <a:pt x="16794" y="118877"/>
                  <a:pt x="17816" y="120000"/>
                  <a:pt x="19088" y="120000"/>
                </a:cubicBezTo>
                <a:lnTo>
                  <a:pt x="100911" y="120000"/>
                </a:lnTo>
                <a:cubicBezTo>
                  <a:pt x="102183" y="120000"/>
                  <a:pt x="103205" y="118877"/>
                  <a:pt x="103505" y="117388"/>
                </a:cubicBezTo>
                <a:lnTo>
                  <a:pt x="103555" y="117405"/>
                </a:lnTo>
                <a:lnTo>
                  <a:pt x="113455" y="58283"/>
                </a:lnTo>
                <a:lnTo>
                  <a:pt x="114544" y="58283"/>
                </a:lnTo>
                <a:cubicBezTo>
                  <a:pt x="117555" y="58283"/>
                  <a:pt x="120000" y="55216"/>
                  <a:pt x="120000" y="51427"/>
                </a:cubicBezTo>
                <a:lnTo>
                  <a:pt x="120000" y="44572"/>
                </a:lnTo>
                <a:cubicBezTo>
                  <a:pt x="120000" y="40788"/>
                  <a:pt x="117555" y="37716"/>
                  <a:pt x="114544" y="37716"/>
                </a:cubicBezTo>
                <a:moveTo>
                  <a:pt x="46361" y="6855"/>
                </a:moveTo>
                <a:lnTo>
                  <a:pt x="73638" y="6855"/>
                </a:lnTo>
                <a:cubicBezTo>
                  <a:pt x="75138" y="6855"/>
                  <a:pt x="76361" y="5322"/>
                  <a:pt x="76361" y="3427"/>
                </a:cubicBezTo>
                <a:cubicBezTo>
                  <a:pt x="76361" y="1533"/>
                  <a:pt x="75138" y="0"/>
                  <a:pt x="73638" y="0"/>
                </a:cubicBezTo>
                <a:lnTo>
                  <a:pt x="46361" y="0"/>
                </a:lnTo>
                <a:cubicBezTo>
                  <a:pt x="44861" y="0"/>
                  <a:pt x="43638" y="1533"/>
                  <a:pt x="43638" y="3427"/>
                </a:cubicBezTo>
                <a:cubicBezTo>
                  <a:pt x="43638" y="5322"/>
                  <a:pt x="44861" y="6855"/>
                  <a:pt x="46361" y="68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" name="Shape 4793">
            <a:extLst>
              <a:ext uri="{FF2B5EF4-FFF2-40B4-BE49-F238E27FC236}">
                <a16:creationId xmlns:a16="http://schemas.microsoft.com/office/drawing/2014/main" id="{7237C69B-4A19-42BB-8B50-E41892C6CB2D}"/>
              </a:ext>
            </a:extLst>
          </p:cNvPr>
          <p:cNvSpPr/>
          <p:nvPr/>
        </p:nvSpPr>
        <p:spPr>
          <a:xfrm>
            <a:off x="8362162" y="2804134"/>
            <a:ext cx="279328" cy="279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272" y="54535"/>
                </a:moveTo>
                <a:lnTo>
                  <a:pt x="51816" y="54535"/>
                </a:lnTo>
                <a:cubicBezTo>
                  <a:pt x="50311" y="54535"/>
                  <a:pt x="49088" y="55752"/>
                  <a:pt x="49088" y="57262"/>
                </a:cubicBezTo>
                <a:cubicBezTo>
                  <a:pt x="49088" y="58771"/>
                  <a:pt x="50311" y="59988"/>
                  <a:pt x="51816" y="59988"/>
                </a:cubicBezTo>
                <a:lnTo>
                  <a:pt x="57272" y="59988"/>
                </a:lnTo>
                <a:cubicBezTo>
                  <a:pt x="58777" y="59988"/>
                  <a:pt x="60000" y="58771"/>
                  <a:pt x="60000" y="57262"/>
                </a:cubicBezTo>
                <a:cubicBezTo>
                  <a:pt x="60000" y="55752"/>
                  <a:pt x="58777" y="54535"/>
                  <a:pt x="57272" y="54535"/>
                </a:cubicBezTo>
                <a:moveTo>
                  <a:pt x="73638" y="103633"/>
                </a:moveTo>
                <a:lnTo>
                  <a:pt x="68183" y="103633"/>
                </a:lnTo>
                <a:cubicBezTo>
                  <a:pt x="66677" y="103633"/>
                  <a:pt x="65455" y="104856"/>
                  <a:pt x="65455" y="106360"/>
                </a:cubicBezTo>
                <a:cubicBezTo>
                  <a:pt x="65455" y="107869"/>
                  <a:pt x="66677" y="109087"/>
                  <a:pt x="68183" y="109087"/>
                </a:cubicBezTo>
                <a:lnTo>
                  <a:pt x="73638" y="109087"/>
                </a:lnTo>
                <a:cubicBezTo>
                  <a:pt x="75138" y="109087"/>
                  <a:pt x="76361" y="107869"/>
                  <a:pt x="76361" y="106360"/>
                </a:cubicBezTo>
                <a:cubicBezTo>
                  <a:pt x="76361" y="104856"/>
                  <a:pt x="75138" y="103633"/>
                  <a:pt x="73638" y="103633"/>
                </a:cubicBezTo>
                <a:moveTo>
                  <a:pt x="57272" y="103633"/>
                </a:moveTo>
                <a:lnTo>
                  <a:pt x="51816" y="103633"/>
                </a:lnTo>
                <a:cubicBezTo>
                  <a:pt x="50311" y="103633"/>
                  <a:pt x="49088" y="104856"/>
                  <a:pt x="49088" y="106360"/>
                </a:cubicBezTo>
                <a:cubicBezTo>
                  <a:pt x="49088" y="107869"/>
                  <a:pt x="50311" y="109087"/>
                  <a:pt x="51816" y="109087"/>
                </a:cubicBezTo>
                <a:lnTo>
                  <a:pt x="57272" y="109087"/>
                </a:lnTo>
                <a:cubicBezTo>
                  <a:pt x="58777" y="109087"/>
                  <a:pt x="60000" y="107869"/>
                  <a:pt x="60000" y="106360"/>
                </a:cubicBezTo>
                <a:cubicBezTo>
                  <a:pt x="60000" y="104856"/>
                  <a:pt x="58777" y="103633"/>
                  <a:pt x="57272" y="103633"/>
                </a:cubicBezTo>
                <a:moveTo>
                  <a:pt x="114544" y="87267"/>
                </a:moveTo>
                <a:cubicBezTo>
                  <a:pt x="114544" y="90280"/>
                  <a:pt x="112100" y="92721"/>
                  <a:pt x="109088" y="92721"/>
                </a:cubicBezTo>
                <a:lnTo>
                  <a:pt x="92727" y="92721"/>
                </a:lnTo>
                <a:cubicBezTo>
                  <a:pt x="89716" y="92721"/>
                  <a:pt x="87272" y="90280"/>
                  <a:pt x="87272" y="87267"/>
                </a:cubicBezTo>
                <a:lnTo>
                  <a:pt x="87272" y="76354"/>
                </a:lnTo>
                <a:cubicBezTo>
                  <a:pt x="87272" y="73347"/>
                  <a:pt x="89716" y="70901"/>
                  <a:pt x="92727" y="70901"/>
                </a:cubicBezTo>
                <a:lnTo>
                  <a:pt x="109088" y="70901"/>
                </a:lnTo>
                <a:cubicBezTo>
                  <a:pt x="112100" y="70901"/>
                  <a:pt x="114544" y="73347"/>
                  <a:pt x="114544" y="76354"/>
                </a:cubicBezTo>
                <a:cubicBezTo>
                  <a:pt x="114544" y="76354"/>
                  <a:pt x="114544" y="87267"/>
                  <a:pt x="114544" y="87267"/>
                </a:cubicBezTo>
                <a:close/>
                <a:moveTo>
                  <a:pt x="103638" y="109087"/>
                </a:moveTo>
                <a:cubicBezTo>
                  <a:pt x="103638" y="112100"/>
                  <a:pt x="101194" y="114546"/>
                  <a:pt x="98183" y="114546"/>
                </a:cubicBezTo>
                <a:lnTo>
                  <a:pt x="10911" y="114546"/>
                </a:lnTo>
                <a:cubicBezTo>
                  <a:pt x="7900" y="114546"/>
                  <a:pt x="5455" y="112100"/>
                  <a:pt x="5455" y="109087"/>
                </a:cubicBezTo>
                <a:lnTo>
                  <a:pt x="5455" y="54535"/>
                </a:lnTo>
                <a:cubicBezTo>
                  <a:pt x="5455" y="51522"/>
                  <a:pt x="7900" y="49076"/>
                  <a:pt x="10911" y="49076"/>
                </a:cubicBezTo>
                <a:lnTo>
                  <a:pt x="98183" y="49076"/>
                </a:lnTo>
                <a:cubicBezTo>
                  <a:pt x="101194" y="49076"/>
                  <a:pt x="103638" y="51522"/>
                  <a:pt x="103638" y="54535"/>
                </a:cubicBezTo>
                <a:lnTo>
                  <a:pt x="103638" y="65442"/>
                </a:lnTo>
                <a:lnTo>
                  <a:pt x="92727" y="65442"/>
                </a:lnTo>
                <a:cubicBezTo>
                  <a:pt x="86700" y="65442"/>
                  <a:pt x="81816" y="70329"/>
                  <a:pt x="81816" y="76354"/>
                </a:cubicBezTo>
                <a:lnTo>
                  <a:pt x="81816" y="87267"/>
                </a:lnTo>
                <a:cubicBezTo>
                  <a:pt x="81816" y="93293"/>
                  <a:pt x="86700" y="98180"/>
                  <a:pt x="92727" y="98180"/>
                </a:cubicBezTo>
                <a:lnTo>
                  <a:pt x="103638" y="98180"/>
                </a:lnTo>
                <a:cubicBezTo>
                  <a:pt x="103638" y="98180"/>
                  <a:pt x="103638" y="109087"/>
                  <a:pt x="103638" y="109087"/>
                </a:cubicBezTo>
                <a:close/>
                <a:moveTo>
                  <a:pt x="5455" y="43622"/>
                </a:moveTo>
                <a:cubicBezTo>
                  <a:pt x="5455" y="40609"/>
                  <a:pt x="7900" y="38169"/>
                  <a:pt x="10911" y="38169"/>
                </a:cubicBezTo>
                <a:lnTo>
                  <a:pt x="14194" y="38169"/>
                </a:lnTo>
                <a:lnTo>
                  <a:pt x="15650" y="43622"/>
                </a:lnTo>
                <a:lnTo>
                  <a:pt x="10911" y="43622"/>
                </a:lnTo>
                <a:cubicBezTo>
                  <a:pt x="8911" y="43622"/>
                  <a:pt x="7061" y="44200"/>
                  <a:pt x="5455" y="45137"/>
                </a:cubicBezTo>
                <a:cubicBezTo>
                  <a:pt x="5455" y="45137"/>
                  <a:pt x="5455" y="43622"/>
                  <a:pt x="5455" y="43622"/>
                </a:cubicBezTo>
                <a:close/>
                <a:moveTo>
                  <a:pt x="20672" y="20198"/>
                </a:moveTo>
                <a:lnTo>
                  <a:pt x="75716" y="5638"/>
                </a:lnTo>
                <a:cubicBezTo>
                  <a:pt x="78622" y="4858"/>
                  <a:pt x="81611" y="6586"/>
                  <a:pt x="82394" y="9498"/>
                </a:cubicBezTo>
                <a:lnTo>
                  <a:pt x="83805" y="14761"/>
                </a:lnTo>
                <a:lnTo>
                  <a:pt x="18227" y="32154"/>
                </a:lnTo>
                <a:lnTo>
                  <a:pt x="16811" y="26880"/>
                </a:lnTo>
                <a:cubicBezTo>
                  <a:pt x="16033" y="23968"/>
                  <a:pt x="17761" y="20978"/>
                  <a:pt x="20672" y="20198"/>
                </a:cubicBezTo>
                <a:moveTo>
                  <a:pt x="88038" y="30566"/>
                </a:moveTo>
                <a:lnTo>
                  <a:pt x="91533" y="43622"/>
                </a:lnTo>
                <a:lnTo>
                  <a:pt x="38827" y="43622"/>
                </a:lnTo>
                <a:cubicBezTo>
                  <a:pt x="38827" y="43622"/>
                  <a:pt x="88038" y="30566"/>
                  <a:pt x="88038" y="30566"/>
                </a:cubicBezTo>
                <a:close/>
                <a:moveTo>
                  <a:pt x="98183" y="38169"/>
                </a:moveTo>
                <a:cubicBezTo>
                  <a:pt x="101194" y="38169"/>
                  <a:pt x="103638" y="40609"/>
                  <a:pt x="103638" y="43622"/>
                </a:cubicBezTo>
                <a:lnTo>
                  <a:pt x="103638" y="45137"/>
                </a:lnTo>
                <a:cubicBezTo>
                  <a:pt x="102027" y="44200"/>
                  <a:pt x="100177" y="43622"/>
                  <a:pt x="98183" y="43622"/>
                </a:cubicBezTo>
                <a:lnTo>
                  <a:pt x="97183" y="43622"/>
                </a:lnTo>
                <a:lnTo>
                  <a:pt x="95722" y="38169"/>
                </a:lnTo>
                <a:cubicBezTo>
                  <a:pt x="95722" y="38169"/>
                  <a:pt x="98183" y="38169"/>
                  <a:pt x="98183" y="38169"/>
                </a:cubicBezTo>
                <a:close/>
                <a:moveTo>
                  <a:pt x="109088" y="65442"/>
                </a:moveTo>
                <a:lnTo>
                  <a:pt x="109088" y="43622"/>
                </a:lnTo>
                <a:cubicBezTo>
                  <a:pt x="109088" y="37596"/>
                  <a:pt x="104205" y="32709"/>
                  <a:pt x="98183" y="32709"/>
                </a:cubicBezTo>
                <a:lnTo>
                  <a:pt x="94261" y="32709"/>
                </a:lnTo>
                <a:lnTo>
                  <a:pt x="87661" y="8084"/>
                </a:lnTo>
                <a:cubicBezTo>
                  <a:pt x="86100" y="2266"/>
                  <a:pt x="80122" y="-1189"/>
                  <a:pt x="74300" y="370"/>
                </a:cubicBezTo>
                <a:lnTo>
                  <a:pt x="19261" y="14924"/>
                </a:lnTo>
                <a:cubicBezTo>
                  <a:pt x="13438" y="16489"/>
                  <a:pt x="9988" y="22470"/>
                  <a:pt x="11544" y="28288"/>
                </a:cubicBezTo>
                <a:lnTo>
                  <a:pt x="12727" y="32709"/>
                </a:lnTo>
                <a:lnTo>
                  <a:pt x="10911" y="32709"/>
                </a:lnTo>
                <a:cubicBezTo>
                  <a:pt x="4883" y="32709"/>
                  <a:pt x="0" y="37596"/>
                  <a:pt x="0" y="43622"/>
                </a:cubicBezTo>
                <a:lnTo>
                  <a:pt x="0" y="109087"/>
                </a:lnTo>
                <a:cubicBezTo>
                  <a:pt x="0" y="115113"/>
                  <a:pt x="4883" y="119999"/>
                  <a:pt x="10911" y="119999"/>
                </a:cubicBezTo>
                <a:lnTo>
                  <a:pt x="98183" y="119999"/>
                </a:lnTo>
                <a:cubicBezTo>
                  <a:pt x="104205" y="119999"/>
                  <a:pt x="109088" y="115113"/>
                  <a:pt x="109088" y="109087"/>
                </a:cubicBezTo>
                <a:lnTo>
                  <a:pt x="109088" y="98180"/>
                </a:lnTo>
                <a:cubicBezTo>
                  <a:pt x="115116" y="98180"/>
                  <a:pt x="120000" y="93293"/>
                  <a:pt x="120000" y="87267"/>
                </a:cubicBezTo>
                <a:lnTo>
                  <a:pt x="120000" y="76354"/>
                </a:lnTo>
                <a:cubicBezTo>
                  <a:pt x="120000" y="70329"/>
                  <a:pt x="115116" y="65442"/>
                  <a:pt x="109088" y="65442"/>
                </a:cubicBezTo>
                <a:moveTo>
                  <a:pt x="73638" y="54535"/>
                </a:moveTo>
                <a:lnTo>
                  <a:pt x="68183" y="54535"/>
                </a:lnTo>
                <a:cubicBezTo>
                  <a:pt x="66677" y="54535"/>
                  <a:pt x="65455" y="55752"/>
                  <a:pt x="65455" y="57262"/>
                </a:cubicBezTo>
                <a:cubicBezTo>
                  <a:pt x="65455" y="58771"/>
                  <a:pt x="66677" y="59988"/>
                  <a:pt x="68183" y="59988"/>
                </a:cubicBezTo>
                <a:lnTo>
                  <a:pt x="73638" y="59988"/>
                </a:lnTo>
                <a:cubicBezTo>
                  <a:pt x="75138" y="59988"/>
                  <a:pt x="76361" y="58771"/>
                  <a:pt x="76361" y="57262"/>
                </a:cubicBezTo>
                <a:cubicBezTo>
                  <a:pt x="76361" y="55752"/>
                  <a:pt x="75138" y="54535"/>
                  <a:pt x="73638" y="54535"/>
                </a:cubicBezTo>
                <a:moveTo>
                  <a:pt x="40911" y="54535"/>
                </a:moveTo>
                <a:lnTo>
                  <a:pt x="35455" y="54535"/>
                </a:lnTo>
                <a:cubicBezTo>
                  <a:pt x="33950" y="54535"/>
                  <a:pt x="32727" y="55752"/>
                  <a:pt x="32727" y="57262"/>
                </a:cubicBezTo>
                <a:cubicBezTo>
                  <a:pt x="32727" y="58771"/>
                  <a:pt x="33950" y="59988"/>
                  <a:pt x="35455" y="59988"/>
                </a:cubicBezTo>
                <a:lnTo>
                  <a:pt x="40911" y="59988"/>
                </a:lnTo>
                <a:cubicBezTo>
                  <a:pt x="42411" y="59988"/>
                  <a:pt x="43638" y="58771"/>
                  <a:pt x="43638" y="57262"/>
                </a:cubicBezTo>
                <a:cubicBezTo>
                  <a:pt x="43638" y="55752"/>
                  <a:pt x="42411" y="54535"/>
                  <a:pt x="40911" y="54535"/>
                </a:cubicBezTo>
                <a:moveTo>
                  <a:pt x="95455" y="79081"/>
                </a:moveTo>
                <a:cubicBezTo>
                  <a:pt x="93950" y="79081"/>
                  <a:pt x="92727" y="80304"/>
                  <a:pt x="92727" y="81808"/>
                </a:cubicBezTo>
                <a:cubicBezTo>
                  <a:pt x="92727" y="83317"/>
                  <a:pt x="93950" y="84540"/>
                  <a:pt x="95455" y="84540"/>
                </a:cubicBezTo>
                <a:cubicBezTo>
                  <a:pt x="96961" y="84540"/>
                  <a:pt x="98183" y="83317"/>
                  <a:pt x="98183" y="81808"/>
                </a:cubicBezTo>
                <a:cubicBezTo>
                  <a:pt x="98183" y="80304"/>
                  <a:pt x="96961" y="79081"/>
                  <a:pt x="95455" y="79081"/>
                </a:cubicBezTo>
                <a:moveTo>
                  <a:pt x="90000" y="103633"/>
                </a:moveTo>
                <a:lnTo>
                  <a:pt x="84544" y="103633"/>
                </a:lnTo>
                <a:cubicBezTo>
                  <a:pt x="83038" y="103633"/>
                  <a:pt x="81816" y="104856"/>
                  <a:pt x="81816" y="106360"/>
                </a:cubicBezTo>
                <a:cubicBezTo>
                  <a:pt x="81816" y="107869"/>
                  <a:pt x="83038" y="109087"/>
                  <a:pt x="84544" y="109087"/>
                </a:cubicBezTo>
                <a:lnTo>
                  <a:pt x="90000" y="109087"/>
                </a:lnTo>
                <a:cubicBezTo>
                  <a:pt x="91505" y="109087"/>
                  <a:pt x="92727" y="107869"/>
                  <a:pt x="92727" y="106360"/>
                </a:cubicBezTo>
                <a:cubicBezTo>
                  <a:pt x="92727" y="104856"/>
                  <a:pt x="91505" y="103633"/>
                  <a:pt x="90000" y="103633"/>
                </a:cubicBezTo>
                <a:moveTo>
                  <a:pt x="84544" y="59988"/>
                </a:moveTo>
                <a:lnTo>
                  <a:pt x="90000" y="59988"/>
                </a:lnTo>
                <a:cubicBezTo>
                  <a:pt x="91505" y="59988"/>
                  <a:pt x="92727" y="58771"/>
                  <a:pt x="92727" y="57262"/>
                </a:cubicBezTo>
                <a:cubicBezTo>
                  <a:pt x="92727" y="55752"/>
                  <a:pt x="91505" y="54535"/>
                  <a:pt x="90000" y="54535"/>
                </a:cubicBezTo>
                <a:lnTo>
                  <a:pt x="84544" y="54535"/>
                </a:lnTo>
                <a:cubicBezTo>
                  <a:pt x="83038" y="54535"/>
                  <a:pt x="81816" y="55752"/>
                  <a:pt x="81816" y="57262"/>
                </a:cubicBezTo>
                <a:cubicBezTo>
                  <a:pt x="81816" y="58771"/>
                  <a:pt x="83038" y="59988"/>
                  <a:pt x="84544" y="59988"/>
                </a:cubicBezTo>
                <a:moveTo>
                  <a:pt x="24544" y="103633"/>
                </a:moveTo>
                <a:lnTo>
                  <a:pt x="19088" y="103633"/>
                </a:lnTo>
                <a:cubicBezTo>
                  <a:pt x="17588" y="103633"/>
                  <a:pt x="16361" y="104856"/>
                  <a:pt x="16361" y="106360"/>
                </a:cubicBezTo>
                <a:cubicBezTo>
                  <a:pt x="16361" y="107869"/>
                  <a:pt x="17588" y="109087"/>
                  <a:pt x="19088" y="109087"/>
                </a:cubicBezTo>
                <a:lnTo>
                  <a:pt x="24544" y="109087"/>
                </a:lnTo>
                <a:cubicBezTo>
                  <a:pt x="26050" y="109087"/>
                  <a:pt x="27272" y="107869"/>
                  <a:pt x="27272" y="106360"/>
                </a:cubicBezTo>
                <a:cubicBezTo>
                  <a:pt x="27272" y="104856"/>
                  <a:pt x="26050" y="103633"/>
                  <a:pt x="24544" y="103633"/>
                </a:cubicBezTo>
                <a:moveTo>
                  <a:pt x="40911" y="103633"/>
                </a:moveTo>
                <a:lnTo>
                  <a:pt x="35455" y="103633"/>
                </a:lnTo>
                <a:cubicBezTo>
                  <a:pt x="33950" y="103633"/>
                  <a:pt x="32727" y="104856"/>
                  <a:pt x="32727" y="106360"/>
                </a:cubicBezTo>
                <a:cubicBezTo>
                  <a:pt x="32727" y="107869"/>
                  <a:pt x="33950" y="109087"/>
                  <a:pt x="35455" y="109087"/>
                </a:cubicBezTo>
                <a:lnTo>
                  <a:pt x="40911" y="109087"/>
                </a:lnTo>
                <a:cubicBezTo>
                  <a:pt x="42411" y="109087"/>
                  <a:pt x="43638" y="107869"/>
                  <a:pt x="43638" y="106360"/>
                </a:cubicBezTo>
                <a:cubicBezTo>
                  <a:pt x="43638" y="104856"/>
                  <a:pt x="42411" y="103633"/>
                  <a:pt x="40911" y="103633"/>
                </a:cubicBezTo>
                <a:moveTo>
                  <a:pt x="24544" y="54535"/>
                </a:moveTo>
                <a:lnTo>
                  <a:pt x="19088" y="54535"/>
                </a:lnTo>
                <a:cubicBezTo>
                  <a:pt x="17588" y="54535"/>
                  <a:pt x="16361" y="55752"/>
                  <a:pt x="16361" y="57262"/>
                </a:cubicBezTo>
                <a:cubicBezTo>
                  <a:pt x="16361" y="58771"/>
                  <a:pt x="17588" y="59988"/>
                  <a:pt x="19088" y="59988"/>
                </a:cubicBezTo>
                <a:lnTo>
                  <a:pt x="24544" y="59988"/>
                </a:lnTo>
                <a:cubicBezTo>
                  <a:pt x="26050" y="59988"/>
                  <a:pt x="27272" y="58771"/>
                  <a:pt x="27272" y="57262"/>
                </a:cubicBezTo>
                <a:cubicBezTo>
                  <a:pt x="27272" y="55752"/>
                  <a:pt x="26050" y="54535"/>
                  <a:pt x="24544" y="5453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" name="Shape 4794">
            <a:extLst>
              <a:ext uri="{FF2B5EF4-FFF2-40B4-BE49-F238E27FC236}">
                <a16:creationId xmlns:a16="http://schemas.microsoft.com/office/drawing/2014/main" id="{BD4541D6-278F-4748-A1FC-337FA0318E19}"/>
              </a:ext>
            </a:extLst>
          </p:cNvPr>
          <p:cNvSpPr/>
          <p:nvPr/>
        </p:nvSpPr>
        <p:spPr>
          <a:xfrm>
            <a:off x="8895423" y="2842223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638" y="97500"/>
                </a:moveTo>
                <a:lnTo>
                  <a:pt x="68183" y="97500"/>
                </a:lnTo>
                <a:cubicBezTo>
                  <a:pt x="66672" y="97500"/>
                  <a:pt x="65455" y="99183"/>
                  <a:pt x="65455" y="101250"/>
                </a:cubicBezTo>
                <a:cubicBezTo>
                  <a:pt x="65455" y="103322"/>
                  <a:pt x="66672" y="105000"/>
                  <a:pt x="68183" y="105000"/>
                </a:cubicBezTo>
                <a:lnTo>
                  <a:pt x="73638" y="105000"/>
                </a:lnTo>
                <a:cubicBezTo>
                  <a:pt x="75144" y="105000"/>
                  <a:pt x="76361" y="103322"/>
                  <a:pt x="76361" y="101250"/>
                </a:cubicBezTo>
                <a:cubicBezTo>
                  <a:pt x="76361" y="99183"/>
                  <a:pt x="75144" y="97500"/>
                  <a:pt x="73638" y="97500"/>
                </a:cubicBezTo>
                <a:moveTo>
                  <a:pt x="57272" y="30000"/>
                </a:moveTo>
                <a:lnTo>
                  <a:pt x="51816" y="30000"/>
                </a:lnTo>
                <a:cubicBezTo>
                  <a:pt x="50311" y="30000"/>
                  <a:pt x="49088" y="31677"/>
                  <a:pt x="49088" y="33750"/>
                </a:cubicBezTo>
                <a:cubicBezTo>
                  <a:pt x="49088" y="35822"/>
                  <a:pt x="50311" y="37500"/>
                  <a:pt x="51816" y="37500"/>
                </a:cubicBezTo>
                <a:lnTo>
                  <a:pt x="57272" y="37500"/>
                </a:lnTo>
                <a:cubicBezTo>
                  <a:pt x="58777" y="37500"/>
                  <a:pt x="60000" y="35822"/>
                  <a:pt x="60000" y="33750"/>
                </a:cubicBezTo>
                <a:cubicBezTo>
                  <a:pt x="60000" y="31677"/>
                  <a:pt x="58777" y="30000"/>
                  <a:pt x="57272" y="30000"/>
                </a:cubicBezTo>
                <a:moveTo>
                  <a:pt x="90000" y="97500"/>
                </a:moveTo>
                <a:lnTo>
                  <a:pt x="84544" y="97500"/>
                </a:lnTo>
                <a:cubicBezTo>
                  <a:pt x="83038" y="97500"/>
                  <a:pt x="81816" y="99183"/>
                  <a:pt x="81816" y="101250"/>
                </a:cubicBezTo>
                <a:cubicBezTo>
                  <a:pt x="81816" y="103322"/>
                  <a:pt x="83038" y="105000"/>
                  <a:pt x="84544" y="105000"/>
                </a:cubicBezTo>
                <a:lnTo>
                  <a:pt x="90000" y="105000"/>
                </a:lnTo>
                <a:cubicBezTo>
                  <a:pt x="91505" y="105000"/>
                  <a:pt x="92727" y="103322"/>
                  <a:pt x="92727" y="101250"/>
                </a:cubicBezTo>
                <a:cubicBezTo>
                  <a:pt x="92727" y="99183"/>
                  <a:pt x="91505" y="97500"/>
                  <a:pt x="90000" y="97500"/>
                </a:cubicBezTo>
                <a:moveTo>
                  <a:pt x="73638" y="30000"/>
                </a:moveTo>
                <a:lnTo>
                  <a:pt x="68183" y="30000"/>
                </a:lnTo>
                <a:cubicBezTo>
                  <a:pt x="66672" y="30000"/>
                  <a:pt x="65455" y="31677"/>
                  <a:pt x="65455" y="33750"/>
                </a:cubicBezTo>
                <a:cubicBezTo>
                  <a:pt x="65455" y="35822"/>
                  <a:pt x="66672" y="37500"/>
                  <a:pt x="68183" y="37500"/>
                </a:cubicBezTo>
                <a:lnTo>
                  <a:pt x="73638" y="37500"/>
                </a:lnTo>
                <a:cubicBezTo>
                  <a:pt x="75144" y="37500"/>
                  <a:pt x="76361" y="35822"/>
                  <a:pt x="76361" y="33750"/>
                </a:cubicBezTo>
                <a:cubicBezTo>
                  <a:pt x="76361" y="31677"/>
                  <a:pt x="75144" y="30000"/>
                  <a:pt x="73638" y="30000"/>
                </a:cubicBezTo>
                <a:moveTo>
                  <a:pt x="57272" y="97500"/>
                </a:moveTo>
                <a:lnTo>
                  <a:pt x="51816" y="97500"/>
                </a:lnTo>
                <a:cubicBezTo>
                  <a:pt x="50311" y="97500"/>
                  <a:pt x="49088" y="99183"/>
                  <a:pt x="49088" y="101250"/>
                </a:cubicBezTo>
                <a:cubicBezTo>
                  <a:pt x="49088" y="103322"/>
                  <a:pt x="50311" y="105000"/>
                  <a:pt x="51816" y="105000"/>
                </a:cubicBezTo>
                <a:lnTo>
                  <a:pt x="57272" y="105000"/>
                </a:lnTo>
                <a:cubicBezTo>
                  <a:pt x="58777" y="105000"/>
                  <a:pt x="60000" y="103322"/>
                  <a:pt x="60000" y="101250"/>
                </a:cubicBezTo>
                <a:cubicBezTo>
                  <a:pt x="60000" y="99183"/>
                  <a:pt x="58777" y="97500"/>
                  <a:pt x="57272" y="97500"/>
                </a:cubicBezTo>
                <a:moveTo>
                  <a:pt x="24544" y="97500"/>
                </a:moveTo>
                <a:lnTo>
                  <a:pt x="19088" y="97500"/>
                </a:lnTo>
                <a:cubicBezTo>
                  <a:pt x="17583" y="97500"/>
                  <a:pt x="16361" y="99183"/>
                  <a:pt x="16361" y="101250"/>
                </a:cubicBezTo>
                <a:cubicBezTo>
                  <a:pt x="16361" y="103322"/>
                  <a:pt x="17583" y="105000"/>
                  <a:pt x="19088" y="105000"/>
                </a:cubicBezTo>
                <a:lnTo>
                  <a:pt x="24544" y="105000"/>
                </a:lnTo>
                <a:cubicBezTo>
                  <a:pt x="26055" y="105000"/>
                  <a:pt x="27272" y="103322"/>
                  <a:pt x="27272" y="101250"/>
                </a:cubicBezTo>
                <a:cubicBezTo>
                  <a:pt x="27272" y="99183"/>
                  <a:pt x="26055" y="97500"/>
                  <a:pt x="24544" y="97500"/>
                </a:cubicBezTo>
                <a:moveTo>
                  <a:pt x="84544" y="37500"/>
                </a:moveTo>
                <a:lnTo>
                  <a:pt x="90000" y="37500"/>
                </a:lnTo>
                <a:cubicBezTo>
                  <a:pt x="91505" y="37500"/>
                  <a:pt x="92727" y="35822"/>
                  <a:pt x="92727" y="33750"/>
                </a:cubicBezTo>
                <a:cubicBezTo>
                  <a:pt x="92727" y="31677"/>
                  <a:pt x="91505" y="30000"/>
                  <a:pt x="90000" y="30000"/>
                </a:cubicBezTo>
                <a:lnTo>
                  <a:pt x="84544" y="30000"/>
                </a:lnTo>
                <a:cubicBezTo>
                  <a:pt x="83038" y="30000"/>
                  <a:pt x="81816" y="31677"/>
                  <a:pt x="81816" y="33750"/>
                </a:cubicBezTo>
                <a:cubicBezTo>
                  <a:pt x="81816" y="35822"/>
                  <a:pt x="83038" y="37500"/>
                  <a:pt x="84544" y="37500"/>
                </a:cubicBezTo>
                <a:moveTo>
                  <a:pt x="114544" y="75000"/>
                </a:moveTo>
                <a:cubicBezTo>
                  <a:pt x="114544" y="79138"/>
                  <a:pt x="112100" y="82500"/>
                  <a:pt x="109088" y="82500"/>
                </a:cubicBezTo>
                <a:lnTo>
                  <a:pt x="92727" y="82500"/>
                </a:lnTo>
                <a:cubicBezTo>
                  <a:pt x="89716" y="82500"/>
                  <a:pt x="87272" y="79138"/>
                  <a:pt x="87272" y="75000"/>
                </a:cubicBezTo>
                <a:lnTo>
                  <a:pt x="87272" y="60000"/>
                </a:lnTo>
                <a:cubicBezTo>
                  <a:pt x="87272" y="55861"/>
                  <a:pt x="89716" y="52500"/>
                  <a:pt x="92727" y="52500"/>
                </a:cubicBezTo>
                <a:lnTo>
                  <a:pt x="109088" y="52500"/>
                </a:lnTo>
                <a:cubicBezTo>
                  <a:pt x="112100" y="52500"/>
                  <a:pt x="114544" y="55861"/>
                  <a:pt x="114544" y="60000"/>
                </a:cubicBezTo>
                <a:cubicBezTo>
                  <a:pt x="114544" y="60000"/>
                  <a:pt x="114544" y="75000"/>
                  <a:pt x="114544" y="75000"/>
                </a:cubicBezTo>
                <a:close/>
                <a:moveTo>
                  <a:pt x="103638" y="105000"/>
                </a:moveTo>
                <a:cubicBezTo>
                  <a:pt x="103638" y="109138"/>
                  <a:pt x="101188" y="112500"/>
                  <a:pt x="98183" y="112500"/>
                </a:cubicBezTo>
                <a:lnTo>
                  <a:pt x="10911" y="112500"/>
                </a:lnTo>
                <a:cubicBezTo>
                  <a:pt x="7900" y="112500"/>
                  <a:pt x="5455" y="109138"/>
                  <a:pt x="5455" y="105000"/>
                </a:cubicBezTo>
                <a:lnTo>
                  <a:pt x="5455" y="30000"/>
                </a:lnTo>
                <a:cubicBezTo>
                  <a:pt x="5455" y="25861"/>
                  <a:pt x="7900" y="22500"/>
                  <a:pt x="10911" y="22500"/>
                </a:cubicBezTo>
                <a:lnTo>
                  <a:pt x="98183" y="22500"/>
                </a:lnTo>
                <a:cubicBezTo>
                  <a:pt x="101188" y="22500"/>
                  <a:pt x="103638" y="25861"/>
                  <a:pt x="103638" y="30000"/>
                </a:cubicBezTo>
                <a:lnTo>
                  <a:pt x="103638" y="45000"/>
                </a:lnTo>
                <a:lnTo>
                  <a:pt x="92727" y="45000"/>
                </a:lnTo>
                <a:cubicBezTo>
                  <a:pt x="86700" y="45000"/>
                  <a:pt x="81816" y="51716"/>
                  <a:pt x="81816" y="60000"/>
                </a:cubicBezTo>
                <a:lnTo>
                  <a:pt x="81816" y="75000"/>
                </a:lnTo>
                <a:cubicBezTo>
                  <a:pt x="81816" y="83283"/>
                  <a:pt x="86700" y="90000"/>
                  <a:pt x="92727" y="90000"/>
                </a:cubicBezTo>
                <a:lnTo>
                  <a:pt x="103638" y="90000"/>
                </a:lnTo>
                <a:cubicBezTo>
                  <a:pt x="103638" y="90000"/>
                  <a:pt x="103638" y="105000"/>
                  <a:pt x="103638" y="105000"/>
                </a:cubicBezTo>
                <a:close/>
                <a:moveTo>
                  <a:pt x="5455" y="15000"/>
                </a:moveTo>
                <a:cubicBezTo>
                  <a:pt x="5455" y="10861"/>
                  <a:pt x="7900" y="7500"/>
                  <a:pt x="10911" y="7500"/>
                </a:cubicBezTo>
                <a:lnTo>
                  <a:pt x="98183" y="7500"/>
                </a:lnTo>
                <a:cubicBezTo>
                  <a:pt x="101188" y="7500"/>
                  <a:pt x="103638" y="10861"/>
                  <a:pt x="103638" y="15000"/>
                </a:cubicBezTo>
                <a:lnTo>
                  <a:pt x="103638" y="17083"/>
                </a:lnTo>
                <a:cubicBezTo>
                  <a:pt x="102027" y="15788"/>
                  <a:pt x="100177" y="15000"/>
                  <a:pt x="98183" y="15000"/>
                </a:cubicBezTo>
                <a:lnTo>
                  <a:pt x="10911" y="15000"/>
                </a:lnTo>
                <a:cubicBezTo>
                  <a:pt x="8911" y="15000"/>
                  <a:pt x="7061" y="15788"/>
                  <a:pt x="5455" y="17083"/>
                </a:cubicBezTo>
                <a:cubicBezTo>
                  <a:pt x="5455" y="17083"/>
                  <a:pt x="5455" y="15000"/>
                  <a:pt x="5455" y="15000"/>
                </a:cubicBezTo>
                <a:close/>
                <a:moveTo>
                  <a:pt x="109088" y="45000"/>
                </a:moveTo>
                <a:lnTo>
                  <a:pt x="109088" y="15000"/>
                </a:lnTo>
                <a:cubicBezTo>
                  <a:pt x="109088" y="6716"/>
                  <a:pt x="104205" y="0"/>
                  <a:pt x="98183" y="0"/>
                </a:cubicBezTo>
                <a:lnTo>
                  <a:pt x="10911" y="0"/>
                </a:lnTo>
                <a:cubicBezTo>
                  <a:pt x="4883" y="0"/>
                  <a:pt x="0" y="6716"/>
                  <a:pt x="0" y="15000"/>
                </a:cubicBezTo>
                <a:lnTo>
                  <a:pt x="0" y="105000"/>
                </a:lnTo>
                <a:cubicBezTo>
                  <a:pt x="0" y="113283"/>
                  <a:pt x="4883" y="120000"/>
                  <a:pt x="10911" y="120000"/>
                </a:cubicBezTo>
                <a:lnTo>
                  <a:pt x="98183" y="120000"/>
                </a:lnTo>
                <a:cubicBezTo>
                  <a:pt x="104205" y="120000"/>
                  <a:pt x="109088" y="113283"/>
                  <a:pt x="109088" y="105000"/>
                </a:cubicBezTo>
                <a:lnTo>
                  <a:pt x="109088" y="90000"/>
                </a:lnTo>
                <a:cubicBezTo>
                  <a:pt x="115116" y="90000"/>
                  <a:pt x="120000" y="83283"/>
                  <a:pt x="120000" y="75000"/>
                </a:cubicBezTo>
                <a:lnTo>
                  <a:pt x="120000" y="60000"/>
                </a:lnTo>
                <a:cubicBezTo>
                  <a:pt x="120000" y="51716"/>
                  <a:pt x="115116" y="45000"/>
                  <a:pt x="109088" y="45000"/>
                </a:cubicBezTo>
                <a:moveTo>
                  <a:pt x="95455" y="63750"/>
                </a:moveTo>
                <a:cubicBezTo>
                  <a:pt x="93944" y="63750"/>
                  <a:pt x="92727" y="65427"/>
                  <a:pt x="92727" y="67500"/>
                </a:cubicBezTo>
                <a:cubicBezTo>
                  <a:pt x="92727" y="69572"/>
                  <a:pt x="93944" y="71250"/>
                  <a:pt x="95455" y="71250"/>
                </a:cubicBezTo>
                <a:cubicBezTo>
                  <a:pt x="96961" y="71250"/>
                  <a:pt x="98183" y="69572"/>
                  <a:pt x="98183" y="67500"/>
                </a:cubicBezTo>
                <a:cubicBezTo>
                  <a:pt x="98183" y="65427"/>
                  <a:pt x="96961" y="63750"/>
                  <a:pt x="95455" y="63750"/>
                </a:cubicBezTo>
                <a:moveTo>
                  <a:pt x="40911" y="97500"/>
                </a:moveTo>
                <a:lnTo>
                  <a:pt x="35455" y="97500"/>
                </a:lnTo>
                <a:cubicBezTo>
                  <a:pt x="33944" y="97500"/>
                  <a:pt x="32727" y="99183"/>
                  <a:pt x="32727" y="101250"/>
                </a:cubicBezTo>
                <a:cubicBezTo>
                  <a:pt x="32727" y="103322"/>
                  <a:pt x="33944" y="105000"/>
                  <a:pt x="35455" y="105000"/>
                </a:cubicBezTo>
                <a:lnTo>
                  <a:pt x="40911" y="105000"/>
                </a:lnTo>
                <a:cubicBezTo>
                  <a:pt x="42416" y="105000"/>
                  <a:pt x="43638" y="103322"/>
                  <a:pt x="43638" y="101250"/>
                </a:cubicBezTo>
                <a:cubicBezTo>
                  <a:pt x="43638" y="99183"/>
                  <a:pt x="42416" y="97500"/>
                  <a:pt x="40911" y="97500"/>
                </a:cubicBezTo>
                <a:moveTo>
                  <a:pt x="40911" y="30000"/>
                </a:moveTo>
                <a:lnTo>
                  <a:pt x="35455" y="30000"/>
                </a:lnTo>
                <a:cubicBezTo>
                  <a:pt x="33944" y="30000"/>
                  <a:pt x="32727" y="31677"/>
                  <a:pt x="32727" y="33750"/>
                </a:cubicBezTo>
                <a:cubicBezTo>
                  <a:pt x="32727" y="35822"/>
                  <a:pt x="33944" y="37500"/>
                  <a:pt x="35455" y="37500"/>
                </a:cubicBezTo>
                <a:lnTo>
                  <a:pt x="40911" y="37500"/>
                </a:lnTo>
                <a:cubicBezTo>
                  <a:pt x="42416" y="37500"/>
                  <a:pt x="43638" y="35822"/>
                  <a:pt x="43638" y="33750"/>
                </a:cubicBezTo>
                <a:cubicBezTo>
                  <a:pt x="43638" y="31677"/>
                  <a:pt x="42416" y="30000"/>
                  <a:pt x="40911" y="30000"/>
                </a:cubicBezTo>
                <a:moveTo>
                  <a:pt x="24544" y="30000"/>
                </a:moveTo>
                <a:lnTo>
                  <a:pt x="19088" y="30000"/>
                </a:lnTo>
                <a:cubicBezTo>
                  <a:pt x="17583" y="30000"/>
                  <a:pt x="16361" y="31677"/>
                  <a:pt x="16361" y="33750"/>
                </a:cubicBezTo>
                <a:cubicBezTo>
                  <a:pt x="16361" y="35822"/>
                  <a:pt x="17583" y="37500"/>
                  <a:pt x="19088" y="37500"/>
                </a:cubicBezTo>
                <a:lnTo>
                  <a:pt x="24544" y="37500"/>
                </a:lnTo>
                <a:cubicBezTo>
                  <a:pt x="26055" y="37500"/>
                  <a:pt x="27272" y="35822"/>
                  <a:pt x="27272" y="33750"/>
                </a:cubicBezTo>
                <a:cubicBezTo>
                  <a:pt x="27272" y="31677"/>
                  <a:pt x="26055" y="30000"/>
                  <a:pt x="24544" y="30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" name="Shape 4795">
            <a:extLst>
              <a:ext uri="{FF2B5EF4-FFF2-40B4-BE49-F238E27FC236}">
                <a16:creationId xmlns:a16="http://schemas.microsoft.com/office/drawing/2014/main" id="{44F2F746-529F-4F88-B9FD-359792A63553}"/>
              </a:ext>
            </a:extLst>
          </p:cNvPr>
          <p:cNvSpPr/>
          <p:nvPr/>
        </p:nvSpPr>
        <p:spPr>
          <a:xfrm>
            <a:off x="9428685" y="2829527"/>
            <a:ext cx="279328" cy="228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272" y="40077"/>
                </a:moveTo>
                <a:lnTo>
                  <a:pt x="51816" y="40077"/>
                </a:lnTo>
                <a:cubicBezTo>
                  <a:pt x="50311" y="40077"/>
                  <a:pt x="49088" y="41566"/>
                  <a:pt x="49088" y="43405"/>
                </a:cubicBezTo>
                <a:cubicBezTo>
                  <a:pt x="49088" y="45250"/>
                  <a:pt x="50311" y="46738"/>
                  <a:pt x="51816" y="46738"/>
                </a:cubicBezTo>
                <a:lnTo>
                  <a:pt x="57272" y="46738"/>
                </a:lnTo>
                <a:cubicBezTo>
                  <a:pt x="58777" y="46738"/>
                  <a:pt x="60000" y="45250"/>
                  <a:pt x="60000" y="43405"/>
                </a:cubicBezTo>
                <a:cubicBezTo>
                  <a:pt x="60000" y="41566"/>
                  <a:pt x="58777" y="40077"/>
                  <a:pt x="57272" y="40077"/>
                </a:cubicBezTo>
                <a:moveTo>
                  <a:pt x="40911" y="40077"/>
                </a:moveTo>
                <a:lnTo>
                  <a:pt x="35455" y="40077"/>
                </a:lnTo>
                <a:cubicBezTo>
                  <a:pt x="33944" y="40077"/>
                  <a:pt x="32727" y="41566"/>
                  <a:pt x="32727" y="43405"/>
                </a:cubicBezTo>
                <a:cubicBezTo>
                  <a:pt x="32727" y="45250"/>
                  <a:pt x="33944" y="46738"/>
                  <a:pt x="35455" y="46738"/>
                </a:cubicBezTo>
                <a:lnTo>
                  <a:pt x="40911" y="46738"/>
                </a:lnTo>
                <a:cubicBezTo>
                  <a:pt x="42416" y="46738"/>
                  <a:pt x="43638" y="45250"/>
                  <a:pt x="43638" y="43405"/>
                </a:cubicBezTo>
                <a:cubicBezTo>
                  <a:pt x="43638" y="41566"/>
                  <a:pt x="42416" y="40077"/>
                  <a:pt x="40911" y="40077"/>
                </a:cubicBezTo>
                <a:moveTo>
                  <a:pt x="57272" y="100022"/>
                </a:moveTo>
                <a:lnTo>
                  <a:pt x="51816" y="100022"/>
                </a:lnTo>
                <a:cubicBezTo>
                  <a:pt x="50311" y="100022"/>
                  <a:pt x="49088" y="101511"/>
                  <a:pt x="49088" y="103350"/>
                </a:cubicBezTo>
                <a:cubicBezTo>
                  <a:pt x="49088" y="105194"/>
                  <a:pt x="50311" y="106677"/>
                  <a:pt x="51816" y="106677"/>
                </a:cubicBezTo>
                <a:lnTo>
                  <a:pt x="57272" y="106677"/>
                </a:lnTo>
                <a:cubicBezTo>
                  <a:pt x="58777" y="106677"/>
                  <a:pt x="60000" y="105194"/>
                  <a:pt x="60000" y="103350"/>
                </a:cubicBezTo>
                <a:cubicBezTo>
                  <a:pt x="60000" y="101511"/>
                  <a:pt x="58777" y="100022"/>
                  <a:pt x="57272" y="100022"/>
                </a:cubicBezTo>
                <a:moveTo>
                  <a:pt x="73638" y="100022"/>
                </a:moveTo>
                <a:lnTo>
                  <a:pt x="68183" y="100022"/>
                </a:lnTo>
                <a:cubicBezTo>
                  <a:pt x="66672" y="100022"/>
                  <a:pt x="65455" y="101511"/>
                  <a:pt x="65455" y="103350"/>
                </a:cubicBezTo>
                <a:cubicBezTo>
                  <a:pt x="65455" y="105194"/>
                  <a:pt x="66672" y="106677"/>
                  <a:pt x="68183" y="106677"/>
                </a:cubicBezTo>
                <a:lnTo>
                  <a:pt x="73638" y="106677"/>
                </a:lnTo>
                <a:cubicBezTo>
                  <a:pt x="75144" y="106677"/>
                  <a:pt x="76361" y="105194"/>
                  <a:pt x="76361" y="103350"/>
                </a:cubicBezTo>
                <a:cubicBezTo>
                  <a:pt x="76361" y="101511"/>
                  <a:pt x="75144" y="100022"/>
                  <a:pt x="73638" y="100022"/>
                </a:cubicBezTo>
                <a:moveTo>
                  <a:pt x="114544" y="80038"/>
                </a:moveTo>
                <a:cubicBezTo>
                  <a:pt x="114544" y="83716"/>
                  <a:pt x="112100" y="86700"/>
                  <a:pt x="109088" y="86700"/>
                </a:cubicBezTo>
                <a:lnTo>
                  <a:pt x="92727" y="86700"/>
                </a:lnTo>
                <a:cubicBezTo>
                  <a:pt x="89711" y="86700"/>
                  <a:pt x="87272" y="83716"/>
                  <a:pt x="87272" y="80038"/>
                </a:cubicBezTo>
                <a:lnTo>
                  <a:pt x="87272" y="66716"/>
                </a:lnTo>
                <a:cubicBezTo>
                  <a:pt x="87272" y="63044"/>
                  <a:pt x="89711" y="60061"/>
                  <a:pt x="92727" y="60061"/>
                </a:cubicBezTo>
                <a:lnTo>
                  <a:pt x="109088" y="60061"/>
                </a:lnTo>
                <a:cubicBezTo>
                  <a:pt x="112100" y="60061"/>
                  <a:pt x="114544" y="63044"/>
                  <a:pt x="114544" y="66716"/>
                </a:cubicBezTo>
                <a:cubicBezTo>
                  <a:pt x="114544" y="66716"/>
                  <a:pt x="114544" y="80038"/>
                  <a:pt x="114544" y="80038"/>
                </a:cubicBezTo>
                <a:close/>
                <a:moveTo>
                  <a:pt x="103638" y="106677"/>
                </a:moveTo>
                <a:cubicBezTo>
                  <a:pt x="103638" y="110355"/>
                  <a:pt x="101188" y="113338"/>
                  <a:pt x="98183" y="113338"/>
                </a:cubicBezTo>
                <a:lnTo>
                  <a:pt x="10911" y="113338"/>
                </a:lnTo>
                <a:cubicBezTo>
                  <a:pt x="7894" y="113338"/>
                  <a:pt x="5455" y="110355"/>
                  <a:pt x="5455" y="106677"/>
                </a:cubicBezTo>
                <a:lnTo>
                  <a:pt x="5455" y="40077"/>
                </a:lnTo>
                <a:cubicBezTo>
                  <a:pt x="5455" y="36405"/>
                  <a:pt x="7894" y="33416"/>
                  <a:pt x="10911" y="33416"/>
                </a:cubicBezTo>
                <a:lnTo>
                  <a:pt x="98183" y="33416"/>
                </a:lnTo>
                <a:cubicBezTo>
                  <a:pt x="101188" y="33416"/>
                  <a:pt x="103638" y="36405"/>
                  <a:pt x="103638" y="40077"/>
                </a:cubicBezTo>
                <a:lnTo>
                  <a:pt x="103638" y="53400"/>
                </a:lnTo>
                <a:lnTo>
                  <a:pt x="92727" y="53400"/>
                </a:lnTo>
                <a:cubicBezTo>
                  <a:pt x="86700" y="53400"/>
                  <a:pt x="81816" y="59361"/>
                  <a:pt x="81816" y="66716"/>
                </a:cubicBezTo>
                <a:lnTo>
                  <a:pt x="81816" y="80038"/>
                </a:lnTo>
                <a:cubicBezTo>
                  <a:pt x="81816" y="87394"/>
                  <a:pt x="86700" y="93361"/>
                  <a:pt x="92727" y="93361"/>
                </a:cubicBezTo>
                <a:lnTo>
                  <a:pt x="103638" y="93361"/>
                </a:lnTo>
                <a:cubicBezTo>
                  <a:pt x="103638" y="93361"/>
                  <a:pt x="103638" y="106677"/>
                  <a:pt x="103638" y="106677"/>
                </a:cubicBezTo>
                <a:close/>
                <a:moveTo>
                  <a:pt x="5455" y="26755"/>
                </a:moveTo>
                <a:cubicBezTo>
                  <a:pt x="5455" y="23083"/>
                  <a:pt x="7888" y="20100"/>
                  <a:pt x="10905" y="20100"/>
                </a:cubicBezTo>
                <a:lnTo>
                  <a:pt x="9400" y="26944"/>
                </a:lnTo>
                <a:cubicBezTo>
                  <a:pt x="7977" y="27188"/>
                  <a:pt x="6650" y="27755"/>
                  <a:pt x="5455" y="28605"/>
                </a:cubicBezTo>
                <a:cubicBezTo>
                  <a:pt x="5455" y="28605"/>
                  <a:pt x="5455" y="26755"/>
                  <a:pt x="5455" y="26755"/>
                </a:cubicBezTo>
                <a:close/>
                <a:moveTo>
                  <a:pt x="19172" y="8155"/>
                </a:moveTo>
                <a:lnTo>
                  <a:pt x="76022" y="26755"/>
                </a:lnTo>
                <a:lnTo>
                  <a:pt x="15088" y="26755"/>
                </a:lnTo>
                <a:cubicBezTo>
                  <a:pt x="15088" y="26755"/>
                  <a:pt x="19172" y="8155"/>
                  <a:pt x="19172" y="8155"/>
                </a:cubicBezTo>
                <a:close/>
                <a:moveTo>
                  <a:pt x="93200" y="14344"/>
                </a:moveTo>
                <a:lnTo>
                  <a:pt x="94344" y="25855"/>
                </a:lnTo>
                <a:lnTo>
                  <a:pt x="69777" y="17822"/>
                </a:lnTo>
                <a:cubicBezTo>
                  <a:pt x="69777" y="17822"/>
                  <a:pt x="93200" y="14344"/>
                  <a:pt x="93200" y="14344"/>
                </a:cubicBezTo>
                <a:close/>
                <a:moveTo>
                  <a:pt x="103638" y="26755"/>
                </a:moveTo>
                <a:lnTo>
                  <a:pt x="103638" y="28605"/>
                </a:lnTo>
                <a:cubicBezTo>
                  <a:pt x="102516" y="27805"/>
                  <a:pt x="101283" y="27244"/>
                  <a:pt x="99955" y="26977"/>
                </a:cubicBezTo>
                <a:lnTo>
                  <a:pt x="99283" y="20233"/>
                </a:lnTo>
                <a:cubicBezTo>
                  <a:pt x="101766" y="20855"/>
                  <a:pt x="103638" y="23538"/>
                  <a:pt x="103638" y="26755"/>
                </a:cubicBezTo>
                <a:moveTo>
                  <a:pt x="109088" y="53400"/>
                </a:moveTo>
                <a:lnTo>
                  <a:pt x="109088" y="26755"/>
                </a:lnTo>
                <a:cubicBezTo>
                  <a:pt x="109088" y="19583"/>
                  <a:pt x="104433" y="13772"/>
                  <a:pt x="98611" y="13488"/>
                </a:cubicBezTo>
                <a:lnTo>
                  <a:pt x="97961" y="6927"/>
                </a:lnTo>
                <a:lnTo>
                  <a:pt x="55666" y="13205"/>
                </a:lnTo>
                <a:lnTo>
                  <a:pt x="15316" y="0"/>
                </a:lnTo>
                <a:lnTo>
                  <a:pt x="12366" y="13438"/>
                </a:lnTo>
                <a:lnTo>
                  <a:pt x="10911" y="13438"/>
                </a:lnTo>
                <a:cubicBezTo>
                  <a:pt x="4883" y="13438"/>
                  <a:pt x="0" y="19400"/>
                  <a:pt x="0" y="26755"/>
                </a:cubicBezTo>
                <a:lnTo>
                  <a:pt x="0" y="106677"/>
                </a:lnTo>
                <a:cubicBezTo>
                  <a:pt x="0" y="114033"/>
                  <a:pt x="4883" y="120000"/>
                  <a:pt x="10911" y="120000"/>
                </a:cubicBezTo>
                <a:lnTo>
                  <a:pt x="98183" y="120000"/>
                </a:lnTo>
                <a:cubicBezTo>
                  <a:pt x="104205" y="120000"/>
                  <a:pt x="109088" y="114033"/>
                  <a:pt x="109088" y="106677"/>
                </a:cubicBezTo>
                <a:lnTo>
                  <a:pt x="109088" y="93361"/>
                </a:lnTo>
                <a:cubicBezTo>
                  <a:pt x="115116" y="93361"/>
                  <a:pt x="120000" y="87394"/>
                  <a:pt x="120000" y="80038"/>
                </a:cubicBezTo>
                <a:lnTo>
                  <a:pt x="120000" y="66716"/>
                </a:lnTo>
                <a:cubicBezTo>
                  <a:pt x="120000" y="59361"/>
                  <a:pt x="115116" y="53400"/>
                  <a:pt x="109088" y="53400"/>
                </a:cubicBezTo>
                <a:moveTo>
                  <a:pt x="73638" y="40077"/>
                </a:moveTo>
                <a:lnTo>
                  <a:pt x="68183" y="40077"/>
                </a:lnTo>
                <a:cubicBezTo>
                  <a:pt x="66672" y="40077"/>
                  <a:pt x="65455" y="41566"/>
                  <a:pt x="65455" y="43405"/>
                </a:cubicBezTo>
                <a:cubicBezTo>
                  <a:pt x="65455" y="45250"/>
                  <a:pt x="66672" y="46738"/>
                  <a:pt x="68183" y="46738"/>
                </a:cubicBezTo>
                <a:lnTo>
                  <a:pt x="73638" y="46738"/>
                </a:lnTo>
                <a:cubicBezTo>
                  <a:pt x="75144" y="46738"/>
                  <a:pt x="76361" y="45250"/>
                  <a:pt x="76361" y="43405"/>
                </a:cubicBezTo>
                <a:cubicBezTo>
                  <a:pt x="76361" y="41566"/>
                  <a:pt x="75144" y="40077"/>
                  <a:pt x="73638" y="40077"/>
                </a:cubicBezTo>
                <a:moveTo>
                  <a:pt x="90000" y="100022"/>
                </a:moveTo>
                <a:lnTo>
                  <a:pt x="84544" y="100022"/>
                </a:lnTo>
                <a:cubicBezTo>
                  <a:pt x="83038" y="100022"/>
                  <a:pt x="81816" y="101511"/>
                  <a:pt x="81816" y="103350"/>
                </a:cubicBezTo>
                <a:cubicBezTo>
                  <a:pt x="81816" y="105194"/>
                  <a:pt x="83038" y="106677"/>
                  <a:pt x="84544" y="106677"/>
                </a:cubicBezTo>
                <a:lnTo>
                  <a:pt x="90000" y="106677"/>
                </a:lnTo>
                <a:cubicBezTo>
                  <a:pt x="91505" y="106677"/>
                  <a:pt x="92727" y="105194"/>
                  <a:pt x="92727" y="103350"/>
                </a:cubicBezTo>
                <a:cubicBezTo>
                  <a:pt x="92727" y="101511"/>
                  <a:pt x="91505" y="100022"/>
                  <a:pt x="90000" y="100022"/>
                </a:cubicBezTo>
                <a:moveTo>
                  <a:pt x="95455" y="70050"/>
                </a:moveTo>
                <a:cubicBezTo>
                  <a:pt x="93944" y="70050"/>
                  <a:pt x="92727" y="71538"/>
                  <a:pt x="92727" y="73377"/>
                </a:cubicBezTo>
                <a:cubicBezTo>
                  <a:pt x="92727" y="75222"/>
                  <a:pt x="93944" y="76711"/>
                  <a:pt x="95455" y="76711"/>
                </a:cubicBezTo>
                <a:cubicBezTo>
                  <a:pt x="96961" y="76711"/>
                  <a:pt x="98183" y="75222"/>
                  <a:pt x="98183" y="73377"/>
                </a:cubicBezTo>
                <a:cubicBezTo>
                  <a:pt x="98183" y="71538"/>
                  <a:pt x="96961" y="70050"/>
                  <a:pt x="95455" y="70050"/>
                </a:cubicBezTo>
                <a:moveTo>
                  <a:pt x="24544" y="40077"/>
                </a:moveTo>
                <a:lnTo>
                  <a:pt x="19088" y="40077"/>
                </a:lnTo>
                <a:cubicBezTo>
                  <a:pt x="17583" y="40077"/>
                  <a:pt x="16361" y="41566"/>
                  <a:pt x="16361" y="43405"/>
                </a:cubicBezTo>
                <a:cubicBezTo>
                  <a:pt x="16361" y="45250"/>
                  <a:pt x="17583" y="46738"/>
                  <a:pt x="19088" y="46738"/>
                </a:cubicBezTo>
                <a:lnTo>
                  <a:pt x="24544" y="46738"/>
                </a:lnTo>
                <a:cubicBezTo>
                  <a:pt x="26055" y="46738"/>
                  <a:pt x="27272" y="45250"/>
                  <a:pt x="27272" y="43405"/>
                </a:cubicBezTo>
                <a:cubicBezTo>
                  <a:pt x="27272" y="41566"/>
                  <a:pt x="26055" y="40077"/>
                  <a:pt x="24544" y="40077"/>
                </a:cubicBezTo>
                <a:moveTo>
                  <a:pt x="84544" y="46738"/>
                </a:moveTo>
                <a:lnTo>
                  <a:pt x="90000" y="46738"/>
                </a:lnTo>
                <a:cubicBezTo>
                  <a:pt x="91505" y="46738"/>
                  <a:pt x="92727" y="45250"/>
                  <a:pt x="92727" y="43405"/>
                </a:cubicBezTo>
                <a:cubicBezTo>
                  <a:pt x="92727" y="41566"/>
                  <a:pt x="91505" y="40077"/>
                  <a:pt x="90000" y="40077"/>
                </a:cubicBezTo>
                <a:lnTo>
                  <a:pt x="84544" y="40077"/>
                </a:lnTo>
                <a:cubicBezTo>
                  <a:pt x="83038" y="40077"/>
                  <a:pt x="81816" y="41566"/>
                  <a:pt x="81816" y="43405"/>
                </a:cubicBezTo>
                <a:cubicBezTo>
                  <a:pt x="81816" y="45250"/>
                  <a:pt x="83038" y="46738"/>
                  <a:pt x="84544" y="46738"/>
                </a:cubicBezTo>
                <a:moveTo>
                  <a:pt x="40911" y="100022"/>
                </a:moveTo>
                <a:lnTo>
                  <a:pt x="35455" y="100022"/>
                </a:lnTo>
                <a:cubicBezTo>
                  <a:pt x="33944" y="100022"/>
                  <a:pt x="32727" y="101511"/>
                  <a:pt x="32727" y="103350"/>
                </a:cubicBezTo>
                <a:cubicBezTo>
                  <a:pt x="32727" y="105194"/>
                  <a:pt x="33944" y="106677"/>
                  <a:pt x="35455" y="106677"/>
                </a:cubicBezTo>
                <a:lnTo>
                  <a:pt x="40911" y="106677"/>
                </a:lnTo>
                <a:cubicBezTo>
                  <a:pt x="42416" y="106677"/>
                  <a:pt x="43638" y="105194"/>
                  <a:pt x="43638" y="103350"/>
                </a:cubicBezTo>
                <a:cubicBezTo>
                  <a:pt x="43638" y="101511"/>
                  <a:pt x="42416" y="100022"/>
                  <a:pt x="40911" y="100022"/>
                </a:cubicBezTo>
                <a:moveTo>
                  <a:pt x="24544" y="100022"/>
                </a:moveTo>
                <a:lnTo>
                  <a:pt x="19088" y="100022"/>
                </a:lnTo>
                <a:cubicBezTo>
                  <a:pt x="17583" y="100022"/>
                  <a:pt x="16361" y="101511"/>
                  <a:pt x="16361" y="103350"/>
                </a:cubicBezTo>
                <a:cubicBezTo>
                  <a:pt x="16361" y="105194"/>
                  <a:pt x="17583" y="106677"/>
                  <a:pt x="19088" y="106677"/>
                </a:cubicBezTo>
                <a:lnTo>
                  <a:pt x="24544" y="106677"/>
                </a:lnTo>
                <a:cubicBezTo>
                  <a:pt x="26055" y="106677"/>
                  <a:pt x="27272" y="105194"/>
                  <a:pt x="27272" y="103350"/>
                </a:cubicBezTo>
                <a:cubicBezTo>
                  <a:pt x="27272" y="101511"/>
                  <a:pt x="26055" y="100022"/>
                  <a:pt x="24544" y="10002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Shape 4796">
            <a:extLst>
              <a:ext uri="{FF2B5EF4-FFF2-40B4-BE49-F238E27FC236}">
                <a16:creationId xmlns:a16="http://schemas.microsoft.com/office/drawing/2014/main" id="{8A9AEE8B-3939-4882-8DD0-FA6D07DB760A}"/>
              </a:ext>
            </a:extLst>
          </p:cNvPr>
          <p:cNvSpPr/>
          <p:nvPr/>
        </p:nvSpPr>
        <p:spPr>
          <a:xfrm>
            <a:off x="10000035" y="2804134"/>
            <a:ext cx="203147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000" y="54544"/>
                </a:moveTo>
                <a:lnTo>
                  <a:pt x="15000" y="54544"/>
                </a:lnTo>
                <a:lnTo>
                  <a:pt x="15000" y="60000"/>
                </a:lnTo>
                <a:lnTo>
                  <a:pt x="75000" y="60000"/>
                </a:lnTo>
                <a:cubicBezTo>
                  <a:pt x="75000" y="60000"/>
                  <a:pt x="75000" y="54544"/>
                  <a:pt x="75000" y="54544"/>
                </a:cubicBezTo>
                <a:close/>
                <a:moveTo>
                  <a:pt x="105000" y="65455"/>
                </a:moveTo>
                <a:lnTo>
                  <a:pt x="15000" y="65455"/>
                </a:lnTo>
                <a:lnTo>
                  <a:pt x="15000" y="70911"/>
                </a:lnTo>
                <a:lnTo>
                  <a:pt x="105000" y="70911"/>
                </a:lnTo>
                <a:cubicBezTo>
                  <a:pt x="105000" y="70911"/>
                  <a:pt x="105000" y="65455"/>
                  <a:pt x="105000" y="65455"/>
                </a:cubicBezTo>
                <a:close/>
                <a:moveTo>
                  <a:pt x="22500" y="10911"/>
                </a:moveTo>
                <a:lnTo>
                  <a:pt x="15000" y="10911"/>
                </a:lnTo>
                <a:lnTo>
                  <a:pt x="15000" y="43638"/>
                </a:lnTo>
                <a:lnTo>
                  <a:pt x="22500" y="43638"/>
                </a:lnTo>
                <a:cubicBezTo>
                  <a:pt x="22500" y="43638"/>
                  <a:pt x="22500" y="10911"/>
                  <a:pt x="22500" y="10911"/>
                </a:cubicBezTo>
                <a:close/>
                <a:moveTo>
                  <a:pt x="105000" y="76361"/>
                </a:moveTo>
                <a:lnTo>
                  <a:pt x="15000" y="76361"/>
                </a:lnTo>
                <a:lnTo>
                  <a:pt x="15000" y="81816"/>
                </a:lnTo>
                <a:lnTo>
                  <a:pt x="105000" y="81816"/>
                </a:lnTo>
                <a:cubicBezTo>
                  <a:pt x="105000" y="81816"/>
                  <a:pt x="105000" y="76361"/>
                  <a:pt x="105000" y="76361"/>
                </a:cubicBezTo>
                <a:close/>
                <a:moveTo>
                  <a:pt x="90000" y="87272"/>
                </a:moveTo>
                <a:lnTo>
                  <a:pt x="15000" y="87272"/>
                </a:lnTo>
                <a:lnTo>
                  <a:pt x="15000" y="92727"/>
                </a:lnTo>
                <a:lnTo>
                  <a:pt x="90000" y="92727"/>
                </a:lnTo>
                <a:cubicBezTo>
                  <a:pt x="90000" y="92727"/>
                  <a:pt x="90000" y="87272"/>
                  <a:pt x="90000" y="87272"/>
                </a:cubicBezTo>
                <a:close/>
                <a:moveTo>
                  <a:pt x="112500" y="110688"/>
                </a:moveTo>
                <a:lnTo>
                  <a:pt x="103900" y="104433"/>
                </a:lnTo>
                <a:cubicBezTo>
                  <a:pt x="103222" y="103944"/>
                  <a:pt x="102288" y="103638"/>
                  <a:pt x="101250" y="103638"/>
                </a:cubicBezTo>
                <a:cubicBezTo>
                  <a:pt x="100216" y="103638"/>
                  <a:pt x="99277" y="103944"/>
                  <a:pt x="98600" y="104433"/>
                </a:cubicBezTo>
                <a:lnTo>
                  <a:pt x="86250" y="113416"/>
                </a:lnTo>
                <a:lnTo>
                  <a:pt x="73900" y="104433"/>
                </a:lnTo>
                <a:cubicBezTo>
                  <a:pt x="73222" y="103944"/>
                  <a:pt x="72288" y="103638"/>
                  <a:pt x="71250" y="103638"/>
                </a:cubicBezTo>
                <a:cubicBezTo>
                  <a:pt x="70022" y="103638"/>
                  <a:pt x="68988" y="104094"/>
                  <a:pt x="68300" y="104755"/>
                </a:cubicBezTo>
                <a:lnTo>
                  <a:pt x="68250" y="104727"/>
                </a:lnTo>
                <a:lnTo>
                  <a:pt x="60000" y="112727"/>
                </a:lnTo>
                <a:lnTo>
                  <a:pt x="51750" y="104727"/>
                </a:lnTo>
                <a:lnTo>
                  <a:pt x="51700" y="104755"/>
                </a:lnTo>
                <a:cubicBezTo>
                  <a:pt x="51011" y="104094"/>
                  <a:pt x="49977" y="103638"/>
                  <a:pt x="48750" y="103638"/>
                </a:cubicBezTo>
                <a:cubicBezTo>
                  <a:pt x="47716" y="103638"/>
                  <a:pt x="46777" y="103944"/>
                  <a:pt x="46100" y="104433"/>
                </a:cubicBezTo>
                <a:lnTo>
                  <a:pt x="33750" y="113416"/>
                </a:lnTo>
                <a:lnTo>
                  <a:pt x="21400" y="104433"/>
                </a:lnTo>
                <a:cubicBezTo>
                  <a:pt x="20722" y="103944"/>
                  <a:pt x="19788" y="103638"/>
                  <a:pt x="18750" y="103638"/>
                </a:cubicBezTo>
                <a:cubicBezTo>
                  <a:pt x="17711" y="103638"/>
                  <a:pt x="16777" y="103944"/>
                  <a:pt x="16100" y="104433"/>
                </a:cubicBezTo>
                <a:lnTo>
                  <a:pt x="7500" y="110688"/>
                </a:lnTo>
                <a:lnTo>
                  <a:pt x="7500" y="5455"/>
                </a:lnTo>
                <a:lnTo>
                  <a:pt x="112500" y="5455"/>
                </a:lnTo>
                <a:cubicBezTo>
                  <a:pt x="112500" y="5455"/>
                  <a:pt x="112500" y="110688"/>
                  <a:pt x="112500" y="110688"/>
                </a:cubicBezTo>
                <a:close/>
                <a:moveTo>
                  <a:pt x="116250" y="0"/>
                </a:moveTo>
                <a:lnTo>
                  <a:pt x="3750" y="0"/>
                </a:lnTo>
                <a:cubicBezTo>
                  <a:pt x="1677" y="0"/>
                  <a:pt x="0" y="1222"/>
                  <a:pt x="0" y="2727"/>
                </a:cubicBezTo>
                <a:lnTo>
                  <a:pt x="0" y="117272"/>
                </a:lnTo>
                <a:cubicBezTo>
                  <a:pt x="0" y="118777"/>
                  <a:pt x="1677" y="120000"/>
                  <a:pt x="3750" y="120000"/>
                </a:cubicBezTo>
                <a:cubicBezTo>
                  <a:pt x="4788" y="120000"/>
                  <a:pt x="5727" y="119694"/>
                  <a:pt x="6400" y="119200"/>
                </a:cubicBezTo>
                <a:lnTo>
                  <a:pt x="18750" y="110222"/>
                </a:lnTo>
                <a:lnTo>
                  <a:pt x="31100" y="119200"/>
                </a:lnTo>
                <a:cubicBezTo>
                  <a:pt x="31777" y="119694"/>
                  <a:pt x="32711" y="120000"/>
                  <a:pt x="33750" y="120000"/>
                </a:cubicBezTo>
                <a:cubicBezTo>
                  <a:pt x="34788" y="120000"/>
                  <a:pt x="35727" y="119694"/>
                  <a:pt x="36400" y="119200"/>
                </a:cubicBezTo>
                <a:lnTo>
                  <a:pt x="48344" y="110516"/>
                </a:lnTo>
                <a:lnTo>
                  <a:pt x="57000" y="118911"/>
                </a:lnTo>
                <a:lnTo>
                  <a:pt x="57050" y="118883"/>
                </a:lnTo>
                <a:cubicBezTo>
                  <a:pt x="57738" y="119544"/>
                  <a:pt x="58772" y="120000"/>
                  <a:pt x="60000" y="120000"/>
                </a:cubicBezTo>
                <a:cubicBezTo>
                  <a:pt x="61227" y="120000"/>
                  <a:pt x="62261" y="119544"/>
                  <a:pt x="62950" y="118883"/>
                </a:cubicBezTo>
                <a:lnTo>
                  <a:pt x="63000" y="118911"/>
                </a:lnTo>
                <a:lnTo>
                  <a:pt x="71655" y="110516"/>
                </a:lnTo>
                <a:lnTo>
                  <a:pt x="83600" y="119200"/>
                </a:lnTo>
                <a:cubicBezTo>
                  <a:pt x="84277" y="119694"/>
                  <a:pt x="85211" y="120000"/>
                  <a:pt x="86250" y="120000"/>
                </a:cubicBezTo>
                <a:cubicBezTo>
                  <a:pt x="87288" y="120000"/>
                  <a:pt x="88227" y="119694"/>
                  <a:pt x="88900" y="119200"/>
                </a:cubicBezTo>
                <a:lnTo>
                  <a:pt x="101250" y="110222"/>
                </a:lnTo>
                <a:lnTo>
                  <a:pt x="113600" y="119200"/>
                </a:lnTo>
                <a:cubicBezTo>
                  <a:pt x="114277" y="119694"/>
                  <a:pt x="115211" y="120000"/>
                  <a:pt x="116250" y="120000"/>
                </a:cubicBezTo>
                <a:cubicBezTo>
                  <a:pt x="118322" y="120000"/>
                  <a:pt x="120000" y="118777"/>
                  <a:pt x="120000" y="117272"/>
                </a:cubicBezTo>
                <a:lnTo>
                  <a:pt x="120000" y="2727"/>
                </a:lnTo>
                <a:cubicBezTo>
                  <a:pt x="120000" y="1222"/>
                  <a:pt x="118322" y="0"/>
                  <a:pt x="116250" y="0"/>
                </a:cubicBezTo>
                <a:moveTo>
                  <a:pt x="90000" y="10911"/>
                </a:moveTo>
                <a:lnTo>
                  <a:pt x="82500" y="10911"/>
                </a:lnTo>
                <a:lnTo>
                  <a:pt x="82500" y="43638"/>
                </a:lnTo>
                <a:lnTo>
                  <a:pt x="90000" y="43638"/>
                </a:lnTo>
                <a:cubicBezTo>
                  <a:pt x="90000" y="43638"/>
                  <a:pt x="90000" y="10911"/>
                  <a:pt x="90000" y="10911"/>
                </a:cubicBezTo>
                <a:close/>
                <a:moveTo>
                  <a:pt x="105000" y="10911"/>
                </a:moveTo>
                <a:lnTo>
                  <a:pt x="97500" y="10911"/>
                </a:lnTo>
                <a:lnTo>
                  <a:pt x="97500" y="43638"/>
                </a:lnTo>
                <a:lnTo>
                  <a:pt x="105000" y="43638"/>
                </a:lnTo>
                <a:cubicBezTo>
                  <a:pt x="105000" y="43638"/>
                  <a:pt x="105000" y="10911"/>
                  <a:pt x="105000" y="10911"/>
                </a:cubicBezTo>
                <a:close/>
                <a:moveTo>
                  <a:pt x="60000" y="10911"/>
                </a:moveTo>
                <a:lnTo>
                  <a:pt x="52500" y="10911"/>
                </a:lnTo>
                <a:lnTo>
                  <a:pt x="52500" y="43638"/>
                </a:lnTo>
                <a:lnTo>
                  <a:pt x="60000" y="43638"/>
                </a:lnTo>
                <a:cubicBezTo>
                  <a:pt x="60000" y="43638"/>
                  <a:pt x="60000" y="10911"/>
                  <a:pt x="60000" y="10911"/>
                </a:cubicBezTo>
                <a:close/>
                <a:moveTo>
                  <a:pt x="45000" y="10911"/>
                </a:moveTo>
                <a:lnTo>
                  <a:pt x="30000" y="10911"/>
                </a:lnTo>
                <a:lnTo>
                  <a:pt x="30000" y="43638"/>
                </a:lnTo>
                <a:lnTo>
                  <a:pt x="45000" y="43638"/>
                </a:lnTo>
                <a:cubicBezTo>
                  <a:pt x="45000" y="43638"/>
                  <a:pt x="45000" y="10911"/>
                  <a:pt x="45000" y="10911"/>
                </a:cubicBezTo>
                <a:close/>
                <a:moveTo>
                  <a:pt x="75000" y="10911"/>
                </a:moveTo>
                <a:lnTo>
                  <a:pt x="67500" y="10911"/>
                </a:lnTo>
                <a:lnTo>
                  <a:pt x="67500" y="43638"/>
                </a:lnTo>
                <a:lnTo>
                  <a:pt x="75000" y="43638"/>
                </a:lnTo>
                <a:cubicBezTo>
                  <a:pt x="75000" y="43638"/>
                  <a:pt x="75000" y="10911"/>
                  <a:pt x="75000" y="1091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" name="Shape 4797">
            <a:extLst>
              <a:ext uri="{FF2B5EF4-FFF2-40B4-BE49-F238E27FC236}">
                <a16:creationId xmlns:a16="http://schemas.microsoft.com/office/drawing/2014/main" id="{0FD80A28-49DE-447B-AD24-6EB669138F62}"/>
              </a:ext>
            </a:extLst>
          </p:cNvPr>
          <p:cNvSpPr/>
          <p:nvPr/>
        </p:nvSpPr>
        <p:spPr>
          <a:xfrm>
            <a:off x="10520600" y="2804134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000" y="76361"/>
                </a:moveTo>
                <a:lnTo>
                  <a:pt x="13333" y="76361"/>
                </a:lnTo>
                <a:lnTo>
                  <a:pt x="13333" y="81816"/>
                </a:lnTo>
                <a:lnTo>
                  <a:pt x="80000" y="81816"/>
                </a:lnTo>
                <a:cubicBezTo>
                  <a:pt x="80000" y="81816"/>
                  <a:pt x="80000" y="76361"/>
                  <a:pt x="80000" y="76361"/>
                </a:cubicBezTo>
                <a:close/>
                <a:moveTo>
                  <a:pt x="86666" y="111622"/>
                </a:moveTo>
                <a:lnTo>
                  <a:pt x="75688" y="104433"/>
                </a:lnTo>
                <a:cubicBezTo>
                  <a:pt x="75083" y="103944"/>
                  <a:pt x="74255" y="103638"/>
                  <a:pt x="73333" y="103638"/>
                </a:cubicBezTo>
                <a:cubicBezTo>
                  <a:pt x="72416" y="103638"/>
                  <a:pt x="71583" y="103944"/>
                  <a:pt x="70977" y="104433"/>
                </a:cubicBezTo>
                <a:lnTo>
                  <a:pt x="60000" y="113416"/>
                </a:lnTo>
                <a:lnTo>
                  <a:pt x="49022" y="104433"/>
                </a:lnTo>
                <a:cubicBezTo>
                  <a:pt x="48422" y="103944"/>
                  <a:pt x="47588" y="103638"/>
                  <a:pt x="46666" y="103638"/>
                </a:cubicBezTo>
                <a:cubicBezTo>
                  <a:pt x="45750" y="103638"/>
                  <a:pt x="44916" y="103944"/>
                  <a:pt x="44311" y="104433"/>
                </a:cubicBezTo>
                <a:lnTo>
                  <a:pt x="33333" y="113416"/>
                </a:lnTo>
                <a:lnTo>
                  <a:pt x="22355" y="104433"/>
                </a:lnTo>
                <a:cubicBezTo>
                  <a:pt x="21750" y="103944"/>
                  <a:pt x="20922" y="103638"/>
                  <a:pt x="20000" y="103638"/>
                </a:cubicBezTo>
                <a:cubicBezTo>
                  <a:pt x="19083" y="103638"/>
                  <a:pt x="18250" y="103944"/>
                  <a:pt x="17644" y="104433"/>
                </a:cubicBezTo>
                <a:lnTo>
                  <a:pt x="6666" y="111622"/>
                </a:lnTo>
                <a:lnTo>
                  <a:pt x="6666" y="21816"/>
                </a:lnTo>
                <a:lnTo>
                  <a:pt x="86666" y="21816"/>
                </a:lnTo>
                <a:cubicBezTo>
                  <a:pt x="86666" y="21816"/>
                  <a:pt x="86666" y="111622"/>
                  <a:pt x="86666" y="111622"/>
                </a:cubicBezTo>
                <a:close/>
                <a:moveTo>
                  <a:pt x="90000" y="16361"/>
                </a:moveTo>
                <a:lnTo>
                  <a:pt x="3333" y="16361"/>
                </a:lnTo>
                <a:cubicBezTo>
                  <a:pt x="1488" y="16361"/>
                  <a:pt x="0" y="17583"/>
                  <a:pt x="0" y="19088"/>
                </a:cubicBezTo>
                <a:lnTo>
                  <a:pt x="0" y="117272"/>
                </a:lnTo>
                <a:cubicBezTo>
                  <a:pt x="0" y="118777"/>
                  <a:pt x="1488" y="120000"/>
                  <a:pt x="3333" y="120000"/>
                </a:cubicBezTo>
                <a:cubicBezTo>
                  <a:pt x="4255" y="120000"/>
                  <a:pt x="5088" y="119694"/>
                  <a:pt x="5688" y="119200"/>
                </a:cubicBezTo>
                <a:lnTo>
                  <a:pt x="19738" y="110005"/>
                </a:lnTo>
                <a:lnTo>
                  <a:pt x="30977" y="119200"/>
                </a:lnTo>
                <a:cubicBezTo>
                  <a:pt x="31577" y="119694"/>
                  <a:pt x="32411" y="120000"/>
                  <a:pt x="33333" y="120000"/>
                </a:cubicBezTo>
                <a:cubicBezTo>
                  <a:pt x="34255" y="120000"/>
                  <a:pt x="35088" y="119694"/>
                  <a:pt x="35688" y="119200"/>
                </a:cubicBezTo>
                <a:lnTo>
                  <a:pt x="46666" y="110222"/>
                </a:lnTo>
                <a:lnTo>
                  <a:pt x="57644" y="119200"/>
                </a:lnTo>
                <a:cubicBezTo>
                  <a:pt x="58244" y="119694"/>
                  <a:pt x="59077" y="120000"/>
                  <a:pt x="60000" y="120000"/>
                </a:cubicBezTo>
                <a:cubicBezTo>
                  <a:pt x="60922" y="120000"/>
                  <a:pt x="61755" y="119694"/>
                  <a:pt x="62355" y="119200"/>
                </a:cubicBezTo>
                <a:lnTo>
                  <a:pt x="73594" y="110005"/>
                </a:lnTo>
                <a:lnTo>
                  <a:pt x="87644" y="119200"/>
                </a:lnTo>
                <a:cubicBezTo>
                  <a:pt x="88244" y="119694"/>
                  <a:pt x="89077" y="120000"/>
                  <a:pt x="90000" y="120000"/>
                </a:cubicBezTo>
                <a:cubicBezTo>
                  <a:pt x="91844" y="120000"/>
                  <a:pt x="93333" y="118777"/>
                  <a:pt x="93333" y="117272"/>
                </a:cubicBezTo>
                <a:lnTo>
                  <a:pt x="93333" y="19088"/>
                </a:lnTo>
                <a:cubicBezTo>
                  <a:pt x="93333" y="17583"/>
                  <a:pt x="91844" y="16361"/>
                  <a:pt x="90000" y="16361"/>
                </a:cubicBezTo>
                <a:moveTo>
                  <a:pt x="46666" y="65455"/>
                </a:moveTo>
                <a:lnTo>
                  <a:pt x="13333" y="65455"/>
                </a:lnTo>
                <a:lnTo>
                  <a:pt x="13333" y="70911"/>
                </a:lnTo>
                <a:lnTo>
                  <a:pt x="46666" y="70911"/>
                </a:lnTo>
                <a:cubicBezTo>
                  <a:pt x="46666" y="70911"/>
                  <a:pt x="46666" y="65455"/>
                  <a:pt x="46666" y="65455"/>
                </a:cubicBezTo>
                <a:close/>
                <a:moveTo>
                  <a:pt x="116666" y="0"/>
                </a:moveTo>
                <a:lnTo>
                  <a:pt x="30000" y="0"/>
                </a:lnTo>
                <a:cubicBezTo>
                  <a:pt x="28155" y="0"/>
                  <a:pt x="26666" y="1222"/>
                  <a:pt x="26666" y="2727"/>
                </a:cubicBezTo>
                <a:lnTo>
                  <a:pt x="26666" y="10911"/>
                </a:lnTo>
                <a:lnTo>
                  <a:pt x="33333" y="10911"/>
                </a:lnTo>
                <a:lnTo>
                  <a:pt x="33333" y="5455"/>
                </a:lnTo>
                <a:lnTo>
                  <a:pt x="113333" y="5455"/>
                </a:lnTo>
                <a:lnTo>
                  <a:pt x="113333" y="95255"/>
                </a:lnTo>
                <a:lnTo>
                  <a:pt x="102355" y="88072"/>
                </a:lnTo>
                <a:cubicBezTo>
                  <a:pt x="101755" y="87577"/>
                  <a:pt x="100922" y="87272"/>
                  <a:pt x="100000" y="87272"/>
                </a:cubicBezTo>
                <a:lnTo>
                  <a:pt x="100000" y="93855"/>
                </a:lnTo>
                <a:lnTo>
                  <a:pt x="100261" y="93644"/>
                </a:lnTo>
                <a:lnTo>
                  <a:pt x="114311" y="102838"/>
                </a:lnTo>
                <a:cubicBezTo>
                  <a:pt x="114911" y="103327"/>
                  <a:pt x="115744" y="103638"/>
                  <a:pt x="116666" y="103638"/>
                </a:cubicBezTo>
                <a:cubicBezTo>
                  <a:pt x="118511" y="103638"/>
                  <a:pt x="120000" y="102416"/>
                  <a:pt x="120000" y="100911"/>
                </a:cubicBezTo>
                <a:lnTo>
                  <a:pt x="120000" y="2727"/>
                </a:lnTo>
                <a:cubicBezTo>
                  <a:pt x="120000" y="1222"/>
                  <a:pt x="118511" y="0"/>
                  <a:pt x="116666" y="0"/>
                </a:cubicBezTo>
                <a:moveTo>
                  <a:pt x="60000" y="87272"/>
                </a:moveTo>
                <a:lnTo>
                  <a:pt x="13333" y="87272"/>
                </a:lnTo>
                <a:lnTo>
                  <a:pt x="13333" y="92727"/>
                </a:lnTo>
                <a:lnTo>
                  <a:pt x="60000" y="92727"/>
                </a:lnTo>
                <a:cubicBezTo>
                  <a:pt x="60000" y="92727"/>
                  <a:pt x="60000" y="87272"/>
                  <a:pt x="60000" y="87272"/>
                </a:cubicBezTo>
                <a:close/>
                <a:moveTo>
                  <a:pt x="66666" y="27272"/>
                </a:moveTo>
                <a:lnTo>
                  <a:pt x="60000" y="27272"/>
                </a:lnTo>
                <a:lnTo>
                  <a:pt x="60000" y="54544"/>
                </a:lnTo>
                <a:lnTo>
                  <a:pt x="66666" y="54544"/>
                </a:lnTo>
                <a:cubicBezTo>
                  <a:pt x="66666" y="54544"/>
                  <a:pt x="66666" y="27272"/>
                  <a:pt x="66666" y="27272"/>
                </a:cubicBezTo>
                <a:close/>
                <a:moveTo>
                  <a:pt x="80000" y="27272"/>
                </a:moveTo>
                <a:lnTo>
                  <a:pt x="73333" y="27272"/>
                </a:lnTo>
                <a:lnTo>
                  <a:pt x="73333" y="54544"/>
                </a:lnTo>
                <a:lnTo>
                  <a:pt x="80000" y="54544"/>
                </a:lnTo>
                <a:cubicBezTo>
                  <a:pt x="80000" y="54544"/>
                  <a:pt x="80000" y="27272"/>
                  <a:pt x="80000" y="27272"/>
                </a:cubicBezTo>
                <a:close/>
                <a:moveTo>
                  <a:pt x="40000" y="27272"/>
                </a:moveTo>
                <a:lnTo>
                  <a:pt x="26666" y="27272"/>
                </a:lnTo>
                <a:lnTo>
                  <a:pt x="26666" y="54544"/>
                </a:lnTo>
                <a:lnTo>
                  <a:pt x="40000" y="54544"/>
                </a:lnTo>
                <a:cubicBezTo>
                  <a:pt x="40000" y="54544"/>
                  <a:pt x="40000" y="27272"/>
                  <a:pt x="40000" y="27272"/>
                </a:cubicBezTo>
                <a:close/>
                <a:moveTo>
                  <a:pt x="20000" y="27272"/>
                </a:moveTo>
                <a:lnTo>
                  <a:pt x="13333" y="27272"/>
                </a:lnTo>
                <a:lnTo>
                  <a:pt x="13333" y="54544"/>
                </a:lnTo>
                <a:lnTo>
                  <a:pt x="20000" y="54544"/>
                </a:lnTo>
                <a:cubicBezTo>
                  <a:pt x="20000" y="54544"/>
                  <a:pt x="20000" y="27272"/>
                  <a:pt x="20000" y="27272"/>
                </a:cubicBezTo>
                <a:close/>
                <a:moveTo>
                  <a:pt x="53333" y="27272"/>
                </a:moveTo>
                <a:lnTo>
                  <a:pt x="46666" y="27272"/>
                </a:lnTo>
                <a:lnTo>
                  <a:pt x="46666" y="54544"/>
                </a:lnTo>
                <a:lnTo>
                  <a:pt x="53333" y="54544"/>
                </a:lnTo>
                <a:cubicBezTo>
                  <a:pt x="53333" y="54544"/>
                  <a:pt x="53333" y="27272"/>
                  <a:pt x="53333" y="2727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" name="Shape 4798">
            <a:extLst>
              <a:ext uri="{FF2B5EF4-FFF2-40B4-BE49-F238E27FC236}">
                <a16:creationId xmlns:a16="http://schemas.microsoft.com/office/drawing/2014/main" id="{0E29D7A8-BC99-4BE3-AA0E-8C2D8253AF4E}"/>
              </a:ext>
            </a:extLst>
          </p:cNvPr>
          <p:cNvSpPr/>
          <p:nvPr/>
        </p:nvSpPr>
        <p:spPr>
          <a:xfrm>
            <a:off x="11028468" y="2804134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70911"/>
                </a:moveTo>
                <a:cubicBezTo>
                  <a:pt x="58494" y="70911"/>
                  <a:pt x="57272" y="69688"/>
                  <a:pt x="57272" y="68183"/>
                </a:cubicBezTo>
                <a:cubicBezTo>
                  <a:pt x="57272" y="66672"/>
                  <a:pt x="58494" y="65455"/>
                  <a:pt x="60000" y="65455"/>
                </a:cubicBezTo>
                <a:cubicBezTo>
                  <a:pt x="61505" y="65455"/>
                  <a:pt x="62727" y="66672"/>
                  <a:pt x="62727" y="68183"/>
                </a:cubicBezTo>
                <a:cubicBezTo>
                  <a:pt x="62727" y="69688"/>
                  <a:pt x="61505" y="70911"/>
                  <a:pt x="60000" y="70911"/>
                </a:cubicBezTo>
                <a:moveTo>
                  <a:pt x="60000" y="60000"/>
                </a:moveTo>
                <a:cubicBezTo>
                  <a:pt x="55483" y="60000"/>
                  <a:pt x="51816" y="63666"/>
                  <a:pt x="51816" y="68183"/>
                </a:cubicBezTo>
                <a:cubicBezTo>
                  <a:pt x="51816" y="72700"/>
                  <a:pt x="55483" y="76361"/>
                  <a:pt x="60000" y="76361"/>
                </a:cubicBezTo>
                <a:cubicBezTo>
                  <a:pt x="64516" y="76361"/>
                  <a:pt x="68183" y="72700"/>
                  <a:pt x="68183" y="68183"/>
                </a:cubicBezTo>
                <a:cubicBezTo>
                  <a:pt x="68183" y="63666"/>
                  <a:pt x="64516" y="60000"/>
                  <a:pt x="60000" y="60000"/>
                </a:cubicBezTo>
                <a:moveTo>
                  <a:pt x="113716" y="64238"/>
                </a:moveTo>
                <a:lnTo>
                  <a:pt x="109694" y="76033"/>
                </a:lnTo>
                <a:cubicBezTo>
                  <a:pt x="97177" y="82950"/>
                  <a:pt x="80200" y="87272"/>
                  <a:pt x="61361" y="87272"/>
                </a:cubicBezTo>
                <a:cubicBezTo>
                  <a:pt x="40761" y="87272"/>
                  <a:pt x="22355" y="82127"/>
                  <a:pt x="9622" y="74033"/>
                </a:cubicBezTo>
                <a:lnTo>
                  <a:pt x="6288" y="64266"/>
                </a:lnTo>
                <a:cubicBezTo>
                  <a:pt x="6288" y="64266"/>
                  <a:pt x="5455" y="62061"/>
                  <a:pt x="5455" y="60000"/>
                </a:cubicBezTo>
                <a:cubicBezTo>
                  <a:pt x="5455" y="53988"/>
                  <a:pt x="10350" y="49088"/>
                  <a:pt x="16361" y="49088"/>
                </a:cubicBezTo>
                <a:lnTo>
                  <a:pt x="103638" y="49088"/>
                </a:lnTo>
                <a:cubicBezTo>
                  <a:pt x="109655" y="49088"/>
                  <a:pt x="114544" y="53988"/>
                  <a:pt x="114544" y="60000"/>
                </a:cubicBezTo>
                <a:cubicBezTo>
                  <a:pt x="114544" y="62072"/>
                  <a:pt x="113716" y="64238"/>
                  <a:pt x="113716" y="64238"/>
                </a:cubicBezTo>
                <a:moveTo>
                  <a:pt x="98000" y="110333"/>
                </a:moveTo>
                <a:cubicBezTo>
                  <a:pt x="97977" y="110338"/>
                  <a:pt x="96877" y="114544"/>
                  <a:pt x="92727" y="114544"/>
                </a:cubicBezTo>
                <a:lnTo>
                  <a:pt x="27272" y="114544"/>
                </a:lnTo>
                <a:cubicBezTo>
                  <a:pt x="23161" y="114544"/>
                  <a:pt x="22000" y="110333"/>
                  <a:pt x="22000" y="110333"/>
                </a:cubicBezTo>
                <a:lnTo>
                  <a:pt x="12200" y="81594"/>
                </a:lnTo>
                <a:cubicBezTo>
                  <a:pt x="25372" y="88488"/>
                  <a:pt x="42505" y="92727"/>
                  <a:pt x="61361" y="92727"/>
                </a:cubicBezTo>
                <a:cubicBezTo>
                  <a:pt x="78683" y="92727"/>
                  <a:pt x="94550" y="89144"/>
                  <a:pt x="107244" y="83227"/>
                </a:cubicBezTo>
                <a:cubicBezTo>
                  <a:pt x="107244" y="83227"/>
                  <a:pt x="98000" y="110333"/>
                  <a:pt x="98000" y="110333"/>
                </a:cubicBezTo>
                <a:close/>
                <a:moveTo>
                  <a:pt x="60000" y="5455"/>
                </a:moveTo>
                <a:cubicBezTo>
                  <a:pt x="74644" y="5455"/>
                  <a:pt x="86983" y="21527"/>
                  <a:pt x="91161" y="43638"/>
                </a:cubicBezTo>
                <a:lnTo>
                  <a:pt x="28838" y="43638"/>
                </a:lnTo>
                <a:cubicBezTo>
                  <a:pt x="33016" y="21527"/>
                  <a:pt x="45355" y="5455"/>
                  <a:pt x="60000" y="5455"/>
                </a:cubicBezTo>
                <a:moveTo>
                  <a:pt x="103638" y="43638"/>
                </a:moveTo>
                <a:lnTo>
                  <a:pt x="96672" y="43638"/>
                </a:lnTo>
                <a:cubicBezTo>
                  <a:pt x="92133" y="18472"/>
                  <a:pt x="77466" y="0"/>
                  <a:pt x="60000" y="0"/>
                </a:cubicBezTo>
                <a:cubicBezTo>
                  <a:pt x="42533" y="0"/>
                  <a:pt x="27866" y="18472"/>
                  <a:pt x="23333" y="43638"/>
                </a:cubicBezTo>
                <a:lnTo>
                  <a:pt x="16361" y="43638"/>
                </a:lnTo>
                <a:cubicBezTo>
                  <a:pt x="7327" y="43638"/>
                  <a:pt x="0" y="50966"/>
                  <a:pt x="0" y="60000"/>
                </a:cubicBezTo>
                <a:cubicBezTo>
                  <a:pt x="0" y="63044"/>
                  <a:pt x="838" y="65177"/>
                  <a:pt x="838" y="65177"/>
                </a:cubicBezTo>
                <a:lnTo>
                  <a:pt x="17322" y="113527"/>
                </a:lnTo>
                <a:cubicBezTo>
                  <a:pt x="17322" y="113527"/>
                  <a:pt x="19177" y="120000"/>
                  <a:pt x="27272" y="120000"/>
                </a:cubicBezTo>
                <a:lnTo>
                  <a:pt x="92727" y="120000"/>
                </a:lnTo>
                <a:cubicBezTo>
                  <a:pt x="100850" y="120000"/>
                  <a:pt x="103138" y="112188"/>
                  <a:pt x="103166" y="112094"/>
                </a:cubicBezTo>
                <a:lnTo>
                  <a:pt x="119094" y="65150"/>
                </a:lnTo>
                <a:cubicBezTo>
                  <a:pt x="119633" y="63522"/>
                  <a:pt x="120000" y="61811"/>
                  <a:pt x="120000" y="60000"/>
                </a:cubicBezTo>
                <a:cubicBezTo>
                  <a:pt x="120000" y="50966"/>
                  <a:pt x="112672" y="43638"/>
                  <a:pt x="103638" y="4363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" name="Shape 4799">
            <a:extLst>
              <a:ext uri="{FF2B5EF4-FFF2-40B4-BE49-F238E27FC236}">
                <a16:creationId xmlns:a16="http://schemas.microsoft.com/office/drawing/2014/main" id="{17CF784E-B5C8-4237-B85F-6053688CB8AF}"/>
              </a:ext>
            </a:extLst>
          </p:cNvPr>
          <p:cNvSpPr/>
          <p:nvPr/>
        </p:nvSpPr>
        <p:spPr>
          <a:xfrm>
            <a:off x="918949" y="3331047"/>
            <a:ext cx="203147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250" y="38183"/>
                </a:moveTo>
                <a:lnTo>
                  <a:pt x="75000" y="38183"/>
                </a:lnTo>
                <a:cubicBezTo>
                  <a:pt x="72933" y="38183"/>
                  <a:pt x="71250" y="39405"/>
                  <a:pt x="71250" y="40911"/>
                </a:cubicBezTo>
                <a:cubicBezTo>
                  <a:pt x="71250" y="42416"/>
                  <a:pt x="72933" y="43638"/>
                  <a:pt x="75000" y="43638"/>
                </a:cubicBezTo>
                <a:lnTo>
                  <a:pt x="112500" y="43638"/>
                </a:lnTo>
                <a:lnTo>
                  <a:pt x="112500" y="114544"/>
                </a:lnTo>
                <a:lnTo>
                  <a:pt x="7500" y="114544"/>
                </a:lnTo>
                <a:lnTo>
                  <a:pt x="7500" y="43638"/>
                </a:lnTo>
                <a:lnTo>
                  <a:pt x="45000" y="43638"/>
                </a:lnTo>
                <a:cubicBezTo>
                  <a:pt x="47066" y="43638"/>
                  <a:pt x="48750" y="42416"/>
                  <a:pt x="48750" y="40911"/>
                </a:cubicBezTo>
                <a:cubicBezTo>
                  <a:pt x="48750" y="39405"/>
                  <a:pt x="47066" y="38183"/>
                  <a:pt x="45000" y="38183"/>
                </a:cubicBezTo>
                <a:lnTo>
                  <a:pt x="3750" y="38183"/>
                </a:lnTo>
                <a:cubicBezTo>
                  <a:pt x="1683" y="38183"/>
                  <a:pt x="0" y="39405"/>
                  <a:pt x="0" y="40911"/>
                </a:cubicBezTo>
                <a:lnTo>
                  <a:pt x="0" y="117272"/>
                </a:lnTo>
                <a:cubicBezTo>
                  <a:pt x="0" y="118783"/>
                  <a:pt x="1683" y="120000"/>
                  <a:pt x="3750" y="120000"/>
                </a:cubicBezTo>
                <a:lnTo>
                  <a:pt x="116250" y="120000"/>
                </a:lnTo>
                <a:cubicBezTo>
                  <a:pt x="118316" y="120000"/>
                  <a:pt x="120000" y="118783"/>
                  <a:pt x="120000" y="117272"/>
                </a:cubicBezTo>
                <a:lnTo>
                  <a:pt x="120000" y="40911"/>
                </a:lnTo>
                <a:cubicBezTo>
                  <a:pt x="120000" y="39405"/>
                  <a:pt x="118316" y="38183"/>
                  <a:pt x="116250" y="38183"/>
                </a:cubicBezTo>
                <a:moveTo>
                  <a:pt x="30000" y="70911"/>
                </a:moveTo>
                <a:cubicBezTo>
                  <a:pt x="27933" y="70911"/>
                  <a:pt x="26250" y="72127"/>
                  <a:pt x="26250" y="73638"/>
                </a:cubicBezTo>
                <a:cubicBezTo>
                  <a:pt x="26250" y="74388"/>
                  <a:pt x="26666" y="75072"/>
                  <a:pt x="27350" y="75566"/>
                </a:cubicBezTo>
                <a:lnTo>
                  <a:pt x="57350" y="97383"/>
                </a:lnTo>
                <a:cubicBezTo>
                  <a:pt x="58027" y="97877"/>
                  <a:pt x="58966" y="98183"/>
                  <a:pt x="60000" y="98183"/>
                </a:cubicBezTo>
                <a:cubicBezTo>
                  <a:pt x="61033" y="98183"/>
                  <a:pt x="61972" y="97877"/>
                  <a:pt x="62650" y="97383"/>
                </a:cubicBezTo>
                <a:lnTo>
                  <a:pt x="92650" y="75566"/>
                </a:lnTo>
                <a:cubicBezTo>
                  <a:pt x="93333" y="75072"/>
                  <a:pt x="93750" y="74388"/>
                  <a:pt x="93750" y="73638"/>
                </a:cubicBezTo>
                <a:cubicBezTo>
                  <a:pt x="93750" y="72127"/>
                  <a:pt x="92066" y="70911"/>
                  <a:pt x="90000" y="70911"/>
                </a:cubicBezTo>
                <a:cubicBezTo>
                  <a:pt x="88966" y="70911"/>
                  <a:pt x="88027" y="71216"/>
                  <a:pt x="87350" y="71705"/>
                </a:cubicBezTo>
                <a:lnTo>
                  <a:pt x="63750" y="88872"/>
                </a:lnTo>
                <a:lnTo>
                  <a:pt x="63750" y="2727"/>
                </a:lnTo>
                <a:cubicBezTo>
                  <a:pt x="63750" y="1222"/>
                  <a:pt x="62066" y="0"/>
                  <a:pt x="60000" y="0"/>
                </a:cubicBezTo>
                <a:cubicBezTo>
                  <a:pt x="57933" y="0"/>
                  <a:pt x="56250" y="1222"/>
                  <a:pt x="56250" y="2727"/>
                </a:cubicBezTo>
                <a:lnTo>
                  <a:pt x="56250" y="88872"/>
                </a:lnTo>
                <a:lnTo>
                  <a:pt x="32650" y="71705"/>
                </a:lnTo>
                <a:cubicBezTo>
                  <a:pt x="31972" y="71216"/>
                  <a:pt x="31033" y="70911"/>
                  <a:pt x="30000" y="70911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" name="Shape 4800">
            <a:extLst>
              <a:ext uri="{FF2B5EF4-FFF2-40B4-BE49-F238E27FC236}">
                <a16:creationId xmlns:a16="http://schemas.microsoft.com/office/drawing/2014/main" id="{A53E6910-3884-4209-BDDA-4B724C9222F7}"/>
              </a:ext>
            </a:extLst>
          </p:cNvPr>
          <p:cNvSpPr/>
          <p:nvPr/>
        </p:nvSpPr>
        <p:spPr>
          <a:xfrm>
            <a:off x="1452209" y="3331047"/>
            <a:ext cx="203147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000" y="27272"/>
                </a:moveTo>
                <a:cubicBezTo>
                  <a:pt x="31033" y="27272"/>
                  <a:pt x="31972" y="26972"/>
                  <a:pt x="32650" y="26472"/>
                </a:cubicBezTo>
                <a:lnTo>
                  <a:pt x="56250" y="9311"/>
                </a:lnTo>
                <a:lnTo>
                  <a:pt x="56250" y="95455"/>
                </a:lnTo>
                <a:cubicBezTo>
                  <a:pt x="56250" y="96961"/>
                  <a:pt x="57933" y="98183"/>
                  <a:pt x="60000" y="98183"/>
                </a:cubicBezTo>
                <a:cubicBezTo>
                  <a:pt x="62066" y="98183"/>
                  <a:pt x="63750" y="96961"/>
                  <a:pt x="63750" y="95455"/>
                </a:cubicBezTo>
                <a:lnTo>
                  <a:pt x="63750" y="9311"/>
                </a:lnTo>
                <a:lnTo>
                  <a:pt x="87350" y="26472"/>
                </a:lnTo>
                <a:cubicBezTo>
                  <a:pt x="88027" y="26972"/>
                  <a:pt x="88966" y="27272"/>
                  <a:pt x="90000" y="27272"/>
                </a:cubicBezTo>
                <a:cubicBezTo>
                  <a:pt x="92066" y="27272"/>
                  <a:pt x="93750" y="26055"/>
                  <a:pt x="93750" y="24544"/>
                </a:cubicBezTo>
                <a:cubicBezTo>
                  <a:pt x="93750" y="23794"/>
                  <a:pt x="93333" y="23116"/>
                  <a:pt x="92650" y="22616"/>
                </a:cubicBezTo>
                <a:lnTo>
                  <a:pt x="62650" y="800"/>
                </a:lnTo>
                <a:cubicBezTo>
                  <a:pt x="61972" y="305"/>
                  <a:pt x="61033" y="0"/>
                  <a:pt x="60000" y="0"/>
                </a:cubicBezTo>
                <a:cubicBezTo>
                  <a:pt x="58966" y="0"/>
                  <a:pt x="58027" y="305"/>
                  <a:pt x="57350" y="800"/>
                </a:cubicBezTo>
                <a:lnTo>
                  <a:pt x="27350" y="22616"/>
                </a:lnTo>
                <a:cubicBezTo>
                  <a:pt x="26666" y="23116"/>
                  <a:pt x="26250" y="23794"/>
                  <a:pt x="26250" y="24544"/>
                </a:cubicBezTo>
                <a:cubicBezTo>
                  <a:pt x="26250" y="26055"/>
                  <a:pt x="27933" y="27272"/>
                  <a:pt x="30000" y="27272"/>
                </a:cubicBezTo>
                <a:moveTo>
                  <a:pt x="116250" y="38183"/>
                </a:moveTo>
                <a:lnTo>
                  <a:pt x="75000" y="38183"/>
                </a:lnTo>
                <a:cubicBezTo>
                  <a:pt x="72933" y="38183"/>
                  <a:pt x="71250" y="39405"/>
                  <a:pt x="71250" y="40911"/>
                </a:cubicBezTo>
                <a:cubicBezTo>
                  <a:pt x="71250" y="42416"/>
                  <a:pt x="72933" y="43638"/>
                  <a:pt x="75000" y="43638"/>
                </a:cubicBezTo>
                <a:lnTo>
                  <a:pt x="112500" y="43638"/>
                </a:lnTo>
                <a:lnTo>
                  <a:pt x="112500" y="114544"/>
                </a:lnTo>
                <a:lnTo>
                  <a:pt x="7500" y="114544"/>
                </a:lnTo>
                <a:lnTo>
                  <a:pt x="7500" y="43638"/>
                </a:lnTo>
                <a:lnTo>
                  <a:pt x="45000" y="43638"/>
                </a:lnTo>
                <a:cubicBezTo>
                  <a:pt x="47066" y="43638"/>
                  <a:pt x="48750" y="42416"/>
                  <a:pt x="48750" y="40911"/>
                </a:cubicBezTo>
                <a:cubicBezTo>
                  <a:pt x="48750" y="39405"/>
                  <a:pt x="47066" y="38183"/>
                  <a:pt x="45000" y="38183"/>
                </a:cubicBezTo>
                <a:lnTo>
                  <a:pt x="3750" y="38183"/>
                </a:lnTo>
                <a:cubicBezTo>
                  <a:pt x="1683" y="38183"/>
                  <a:pt x="0" y="39405"/>
                  <a:pt x="0" y="40911"/>
                </a:cubicBezTo>
                <a:lnTo>
                  <a:pt x="0" y="117272"/>
                </a:lnTo>
                <a:cubicBezTo>
                  <a:pt x="0" y="118783"/>
                  <a:pt x="1683" y="120000"/>
                  <a:pt x="3750" y="120000"/>
                </a:cubicBezTo>
                <a:lnTo>
                  <a:pt x="116250" y="120000"/>
                </a:lnTo>
                <a:cubicBezTo>
                  <a:pt x="118316" y="120000"/>
                  <a:pt x="120000" y="118783"/>
                  <a:pt x="120000" y="117272"/>
                </a:cubicBezTo>
                <a:lnTo>
                  <a:pt x="120000" y="40911"/>
                </a:lnTo>
                <a:cubicBezTo>
                  <a:pt x="120000" y="39405"/>
                  <a:pt x="118316" y="38183"/>
                  <a:pt x="116250" y="3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Shape 4801">
            <a:extLst>
              <a:ext uri="{FF2B5EF4-FFF2-40B4-BE49-F238E27FC236}">
                <a16:creationId xmlns:a16="http://schemas.microsoft.com/office/drawing/2014/main" id="{6656E7D4-D1D3-47E5-8D07-58FABE136012}"/>
              </a:ext>
            </a:extLst>
          </p:cNvPr>
          <p:cNvSpPr/>
          <p:nvPr/>
        </p:nvSpPr>
        <p:spPr>
          <a:xfrm>
            <a:off x="1947381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5455" y="10911"/>
                </a:moveTo>
                <a:cubicBezTo>
                  <a:pt x="33950" y="10911"/>
                  <a:pt x="32727" y="12133"/>
                  <a:pt x="32727" y="13638"/>
                </a:cubicBezTo>
                <a:cubicBezTo>
                  <a:pt x="32727" y="15144"/>
                  <a:pt x="33950" y="16361"/>
                  <a:pt x="35455" y="16361"/>
                </a:cubicBezTo>
                <a:cubicBezTo>
                  <a:pt x="36961" y="16361"/>
                  <a:pt x="38183" y="15144"/>
                  <a:pt x="38183" y="13638"/>
                </a:cubicBezTo>
                <a:cubicBezTo>
                  <a:pt x="38183" y="12133"/>
                  <a:pt x="36961" y="10911"/>
                  <a:pt x="35455" y="10911"/>
                </a:cubicBezTo>
                <a:moveTo>
                  <a:pt x="24544" y="10911"/>
                </a:moveTo>
                <a:cubicBezTo>
                  <a:pt x="23038" y="10911"/>
                  <a:pt x="21816" y="12133"/>
                  <a:pt x="21816" y="13638"/>
                </a:cubicBezTo>
                <a:cubicBezTo>
                  <a:pt x="21816" y="15144"/>
                  <a:pt x="23038" y="16361"/>
                  <a:pt x="24544" y="16361"/>
                </a:cubicBezTo>
                <a:cubicBezTo>
                  <a:pt x="26050" y="16361"/>
                  <a:pt x="27272" y="15144"/>
                  <a:pt x="27272" y="13638"/>
                </a:cubicBezTo>
                <a:cubicBezTo>
                  <a:pt x="27272" y="12133"/>
                  <a:pt x="26050" y="10911"/>
                  <a:pt x="24544" y="10911"/>
                </a:cubicBezTo>
                <a:moveTo>
                  <a:pt x="106361" y="10911"/>
                </a:moveTo>
                <a:lnTo>
                  <a:pt x="46361" y="10911"/>
                </a:lnTo>
                <a:cubicBezTo>
                  <a:pt x="44861" y="10911"/>
                  <a:pt x="43638" y="12133"/>
                  <a:pt x="43638" y="13638"/>
                </a:cubicBezTo>
                <a:cubicBezTo>
                  <a:pt x="43638" y="15144"/>
                  <a:pt x="44861" y="16361"/>
                  <a:pt x="46361" y="16361"/>
                </a:cubicBezTo>
                <a:lnTo>
                  <a:pt x="106361" y="16361"/>
                </a:lnTo>
                <a:cubicBezTo>
                  <a:pt x="107866" y="16361"/>
                  <a:pt x="109088" y="15144"/>
                  <a:pt x="109088" y="13638"/>
                </a:cubicBezTo>
                <a:cubicBezTo>
                  <a:pt x="109088" y="12133"/>
                  <a:pt x="107866" y="10911"/>
                  <a:pt x="106361" y="10911"/>
                </a:cubicBezTo>
                <a:moveTo>
                  <a:pt x="114544" y="21816"/>
                </a:moveTo>
                <a:lnTo>
                  <a:pt x="5455" y="21816"/>
                </a:ln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21816"/>
                  <a:pt x="114544" y="21816"/>
                </a:cubicBezTo>
                <a:close/>
                <a:moveTo>
                  <a:pt x="114544" y="109088"/>
                </a:moveTo>
                <a:cubicBezTo>
                  <a:pt x="114544" y="112100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27272"/>
                </a:lnTo>
                <a:lnTo>
                  <a:pt x="114544" y="27272"/>
                </a:lnTo>
                <a:cubicBezTo>
                  <a:pt x="114544" y="27272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13638" y="10911"/>
                </a:moveTo>
                <a:cubicBezTo>
                  <a:pt x="12133" y="10911"/>
                  <a:pt x="10911" y="12133"/>
                  <a:pt x="10911" y="13638"/>
                </a:cubicBezTo>
                <a:cubicBezTo>
                  <a:pt x="10911" y="15144"/>
                  <a:pt x="12133" y="16361"/>
                  <a:pt x="13638" y="16361"/>
                </a:cubicBezTo>
                <a:cubicBezTo>
                  <a:pt x="15138" y="16361"/>
                  <a:pt x="16361" y="15144"/>
                  <a:pt x="16361" y="13638"/>
                </a:cubicBezTo>
                <a:cubicBezTo>
                  <a:pt x="16361" y="12133"/>
                  <a:pt x="15138" y="10911"/>
                  <a:pt x="13638" y="10911"/>
                </a:cubicBezTo>
                <a:moveTo>
                  <a:pt x="39666" y="78783"/>
                </a:moveTo>
                <a:cubicBezTo>
                  <a:pt x="38722" y="76338"/>
                  <a:pt x="38183" y="73688"/>
                  <a:pt x="38183" y="70911"/>
                </a:cubicBezTo>
                <a:cubicBezTo>
                  <a:pt x="38183" y="58861"/>
                  <a:pt x="47950" y="49088"/>
                  <a:pt x="60000" y="49088"/>
                </a:cubicBezTo>
                <a:cubicBezTo>
                  <a:pt x="62777" y="49088"/>
                  <a:pt x="65427" y="49633"/>
                  <a:pt x="67872" y="50577"/>
                </a:cubicBezTo>
                <a:lnTo>
                  <a:pt x="73427" y="47188"/>
                </a:lnTo>
                <a:cubicBezTo>
                  <a:pt x="69461" y="44938"/>
                  <a:pt x="64888" y="43638"/>
                  <a:pt x="60000" y="43638"/>
                </a:cubicBezTo>
                <a:cubicBezTo>
                  <a:pt x="44938" y="43638"/>
                  <a:pt x="32727" y="55850"/>
                  <a:pt x="32727" y="70911"/>
                </a:cubicBezTo>
                <a:cubicBezTo>
                  <a:pt x="32727" y="75794"/>
                  <a:pt x="34027" y="80372"/>
                  <a:pt x="36277" y="84338"/>
                </a:cubicBezTo>
                <a:cubicBezTo>
                  <a:pt x="36277" y="84338"/>
                  <a:pt x="39666" y="78783"/>
                  <a:pt x="39666" y="78783"/>
                </a:cubicBezTo>
                <a:close/>
                <a:moveTo>
                  <a:pt x="80333" y="63038"/>
                </a:moveTo>
                <a:cubicBezTo>
                  <a:pt x="81277" y="65483"/>
                  <a:pt x="81816" y="68127"/>
                  <a:pt x="81816" y="70911"/>
                </a:cubicBezTo>
                <a:cubicBezTo>
                  <a:pt x="81816" y="82955"/>
                  <a:pt x="72050" y="92727"/>
                  <a:pt x="60000" y="92727"/>
                </a:cubicBezTo>
                <a:cubicBezTo>
                  <a:pt x="57222" y="92727"/>
                  <a:pt x="54572" y="92188"/>
                  <a:pt x="52127" y="91238"/>
                </a:cubicBezTo>
                <a:lnTo>
                  <a:pt x="46572" y="94633"/>
                </a:lnTo>
                <a:cubicBezTo>
                  <a:pt x="50538" y="96883"/>
                  <a:pt x="55111" y="98183"/>
                  <a:pt x="60000" y="98183"/>
                </a:cubicBezTo>
                <a:cubicBezTo>
                  <a:pt x="75061" y="98183"/>
                  <a:pt x="87272" y="85972"/>
                  <a:pt x="87272" y="70911"/>
                </a:cubicBezTo>
                <a:cubicBezTo>
                  <a:pt x="87272" y="66022"/>
                  <a:pt x="85972" y="61450"/>
                  <a:pt x="83722" y="57477"/>
                </a:cubicBezTo>
                <a:cubicBezTo>
                  <a:pt x="83722" y="57477"/>
                  <a:pt x="80333" y="63038"/>
                  <a:pt x="80333" y="63038"/>
                </a:cubicBezTo>
                <a:close/>
                <a:moveTo>
                  <a:pt x="58072" y="68983"/>
                </a:moveTo>
                <a:cubicBezTo>
                  <a:pt x="59138" y="67916"/>
                  <a:pt x="60861" y="67916"/>
                  <a:pt x="61927" y="68983"/>
                </a:cubicBezTo>
                <a:cubicBezTo>
                  <a:pt x="62994" y="70050"/>
                  <a:pt x="62994" y="71772"/>
                  <a:pt x="61927" y="72838"/>
                </a:cubicBezTo>
                <a:cubicBezTo>
                  <a:pt x="60861" y="73905"/>
                  <a:pt x="59138" y="73905"/>
                  <a:pt x="58072" y="72838"/>
                </a:cubicBezTo>
                <a:cubicBezTo>
                  <a:pt x="57005" y="71772"/>
                  <a:pt x="57005" y="70050"/>
                  <a:pt x="58072" y="68983"/>
                </a:cubicBezTo>
                <a:moveTo>
                  <a:pt x="34133" y="96777"/>
                </a:moveTo>
                <a:lnTo>
                  <a:pt x="65788" y="76694"/>
                </a:lnTo>
                <a:lnTo>
                  <a:pt x="85866" y="45038"/>
                </a:lnTo>
                <a:lnTo>
                  <a:pt x="54216" y="65122"/>
                </a:lnTo>
                <a:cubicBezTo>
                  <a:pt x="54216" y="65122"/>
                  <a:pt x="34133" y="96777"/>
                  <a:pt x="34133" y="9677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" name="Shape 4802">
            <a:extLst>
              <a:ext uri="{FF2B5EF4-FFF2-40B4-BE49-F238E27FC236}">
                <a16:creationId xmlns:a16="http://schemas.microsoft.com/office/drawing/2014/main" id="{32FF2272-CC00-4DC2-9B48-D10F75A1BFF2}"/>
              </a:ext>
            </a:extLst>
          </p:cNvPr>
          <p:cNvSpPr/>
          <p:nvPr/>
        </p:nvSpPr>
        <p:spPr>
          <a:xfrm>
            <a:off x="2480642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361" y="10911"/>
                </a:moveTo>
                <a:lnTo>
                  <a:pt x="46361" y="10911"/>
                </a:lnTo>
                <a:cubicBezTo>
                  <a:pt x="44861" y="10911"/>
                  <a:pt x="43638" y="12133"/>
                  <a:pt x="43638" y="13638"/>
                </a:cubicBezTo>
                <a:cubicBezTo>
                  <a:pt x="43638" y="15144"/>
                  <a:pt x="44861" y="16361"/>
                  <a:pt x="46361" y="16361"/>
                </a:cubicBezTo>
                <a:lnTo>
                  <a:pt x="106361" y="16361"/>
                </a:lnTo>
                <a:cubicBezTo>
                  <a:pt x="107866" y="16361"/>
                  <a:pt x="109088" y="15144"/>
                  <a:pt x="109088" y="13638"/>
                </a:cubicBezTo>
                <a:cubicBezTo>
                  <a:pt x="109088" y="12133"/>
                  <a:pt x="107866" y="10911"/>
                  <a:pt x="106361" y="10911"/>
                </a:cubicBezTo>
                <a:moveTo>
                  <a:pt x="114544" y="21816"/>
                </a:moveTo>
                <a:lnTo>
                  <a:pt x="5455" y="21816"/>
                </a:ln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21816"/>
                  <a:pt x="114544" y="21816"/>
                </a:cubicBezTo>
                <a:close/>
                <a:moveTo>
                  <a:pt x="114544" y="109088"/>
                </a:moveTo>
                <a:cubicBezTo>
                  <a:pt x="114544" y="112100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27272"/>
                </a:lnTo>
                <a:lnTo>
                  <a:pt x="114544" y="27272"/>
                </a:lnTo>
                <a:cubicBezTo>
                  <a:pt x="114544" y="27272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35455" y="10911"/>
                </a:moveTo>
                <a:cubicBezTo>
                  <a:pt x="33950" y="10911"/>
                  <a:pt x="32727" y="12133"/>
                  <a:pt x="32727" y="13638"/>
                </a:cubicBezTo>
                <a:cubicBezTo>
                  <a:pt x="32727" y="15144"/>
                  <a:pt x="33950" y="16361"/>
                  <a:pt x="35455" y="16361"/>
                </a:cubicBezTo>
                <a:cubicBezTo>
                  <a:pt x="36961" y="16361"/>
                  <a:pt x="38183" y="15144"/>
                  <a:pt x="38183" y="13638"/>
                </a:cubicBezTo>
                <a:cubicBezTo>
                  <a:pt x="38183" y="12133"/>
                  <a:pt x="36961" y="10911"/>
                  <a:pt x="35455" y="10911"/>
                </a:cubicBezTo>
                <a:moveTo>
                  <a:pt x="24544" y="10911"/>
                </a:moveTo>
                <a:cubicBezTo>
                  <a:pt x="23038" y="10911"/>
                  <a:pt x="21816" y="12133"/>
                  <a:pt x="21816" y="13638"/>
                </a:cubicBezTo>
                <a:cubicBezTo>
                  <a:pt x="21816" y="15144"/>
                  <a:pt x="23038" y="16361"/>
                  <a:pt x="24544" y="16361"/>
                </a:cubicBezTo>
                <a:cubicBezTo>
                  <a:pt x="26050" y="16361"/>
                  <a:pt x="27272" y="15144"/>
                  <a:pt x="27272" y="13638"/>
                </a:cubicBezTo>
                <a:cubicBezTo>
                  <a:pt x="27272" y="12133"/>
                  <a:pt x="26050" y="10911"/>
                  <a:pt x="24544" y="10911"/>
                </a:cubicBezTo>
                <a:moveTo>
                  <a:pt x="13638" y="10911"/>
                </a:moveTo>
                <a:cubicBezTo>
                  <a:pt x="12133" y="10911"/>
                  <a:pt x="10911" y="12133"/>
                  <a:pt x="10911" y="13638"/>
                </a:cubicBezTo>
                <a:cubicBezTo>
                  <a:pt x="10911" y="15144"/>
                  <a:pt x="12133" y="16361"/>
                  <a:pt x="13638" y="16361"/>
                </a:cubicBezTo>
                <a:cubicBezTo>
                  <a:pt x="15138" y="16361"/>
                  <a:pt x="16361" y="15144"/>
                  <a:pt x="16361" y="13638"/>
                </a:cubicBezTo>
                <a:cubicBezTo>
                  <a:pt x="16361" y="12133"/>
                  <a:pt x="15138" y="10911"/>
                  <a:pt x="13638" y="10911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" name="Shape 4803">
            <a:extLst>
              <a:ext uri="{FF2B5EF4-FFF2-40B4-BE49-F238E27FC236}">
                <a16:creationId xmlns:a16="http://schemas.microsoft.com/office/drawing/2014/main" id="{E4561CF9-41B9-4A67-85A2-EB91F5E14D27}"/>
              </a:ext>
            </a:extLst>
          </p:cNvPr>
          <p:cNvSpPr/>
          <p:nvPr/>
        </p:nvSpPr>
        <p:spPr>
          <a:xfrm>
            <a:off x="3013903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544" y="32727"/>
                </a:moveTo>
                <a:lnTo>
                  <a:pt x="46361" y="32727"/>
                </a:lnTo>
                <a:cubicBezTo>
                  <a:pt x="44861" y="32727"/>
                  <a:pt x="43638" y="33950"/>
                  <a:pt x="43638" y="35455"/>
                </a:cubicBezTo>
                <a:cubicBezTo>
                  <a:pt x="43638" y="36961"/>
                  <a:pt x="44861" y="38183"/>
                  <a:pt x="46361" y="38183"/>
                </a:cubicBezTo>
                <a:lnTo>
                  <a:pt x="84544" y="38183"/>
                </a:lnTo>
                <a:cubicBezTo>
                  <a:pt x="86050" y="38183"/>
                  <a:pt x="87272" y="36961"/>
                  <a:pt x="87272" y="35455"/>
                </a:cubicBezTo>
                <a:cubicBezTo>
                  <a:pt x="87272" y="33950"/>
                  <a:pt x="86050" y="32727"/>
                  <a:pt x="84544" y="32727"/>
                </a:cubicBezTo>
                <a:moveTo>
                  <a:pt x="35455" y="32727"/>
                </a:moveTo>
                <a:cubicBezTo>
                  <a:pt x="33950" y="32727"/>
                  <a:pt x="32727" y="33950"/>
                  <a:pt x="32727" y="35455"/>
                </a:cubicBezTo>
                <a:cubicBezTo>
                  <a:pt x="32727" y="36961"/>
                  <a:pt x="33950" y="38183"/>
                  <a:pt x="35455" y="38183"/>
                </a:cubicBezTo>
                <a:cubicBezTo>
                  <a:pt x="36961" y="38183"/>
                  <a:pt x="38183" y="36961"/>
                  <a:pt x="38183" y="35455"/>
                </a:cubicBezTo>
                <a:cubicBezTo>
                  <a:pt x="38183" y="33950"/>
                  <a:pt x="36961" y="32727"/>
                  <a:pt x="35455" y="32727"/>
                </a:cubicBezTo>
                <a:moveTo>
                  <a:pt x="109088" y="0"/>
                </a:moveTo>
                <a:lnTo>
                  <a:pt x="32727" y="0"/>
                </a:lnTo>
                <a:cubicBezTo>
                  <a:pt x="26700" y="0"/>
                  <a:pt x="21816" y="4883"/>
                  <a:pt x="21816" y="10911"/>
                </a:cubicBezTo>
                <a:lnTo>
                  <a:pt x="21816" y="13638"/>
                </a:lnTo>
                <a:cubicBezTo>
                  <a:pt x="21816" y="15144"/>
                  <a:pt x="23038" y="16361"/>
                  <a:pt x="24544" y="16361"/>
                </a:cubicBezTo>
                <a:cubicBezTo>
                  <a:pt x="26050" y="16361"/>
                  <a:pt x="27272" y="15144"/>
                  <a:pt x="27272" y="13638"/>
                </a:cubicBezTo>
                <a:lnTo>
                  <a:pt x="27272" y="10911"/>
                </a:lnTo>
                <a:cubicBezTo>
                  <a:pt x="27272" y="7900"/>
                  <a:pt x="29716" y="5455"/>
                  <a:pt x="32727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lnTo>
                  <a:pt x="114544" y="87272"/>
                </a:lnTo>
                <a:cubicBezTo>
                  <a:pt x="114544" y="90288"/>
                  <a:pt x="112100" y="92727"/>
                  <a:pt x="109088" y="92727"/>
                </a:cubicBezTo>
                <a:lnTo>
                  <a:pt x="106361" y="92727"/>
                </a:lnTo>
                <a:cubicBezTo>
                  <a:pt x="104861" y="92727"/>
                  <a:pt x="103638" y="93944"/>
                  <a:pt x="103638" y="95455"/>
                </a:cubicBezTo>
                <a:cubicBezTo>
                  <a:pt x="103638" y="96961"/>
                  <a:pt x="104861" y="98183"/>
                  <a:pt x="106361" y="98183"/>
                </a:cubicBezTo>
                <a:lnTo>
                  <a:pt x="109088" y="98183"/>
                </a:lnTo>
                <a:cubicBezTo>
                  <a:pt x="115116" y="98183"/>
                  <a:pt x="120000" y="93300"/>
                  <a:pt x="120000" y="87272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13638" y="32727"/>
                </a:moveTo>
                <a:cubicBezTo>
                  <a:pt x="12133" y="32727"/>
                  <a:pt x="10911" y="33950"/>
                  <a:pt x="10911" y="35455"/>
                </a:cubicBezTo>
                <a:cubicBezTo>
                  <a:pt x="10911" y="36961"/>
                  <a:pt x="12133" y="38183"/>
                  <a:pt x="13638" y="38183"/>
                </a:cubicBezTo>
                <a:cubicBezTo>
                  <a:pt x="15138" y="38183"/>
                  <a:pt x="16361" y="36961"/>
                  <a:pt x="16361" y="35455"/>
                </a:cubicBezTo>
                <a:cubicBezTo>
                  <a:pt x="16361" y="33950"/>
                  <a:pt x="15138" y="32727"/>
                  <a:pt x="13638" y="32727"/>
                </a:cubicBezTo>
                <a:moveTo>
                  <a:pt x="24544" y="32727"/>
                </a:moveTo>
                <a:cubicBezTo>
                  <a:pt x="23038" y="32727"/>
                  <a:pt x="21816" y="33950"/>
                  <a:pt x="21816" y="35455"/>
                </a:cubicBezTo>
                <a:cubicBezTo>
                  <a:pt x="21816" y="36961"/>
                  <a:pt x="23038" y="38183"/>
                  <a:pt x="24544" y="38183"/>
                </a:cubicBezTo>
                <a:cubicBezTo>
                  <a:pt x="26050" y="38183"/>
                  <a:pt x="27272" y="36961"/>
                  <a:pt x="27272" y="35455"/>
                </a:cubicBezTo>
                <a:cubicBezTo>
                  <a:pt x="27272" y="33950"/>
                  <a:pt x="26050" y="32727"/>
                  <a:pt x="24544" y="32727"/>
                </a:cubicBezTo>
                <a:moveTo>
                  <a:pt x="92727" y="43638"/>
                </a:moveTo>
                <a:lnTo>
                  <a:pt x="5455" y="43638"/>
                </a:lnTo>
                <a:lnTo>
                  <a:pt x="5455" y="32727"/>
                </a:lnTo>
                <a:cubicBezTo>
                  <a:pt x="5455" y="29716"/>
                  <a:pt x="7900" y="27272"/>
                  <a:pt x="10911" y="27272"/>
                </a:cubicBezTo>
                <a:lnTo>
                  <a:pt x="87272" y="27272"/>
                </a:lnTo>
                <a:cubicBezTo>
                  <a:pt x="90283" y="27272"/>
                  <a:pt x="92727" y="29716"/>
                  <a:pt x="92727" y="32727"/>
                </a:cubicBezTo>
                <a:cubicBezTo>
                  <a:pt x="92727" y="32727"/>
                  <a:pt x="92727" y="43638"/>
                  <a:pt x="92727" y="43638"/>
                </a:cubicBezTo>
                <a:close/>
                <a:moveTo>
                  <a:pt x="92727" y="109088"/>
                </a:moveTo>
                <a:cubicBezTo>
                  <a:pt x="92727" y="112100"/>
                  <a:pt x="90283" y="114544"/>
                  <a:pt x="87272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49088"/>
                </a:lnTo>
                <a:lnTo>
                  <a:pt x="92727" y="49088"/>
                </a:lnTo>
                <a:cubicBezTo>
                  <a:pt x="92727" y="49088"/>
                  <a:pt x="92727" y="109088"/>
                  <a:pt x="92727" y="109088"/>
                </a:cubicBezTo>
                <a:close/>
                <a:moveTo>
                  <a:pt x="87272" y="21816"/>
                </a:moveTo>
                <a:lnTo>
                  <a:pt x="10911" y="21816"/>
                </a:lnTo>
                <a:cubicBezTo>
                  <a:pt x="4883" y="21816"/>
                  <a:pt x="0" y="26700"/>
                  <a:pt x="0" y="32727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87272" y="120000"/>
                </a:lnTo>
                <a:cubicBezTo>
                  <a:pt x="93300" y="120000"/>
                  <a:pt x="98183" y="115116"/>
                  <a:pt x="98183" y="109088"/>
                </a:cubicBezTo>
                <a:lnTo>
                  <a:pt x="98183" y="32727"/>
                </a:lnTo>
                <a:cubicBezTo>
                  <a:pt x="98183" y="26700"/>
                  <a:pt x="93300" y="21816"/>
                  <a:pt x="87272" y="21816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" name="Shape 4804">
            <a:extLst>
              <a:ext uri="{FF2B5EF4-FFF2-40B4-BE49-F238E27FC236}">
                <a16:creationId xmlns:a16="http://schemas.microsoft.com/office/drawing/2014/main" id="{75D86BA4-41E2-4FCE-8D6E-E2986AE73F13}"/>
              </a:ext>
            </a:extLst>
          </p:cNvPr>
          <p:cNvSpPr/>
          <p:nvPr/>
        </p:nvSpPr>
        <p:spPr>
          <a:xfrm>
            <a:off x="3547165" y="3369136"/>
            <a:ext cx="279328" cy="2031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05000"/>
                </a:moveTo>
                <a:cubicBezTo>
                  <a:pt x="114544" y="105444"/>
                  <a:pt x="114505" y="105877"/>
                  <a:pt x="114450" y="106305"/>
                </a:cubicBezTo>
                <a:lnTo>
                  <a:pt x="80772" y="60000"/>
                </a:lnTo>
                <a:lnTo>
                  <a:pt x="114450" y="13694"/>
                </a:lnTo>
                <a:cubicBezTo>
                  <a:pt x="114505" y="14122"/>
                  <a:pt x="114544" y="14555"/>
                  <a:pt x="114544" y="15000"/>
                </a:cubicBezTo>
                <a:cubicBezTo>
                  <a:pt x="114544" y="15000"/>
                  <a:pt x="114544" y="105000"/>
                  <a:pt x="114544" y="105000"/>
                </a:cubicBezTo>
                <a:close/>
                <a:moveTo>
                  <a:pt x="109088" y="112500"/>
                </a:moveTo>
                <a:lnTo>
                  <a:pt x="10911" y="112500"/>
                </a:lnTo>
                <a:cubicBezTo>
                  <a:pt x="10272" y="112500"/>
                  <a:pt x="9661" y="112322"/>
                  <a:pt x="9094" y="112044"/>
                </a:cubicBezTo>
                <a:lnTo>
                  <a:pt x="43083" y="65300"/>
                </a:lnTo>
                <a:lnTo>
                  <a:pt x="52444" y="78177"/>
                </a:lnTo>
                <a:cubicBezTo>
                  <a:pt x="54533" y="81050"/>
                  <a:pt x="57266" y="82483"/>
                  <a:pt x="60000" y="82483"/>
                </a:cubicBezTo>
                <a:cubicBezTo>
                  <a:pt x="62733" y="82483"/>
                  <a:pt x="65466" y="81050"/>
                  <a:pt x="67550" y="78177"/>
                </a:cubicBezTo>
                <a:lnTo>
                  <a:pt x="76916" y="65300"/>
                </a:lnTo>
                <a:lnTo>
                  <a:pt x="110911" y="112044"/>
                </a:lnTo>
                <a:cubicBezTo>
                  <a:pt x="110338" y="112322"/>
                  <a:pt x="109733" y="112500"/>
                  <a:pt x="109088" y="112500"/>
                </a:cubicBezTo>
                <a:moveTo>
                  <a:pt x="5455" y="105000"/>
                </a:moveTo>
                <a:lnTo>
                  <a:pt x="5455" y="15000"/>
                </a:lnTo>
                <a:cubicBezTo>
                  <a:pt x="5455" y="14555"/>
                  <a:pt x="5494" y="14122"/>
                  <a:pt x="5550" y="13694"/>
                </a:cubicBezTo>
                <a:lnTo>
                  <a:pt x="39227" y="60000"/>
                </a:lnTo>
                <a:lnTo>
                  <a:pt x="5550" y="106305"/>
                </a:lnTo>
                <a:cubicBezTo>
                  <a:pt x="5494" y="105877"/>
                  <a:pt x="5455" y="105444"/>
                  <a:pt x="5455" y="105000"/>
                </a:cubicBezTo>
                <a:moveTo>
                  <a:pt x="10911" y="7500"/>
                </a:moveTo>
                <a:lnTo>
                  <a:pt x="109088" y="7500"/>
                </a:lnTo>
                <a:cubicBezTo>
                  <a:pt x="109733" y="7500"/>
                  <a:pt x="110338" y="7677"/>
                  <a:pt x="110911" y="7961"/>
                </a:cubicBezTo>
                <a:lnTo>
                  <a:pt x="63694" y="72877"/>
                </a:lnTo>
                <a:cubicBezTo>
                  <a:pt x="62711" y="74233"/>
                  <a:pt x="61394" y="74983"/>
                  <a:pt x="60000" y="74983"/>
                </a:cubicBezTo>
                <a:cubicBezTo>
                  <a:pt x="58605" y="74983"/>
                  <a:pt x="57288" y="74233"/>
                  <a:pt x="56300" y="72877"/>
                </a:cubicBezTo>
                <a:lnTo>
                  <a:pt x="9094" y="7961"/>
                </a:lnTo>
                <a:cubicBezTo>
                  <a:pt x="9661" y="7677"/>
                  <a:pt x="10272" y="7500"/>
                  <a:pt x="10911" y="7500"/>
                </a:cubicBezTo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6716"/>
                  <a:pt x="0" y="15000"/>
                </a:cubicBezTo>
                <a:lnTo>
                  <a:pt x="0" y="105000"/>
                </a:lnTo>
                <a:cubicBezTo>
                  <a:pt x="0" y="113283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3283"/>
                  <a:pt x="120000" y="105000"/>
                </a:cubicBezTo>
                <a:lnTo>
                  <a:pt x="120000" y="15000"/>
                </a:lnTo>
                <a:cubicBezTo>
                  <a:pt x="120000" y="6716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" name="Shape 4805">
            <a:extLst>
              <a:ext uri="{FF2B5EF4-FFF2-40B4-BE49-F238E27FC236}">
                <a16:creationId xmlns:a16="http://schemas.microsoft.com/office/drawing/2014/main" id="{8A65B9D8-E7D0-4370-9A7B-2D7F81279A96}"/>
              </a:ext>
            </a:extLst>
          </p:cNvPr>
          <p:cNvSpPr/>
          <p:nvPr/>
        </p:nvSpPr>
        <p:spPr>
          <a:xfrm>
            <a:off x="4080426" y="3362788"/>
            <a:ext cx="279328" cy="21584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727" y="103705"/>
                </a:moveTo>
                <a:lnTo>
                  <a:pt x="69866" y="74116"/>
                </a:lnTo>
                <a:lnTo>
                  <a:pt x="92727" y="44533"/>
                </a:lnTo>
                <a:cubicBezTo>
                  <a:pt x="92727" y="44533"/>
                  <a:pt x="92727" y="103705"/>
                  <a:pt x="92727" y="103705"/>
                </a:cubicBezTo>
                <a:close/>
                <a:moveTo>
                  <a:pt x="87272" y="112938"/>
                </a:moveTo>
                <a:lnTo>
                  <a:pt x="10911" y="112938"/>
                </a:lnTo>
                <a:cubicBezTo>
                  <a:pt x="9550" y="112938"/>
                  <a:pt x="8322" y="112277"/>
                  <a:pt x="7366" y="111211"/>
                </a:cubicBezTo>
                <a:lnTo>
                  <a:pt x="32172" y="79111"/>
                </a:lnTo>
                <a:lnTo>
                  <a:pt x="41538" y="91227"/>
                </a:lnTo>
                <a:cubicBezTo>
                  <a:pt x="43627" y="93927"/>
                  <a:pt x="46355" y="95277"/>
                  <a:pt x="49088" y="95277"/>
                </a:cubicBezTo>
                <a:cubicBezTo>
                  <a:pt x="51827" y="95277"/>
                  <a:pt x="54561" y="93927"/>
                  <a:pt x="56638" y="91227"/>
                </a:cubicBezTo>
                <a:lnTo>
                  <a:pt x="66011" y="79111"/>
                </a:lnTo>
                <a:lnTo>
                  <a:pt x="90816" y="111211"/>
                </a:lnTo>
                <a:cubicBezTo>
                  <a:pt x="89861" y="112277"/>
                  <a:pt x="88633" y="112938"/>
                  <a:pt x="87272" y="112938"/>
                </a:cubicBezTo>
                <a:moveTo>
                  <a:pt x="5455" y="44533"/>
                </a:moveTo>
                <a:lnTo>
                  <a:pt x="28316" y="74116"/>
                </a:lnTo>
                <a:lnTo>
                  <a:pt x="5455" y="103705"/>
                </a:lnTo>
                <a:cubicBezTo>
                  <a:pt x="5455" y="103705"/>
                  <a:pt x="5455" y="44533"/>
                  <a:pt x="5455" y="44533"/>
                </a:cubicBezTo>
                <a:close/>
                <a:moveTo>
                  <a:pt x="10911" y="35294"/>
                </a:moveTo>
                <a:lnTo>
                  <a:pt x="87272" y="35294"/>
                </a:lnTo>
                <a:cubicBezTo>
                  <a:pt x="88633" y="35294"/>
                  <a:pt x="89861" y="35966"/>
                  <a:pt x="90816" y="37027"/>
                </a:cubicBezTo>
                <a:lnTo>
                  <a:pt x="52788" y="86238"/>
                </a:lnTo>
                <a:cubicBezTo>
                  <a:pt x="51800" y="87511"/>
                  <a:pt x="50488" y="88222"/>
                  <a:pt x="49088" y="88222"/>
                </a:cubicBezTo>
                <a:cubicBezTo>
                  <a:pt x="47694" y="88222"/>
                  <a:pt x="46383" y="87511"/>
                  <a:pt x="45388" y="86238"/>
                </a:cubicBezTo>
                <a:lnTo>
                  <a:pt x="7366" y="37022"/>
                </a:lnTo>
                <a:cubicBezTo>
                  <a:pt x="8322" y="35966"/>
                  <a:pt x="9550" y="35294"/>
                  <a:pt x="10911" y="35294"/>
                </a:cubicBezTo>
                <a:moveTo>
                  <a:pt x="87272" y="28233"/>
                </a:moveTo>
                <a:lnTo>
                  <a:pt x="10911" y="28233"/>
                </a:lnTo>
                <a:cubicBezTo>
                  <a:pt x="4883" y="28233"/>
                  <a:pt x="0" y="34555"/>
                  <a:pt x="0" y="42355"/>
                </a:cubicBezTo>
                <a:lnTo>
                  <a:pt x="0" y="105883"/>
                </a:lnTo>
                <a:cubicBezTo>
                  <a:pt x="0" y="113677"/>
                  <a:pt x="4883" y="120000"/>
                  <a:pt x="10911" y="120000"/>
                </a:cubicBezTo>
                <a:lnTo>
                  <a:pt x="87272" y="120000"/>
                </a:lnTo>
                <a:cubicBezTo>
                  <a:pt x="93300" y="120000"/>
                  <a:pt x="98183" y="113677"/>
                  <a:pt x="98183" y="105883"/>
                </a:cubicBezTo>
                <a:lnTo>
                  <a:pt x="98183" y="42355"/>
                </a:lnTo>
                <a:cubicBezTo>
                  <a:pt x="98183" y="34555"/>
                  <a:pt x="93300" y="28233"/>
                  <a:pt x="87272" y="28233"/>
                </a:cubicBezTo>
                <a:moveTo>
                  <a:pt x="109088" y="0"/>
                </a:moveTo>
                <a:lnTo>
                  <a:pt x="32727" y="0"/>
                </a:lnTo>
                <a:cubicBezTo>
                  <a:pt x="26700" y="0"/>
                  <a:pt x="21816" y="6322"/>
                  <a:pt x="21816" y="14116"/>
                </a:cubicBezTo>
                <a:lnTo>
                  <a:pt x="21816" y="17644"/>
                </a:lnTo>
                <a:cubicBezTo>
                  <a:pt x="21816" y="19600"/>
                  <a:pt x="23038" y="21177"/>
                  <a:pt x="24544" y="21177"/>
                </a:cubicBezTo>
                <a:cubicBezTo>
                  <a:pt x="26055" y="21177"/>
                  <a:pt x="27272" y="19600"/>
                  <a:pt x="27272" y="17644"/>
                </a:cubicBezTo>
                <a:lnTo>
                  <a:pt x="27272" y="14116"/>
                </a:lnTo>
                <a:cubicBezTo>
                  <a:pt x="27272" y="10222"/>
                  <a:pt x="29711" y="7061"/>
                  <a:pt x="32727" y="7061"/>
                </a:cubicBezTo>
                <a:lnTo>
                  <a:pt x="109088" y="7061"/>
                </a:lnTo>
                <a:cubicBezTo>
                  <a:pt x="112100" y="7061"/>
                  <a:pt x="114544" y="10222"/>
                  <a:pt x="114544" y="14116"/>
                </a:cubicBezTo>
                <a:lnTo>
                  <a:pt x="114544" y="77644"/>
                </a:lnTo>
                <a:cubicBezTo>
                  <a:pt x="114544" y="81544"/>
                  <a:pt x="112100" y="84705"/>
                  <a:pt x="109088" y="84705"/>
                </a:cubicBezTo>
                <a:lnTo>
                  <a:pt x="106361" y="84705"/>
                </a:lnTo>
                <a:cubicBezTo>
                  <a:pt x="104855" y="84705"/>
                  <a:pt x="103638" y="86288"/>
                  <a:pt x="103638" y="88233"/>
                </a:cubicBezTo>
                <a:cubicBezTo>
                  <a:pt x="103638" y="90188"/>
                  <a:pt x="104855" y="91766"/>
                  <a:pt x="106361" y="91766"/>
                </a:cubicBezTo>
                <a:lnTo>
                  <a:pt x="109088" y="91766"/>
                </a:lnTo>
                <a:cubicBezTo>
                  <a:pt x="115116" y="91766"/>
                  <a:pt x="120000" y="85444"/>
                  <a:pt x="120000" y="77644"/>
                </a:cubicBezTo>
                <a:lnTo>
                  <a:pt x="120000" y="14116"/>
                </a:lnTo>
                <a:cubicBezTo>
                  <a:pt x="120000" y="6322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" name="Shape 4806">
            <a:extLst>
              <a:ext uri="{FF2B5EF4-FFF2-40B4-BE49-F238E27FC236}">
                <a16:creationId xmlns:a16="http://schemas.microsoft.com/office/drawing/2014/main" id="{1DF0EE2C-326A-4E1E-8FF7-7F600042094E}"/>
              </a:ext>
            </a:extLst>
          </p:cNvPr>
          <p:cNvSpPr/>
          <p:nvPr/>
        </p:nvSpPr>
        <p:spPr>
          <a:xfrm>
            <a:off x="4613686" y="3356440"/>
            <a:ext cx="279328" cy="2285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13333"/>
                </a:moveTo>
                <a:lnTo>
                  <a:pt x="5455" y="113333"/>
                </a:lnTo>
                <a:lnTo>
                  <a:pt x="5455" y="73333"/>
                </a:lnTo>
                <a:lnTo>
                  <a:pt x="38372" y="73333"/>
                </a:lnTo>
                <a:cubicBezTo>
                  <a:pt x="39716" y="86483"/>
                  <a:pt x="48877" y="96666"/>
                  <a:pt x="60000" y="96666"/>
                </a:cubicBezTo>
                <a:cubicBezTo>
                  <a:pt x="71122" y="96666"/>
                  <a:pt x="80283" y="86483"/>
                  <a:pt x="81633" y="73333"/>
                </a:cubicBezTo>
                <a:lnTo>
                  <a:pt x="114544" y="73333"/>
                </a:lnTo>
                <a:cubicBezTo>
                  <a:pt x="114544" y="73333"/>
                  <a:pt x="114544" y="113333"/>
                  <a:pt x="114544" y="113333"/>
                </a:cubicBezTo>
                <a:close/>
                <a:moveTo>
                  <a:pt x="31683" y="6666"/>
                </a:moveTo>
                <a:lnTo>
                  <a:pt x="88316" y="6666"/>
                </a:lnTo>
                <a:lnTo>
                  <a:pt x="112861" y="66666"/>
                </a:lnTo>
                <a:lnTo>
                  <a:pt x="79088" y="66666"/>
                </a:lnTo>
                <a:cubicBezTo>
                  <a:pt x="77583" y="66666"/>
                  <a:pt x="76361" y="68161"/>
                  <a:pt x="76361" y="70000"/>
                </a:cubicBezTo>
                <a:cubicBezTo>
                  <a:pt x="76361" y="81050"/>
                  <a:pt x="69033" y="90000"/>
                  <a:pt x="60000" y="90000"/>
                </a:cubicBezTo>
                <a:cubicBezTo>
                  <a:pt x="50961" y="90000"/>
                  <a:pt x="43638" y="81050"/>
                  <a:pt x="43638" y="70000"/>
                </a:cubicBezTo>
                <a:cubicBezTo>
                  <a:pt x="43638" y="68161"/>
                  <a:pt x="42416" y="66666"/>
                  <a:pt x="40911" y="66666"/>
                </a:cubicBezTo>
                <a:lnTo>
                  <a:pt x="7138" y="66666"/>
                </a:lnTo>
                <a:cubicBezTo>
                  <a:pt x="7138" y="66666"/>
                  <a:pt x="31683" y="6666"/>
                  <a:pt x="31683" y="6666"/>
                </a:cubicBezTo>
                <a:close/>
                <a:moveTo>
                  <a:pt x="119683" y="68527"/>
                </a:moveTo>
                <a:lnTo>
                  <a:pt x="119711" y="68511"/>
                </a:lnTo>
                <a:lnTo>
                  <a:pt x="92438" y="1844"/>
                </a:lnTo>
                <a:lnTo>
                  <a:pt x="92411" y="1861"/>
                </a:lnTo>
                <a:cubicBezTo>
                  <a:pt x="91966" y="766"/>
                  <a:pt x="91066" y="0"/>
                  <a:pt x="90000" y="0"/>
                </a:cubicBezTo>
                <a:lnTo>
                  <a:pt x="30000" y="0"/>
                </a:lnTo>
                <a:cubicBezTo>
                  <a:pt x="28933" y="0"/>
                  <a:pt x="28033" y="766"/>
                  <a:pt x="27588" y="1861"/>
                </a:cubicBezTo>
                <a:lnTo>
                  <a:pt x="27561" y="1844"/>
                </a:lnTo>
                <a:lnTo>
                  <a:pt x="288" y="68511"/>
                </a:lnTo>
                <a:lnTo>
                  <a:pt x="316" y="68527"/>
                </a:lnTo>
                <a:cubicBezTo>
                  <a:pt x="127" y="68972"/>
                  <a:pt x="0" y="69461"/>
                  <a:pt x="0" y="70000"/>
                </a:cubicBezTo>
                <a:lnTo>
                  <a:pt x="0" y="116666"/>
                </a:lnTo>
                <a:cubicBezTo>
                  <a:pt x="0" y="118511"/>
                  <a:pt x="1222" y="120000"/>
                  <a:pt x="2727" y="120000"/>
                </a:cubicBezTo>
                <a:lnTo>
                  <a:pt x="117272" y="120000"/>
                </a:lnTo>
                <a:cubicBezTo>
                  <a:pt x="118777" y="120000"/>
                  <a:pt x="120000" y="118511"/>
                  <a:pt x="120000" y="116666"/>
                </a:cubicBezTo>
                <a:lnTo>
                  <a:pt x="120000" y="70000"/>
                </a:lnTo>
                <a:cubicBezTo>
                  <a:pt x="120000" y="69461"/>
                  <a:pt x="119872" y="68972"/>
                  <a:pt x="119683" y="68527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" name="Shape 4807">
            <a:extLst>
              <a:ext uri="{FF2B5EF4-FFF2-40B4-BE49-F238E27FC236}">
                <a16:creationId xmlns:a16="http://schemas.microsoft.com/office/drawing/2014/main" id="{26AE3513-8048-4175-9474-4DB10175A64A}"/>
              </a:ext>
            </a:extLst>
          </p:cNvPr>
          <p:cNvSpPr/>
          <p:nvPr/>
        </p:nvSpPr>
        <p:spPr>
          <a:xfrm>
            <a:off x="5146947" y="3343743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14000"/>
                </a:moveTo>
                <a:lnTo>
                  <a:pt x="5455" y="114000"/>
                </a:lnTo>
                <a:lnTo>
                  <a:pt x="5455" y="78000"/>
                </a:lnTo>
                <a:lnTo>
                  <a:pt x="38372" y="78000"/>
                </a:lnTo>
                <a:cubicBezTo>
                  <a:pt x="39716" y="89833"/>
                  <a:pt x="48877" y="99000"/>
                  <a:pt x="60000" y="99000"/>
                </a:cubicBezTo>
                <a:cubicBezTo>
                  <a:pt x="71122" y="99000"/>
                  <a:pt x="80283" y="89833"/>
                  <a:pt x="81633" y="78000"/>
                </a:cubicBezTo>
                <a:lnTo>
                  <a:pt x="114544" y="78000"/>
                </a:lnTo>
                <a:cubicBezTo>
                  <a:pt x="114544" y="78000"/>
                  <a:pt x="114544" y="114000"/>
                  <a:pt x="114544" y="114000"/>
                </a:cubicBezTo>
                <a:close/>
                <a:moveTo>
                  <a:pt x="119683" y="73672"/>
                </a:moveTo>
                <a:lnTo>
                  <a:pt x="119711" y="73661"/>
                </a:lnTo>
                <a:lnTo>
                  <a:pt x="92438" y="13661"/>
                </a:lnTo>
                <a:lnTo>
                  <a:pt x="92411" y="13672"/>
                </a:lnTo>
                <a:cubicBezTo>
                  <a:pt x="91966" y="12688"/>
                  <a:pt x="91066" y="12000"/>
                  <a:pt x="90000" y="12000"/>
                </a:cubicBezTo>
                <a:lnTo>
                  <a:pt x="70911" y="12000"/>
                </a:lnTo>
                <a:cubicBezTo>
                  <a:pt x="69400" y="12000"/>
                  <a:pt x="68183" y="13344"/>
                  <a:pt x="68183" y="15000"/>
                </a:cubicBezTo>
                <a:cubicBezTo>
                  <a:pt x="68183" y="16661"/>
                  <a:pt x="69400" y="18000"/>
                  <a:pt x="70911" y="18000"/>
                </a:cubicBezTo>
                <a:lnTo>
                  <a:pt x="88316" y="18000"/>
                </a:lnTo>
                <a:lnTo>
                  <a:pt x="112861" y="72000"/>
                </a:lnTo>
                <a:lnTo>
                  <a:pt x="79088" y="72000"/>
                </a:lnTo>
                <a:cubicBezTo>
                  <a:pt x="77583" y="72000"/>
                  <a:pt x="76361" y="73344"/>
                  <a:pt x="76361" y="75000"/>
                </a:cubicBezTo>
                <a:cubicBezTo>
                  <a:pt x="76361" y="84944"/>
                  <a:pt x="69033" y="93000"/>
                  <a:pt x="60000" y="93000"/>
                </a:cubicBezTo>
                <a:cubicBezTo>
                  <a:pt x="50961" y="93000"/>
                  <a:pt x="43638" y="84944"/>
                  <a:pt x="43638" y="75000"/>
                </a:cubicBezTo>
                <a:cubicBezTo>
                  <a:pt x="43638" y="73344"/>
                  <a:pt x="42416" y="72000"/>
                  <a:pt x="40911" y="72000"/>
                </a:cubicBezTo>
                <a:lnTo>
                  <a:pt x="7138" y="72000"/>
                </a:lnTo>
                <a:lnTo>
                  <a:pt x="31683" y="18000"/>
                </a:lnTo>
                <a:lnTo>
                  <a:pt x="49088" y="18000"/>
                </a:lnTo>
                <a:cubicBezTo>
                  <a:pt x="50600" y="18000"/>
                  <a:pt x="51816" y="16661"/>
                  <a:pt x="51816" y="15000"/>
                </a:cubicBezTo>
                <a:cubicBezTo>
                  <a:pt x="51816" y="13344"/>
                  <a:pt x="50600" y="12000"/>
                  <a:pt x="49088" y="12000"/>
                </a:cubicBezTo>
                <a:lnTo>
                  <a:pt x="30000" y="12000"/>
                </a:lnTo>
                <a:cubicBezTo>
                  <a:pt x="28933" y="12000"/>
                  <a:pt x="28033" y="12688"/>
                  <a:pt x="27588" y="13672"/>
                </a:cubicBezTo>
                <a:lnTo>
                  <a:pt x="27561" y="13661"/>
                </a:lnTo>
                <a:lnTo>
                  <a:pt x="288" y="73661"/>
                </a:lnTo>
                <a:lnTo>
                  <a:pt x="316" y="73672"/>
                </a:lnTo>
                <a:cubicBezTo>
                  <a:pt x="127" y="74077"/>
                  <a:pt x="0" y="74516"/>
                  <a:pt x="0" y="75000"/>
                </a:cubicBezTo>
                <a:lnTo>
                  <a:pt x="0" y="117000"/>
                </a:lnTo>
                <a:cubicBezTo>
                  <a:pt x="0" y="118661"/>
                  <a:pt x="1222" y="120000"/>
                  <a:pt x="2727" y="120000"/>
                </a:cubicBezTo>
                <a:lnTo>
                  <a:pt x="117272" y="120000"/>
                </a:lnTo>
                <a:cubicBezTo>
                  <a:pt x="118777" y="120000"/>
                  <a:pt x="120000" y="118661"/>
                  <a:pt x="120000" y="117000"/>
                </a:cubicBezTo>
                <a:lnTo>
                  <a:pt x="120000" y="75000"/>
                </a:lnTo>
                <a:cubicBezTo>
                  <a:pt x="120000" y="74516"/>
                  <a:pt x="119872" y="74077"/>
                  <a:pt x="119683" y="73672"/>
                </a:cubicBezTo>
                <a:moveTo>
                  <a:pt x="43638" y="48000"/>
                </a:moveTo>
                <a:cubicBezTo>
                  <a:pt x="42127" y="48000"/>
                  <a:pt x="40911" y="49344"/>
                  <a:pt x="40911" y="51000"/>
                </a:cubicBezTo>
                <a:cubicBezTo>
                  <a:pt x="40911" y="51827"/>
                  <a:pt x="41211" y="52577"/>
                  <a:pt x="41705" y="53122"/>
                </a:cubicBezTo>
                <a:lnTo>
                  <a:pt x="58072" y="71122"/>
                </a:lnTo>
                <a:cubicBezTo>
                  <a:pt x="58566" y="71666"/>
                  <a:pt x="59250" y="72000"/>
                  <a:pt x="60000" y="72000"/>
                </a:cubicBezTo>
                <a:cubicBezTo>
                  <a:pt x="60755" y="72000"/>
                  <a:pt x="61433" y="71666"/>
                  <a:pt x="61927" y="71122"/>
                </a:cubicBezTo>
                <a:lnTo>
                  <a:pt x="78294" y="53122"/>
                </a:lnTo>
                <a:cubicBezTo>
                  <a:pt x="78788" y="52577"/>
                  <a:pt x="79088" y="51827"/>
                  <a:pt x="79088" y="51000"/>
                </a:cubicBezTo>
                <a:cubicBezTo>
                  <a:pt x="79088" y="49344"/>
                  <a:pt x="77872" y="48000"/>
                  <a:pt x="76361" y="48000"/>
                </a:cubicBezTo>
                <a:cubicBezTo>
                  <a:pt x="75611" y="48000"/>
                  <a:pt x="74927" y="48338"/>
                  <a:pt x="74433" y="48877"/>
                </a:cubicBezTo>
                <a:lnTo>
                  <a:pt x="62727" y="61755"/>
                </a:lnTo>
                <a:lnTo>
                  <a:pt x="62727" y="3000"/>
                </a:lnTo>
                <a:cubicBezTo>
                  <a:pt x="62727" y="1344"/>
                  <a:pt x="61505" y="0"/>
                  <a:pt x="60000" y="0"/>
                </a:cubicBezTo>
                <a:cubicBezTo>
                  <a:pt x="58494" y="0"/>
                  <a:pt x="57272" y="1344"/>
                  <a:pt x="57272" y="3000"/>
                </a:cubicBezTo>
                <a:lnTo>
                  <a:pt x="57272" y="61755"/>
                </a:lnTo>
                <a:lnTo>
                  <a:pt x="45566" y="48877"/>
                </a:lnTo>
                <a:cubicBezTo>
                  <a:pt x="45072" y="48338"/>
                  <a:pt x="44388" y="48000"/>
                  <a:pt x="43638" y="48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" name="Shape 4808">
            <a:extLst>
              <a:ext uri="{FF2B5EF4-FFF2-40B4-BE49-F238E27FC236}">
                <a16:creationId xmlns:a16="http://schemas.microsoft.com/office/drawing/2014/main" id="{A7834BE0-AA59-4FFD-8F65-5B65EF000441}"/>
              </a:ext>
            </a:extLst>
          </p:cNvPr>
          <p:cNvSpPr/>
          <p:nvPr/>
        </p:nvSpPr>
        <p:spPr>
          <a:xfrm>
            <a:off x="5680208" y="3343743"/>
            <a:ext cx="279328" cy="253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14000"/>
                </a:moveTo>
                <a:lnTo>
                  <a:pt x="5455" y="114000"/>
                </a:lnTo>
                <a:lnTo>
                  <a:pt x="5455" y="78000"/>
                </a:lnTo>
                <a:lnTo>
                  <a:pt x="38372" y="78000"/>
                </a:lnTo>
                <a:cubicBezTo>
                  <a:pt x="39716" y="89833"/>
                  <a:pt x="48877" y="99000"/>
                  <a:pt x="60000" y="99000"/>
                </a:cubicBezTo>
                <a:cubicBezTo>
                  <a:pt x="71122" y="99000"/>
                  <a:pt x="80283" y="89833"/>
                  <a:pt x="81627" y="78000"/>
                </a:cubicBezTo>
                <a:lnTo>
                  <a:pt x="114544" y="78000"/>
                </a:lnTo>
                <a:cubicBezTo>
                  <a:pt x="114544" y="78000"/>
                  <a:pt x="114544" y="114000"/>
                  <a:pt x="114544" y="114000"/>
                </a:cubicBezTo>
                <a:close/>
                <a:moveTo>
                  <a:pt x="119688" y="73672"/>
                </a:moveTo>
                <a:lnTo>
                  <a:pt x="119711" y="73661"/>
                </a:lnTo>
                <a:lnTo>
                  <a:pt x="92438" y="13661"/>
                </a:lnTo>
                <a:lnTo>
                  <a:pt x="92416" y="13672"/>
                </a:lnTo>
                <a:cubicBezTo>
                  <a:pt x="91966" y="12688"/>
                  <a:pt x="91066" y="12000"/>
                  <a:pt x="90000" y="12000"/>
                </a:cubicBezTo>
                <a:lnTo>
                  <a:pt x="87272" y="12000"/>
                </a:lnTo>
                <a:cubicBezTo>
                  <a:pt x="85766" y="12000"/>
                  <a:pt x="84544" y="13344"/>
                  <a:pt x="84544" y="15000"/>
                </a:cubicBezTo>
                <a:cubicBezTo>
                  <a:pt x="84544" y="16661"/>
                  <a:pt x="85766" y="18000"/>
                  <a:pt x="87272" y="18000"/>
                </a:cubicBezTo>
                <a:lnTo>
                  <a:pt x="88316" y="18000"/>
                </a:lnTo>
                <a:lnTo>
                  <a:pt x="112861" y="72000"/>
                </a:lnTo>
                <a:lnTo>
                  <a:pt x="79088" y="72000"/>
                </a:lnTo>
                <a:cubicBezTo>
                  <a:pt x="77583" y="72000"/>
                  <a:pt x="76361" y="73344"/>
                  <a:pt x="76361" y="75000"/>
                </a:cubicBezTo>
                <a:cubicBezTo>
                  <a:pt x="76361" y="84944"/>
                  <a:pt x="69033" y="93000"/>
                  <a:pt x="60000" y="93000"/>
                </a:cubicBezTo>
                <a:cubicBezTo>
                  <a:pt x="50961" y="93000"/>
                  <a:pt x="43638" y="84944"/>
                  <a:pt x="43638" y="75000"/>
                </a:cubicBezTo>
                <a:cubicBezTo>
                  <a:pt x="43638" y="73344"/>
                  <a:pt x="42416" y="72000"/>
                  <a:pt x="40911" y="72000"/>
                </a:cubicBezTo>
                <a:lnTo>
                  <a:pt x="7138" y="72000"/>
                </a:lnTo>
                <a:lnTo>
                  <a:pt x="31683" y="18000"/>
                </a:lnTo>
                <a:lnTo>
                  <a:pt x="32727" y="18000"/>
                </a:lnTo>
                <a:cubicBezTo>
                  <a:pt x="34233" y="18000"/>
                  <a:pt x="35455" y="16661"/>
                  <a:pt x="35455" y="15000"/>
                </a:cubicBezTo>
                <a:cubicBezTo>
                  <a:pt x="35455" y="13344"/>
                  <a:pt x="34233" y="12000"/>
                  <a:pt x="32727" y="12000"/>
                </a:cubicBezTo>
                <a:lnTo>
                  <a:pt x="30000" y="12000"/>
                </a:lnTo>
                <a:cubicBezTo>
                  <a:pt x="28933" y="12000"/>
                  <a:pt x="28033" y="12688"/>
                  <a:pt x="27588" y="13672"/>
                </a:cubicBezTo>
                <a:lnTo>
                  <a:pt x="27561" y="13661"/>
                </a:lnTo>
                <a:lnTo>
                  <a:pt x="288" y="73661"/>
                </a:lnTo>
                <a:lnTo>
                  <a:pt x="316" y="73672"/>
                </a:lnTo>
                <a:cubicBezTo>
                  <a:pt x="127" y="74077"/>
                  <a:pt x="0" y="74516"/>
                  <a:pt x="0" y="75000"/>
                </a:cubicBezTo>
                <a:lnTo>
                  <a:pt x="0" y="117000"/>
                </a:lnTo>
                <a:cubicBezTo>
                  <a:pt x="0" y="118661"/>
                  <a:pt x="1222" y="120000"/>
                  <a:pt x="2727" y="120000"/>
                </a:cubicBezTo>
                <a:lnTo>
                  <a:pt x="117272" y="120000"/>
                </a:lnTo>
                <a:cubicBezTo>
                  <a:pt x="118777" y="120000"/>
                  <a:pt x="120000" y="118661"/>
                  <a:pt x="120000" y="117000"/>
                </a:cubicBezTo>
                <a:lnTo>
                  <a:pt x="120000" y="75000"/>
                </a:lnTo>
                <a:cubicBezTo>
                  <a:pt x="120000" y="74516"/>
                  <a:pt x="119872" y="74077"/>
                  <a:pt x="119688" y="73672"/>
                </a:cubicBezTo>
                <a:moveTo>
                  <a:pt x="43638" y="24000"/>
                </a:moveTo>
                <a:cubicBezTo>
                  <a:pt x="44388" y="24000"/>
                  <a:pt x="45072" y="23666"/>
                  <a:pt x="45566" y="23122"/>
                </a:cubicBezTo>
                <a:lnTo>
                  <a:pt x="57272" y="10244"/>
                </a:lnTo>
                <a:lnTo>
                  <a:pt x="57272" y="69000"/>
                </a:lnTo>
                <a:cubicBezTo>
                  <a:pt x="57272" y="70661"/>
                  <a:pt x="58494" y="72000"/>
                  <a:pt x="60000" y="72000"/>
                </a:cubicBezTo>
                <a:cubicBezTo>
                  <a:pt x="61505" y="72000"/>
                  <a:pt x="62727" y="70661"/>
                  <a:pt x="62727" y="69000"/>
                </a:cubicBezTo>
                <a:lnTo>
                  <a:pt x="62727" y="10244"/>
                </a:lnTo>
                <a:lnTo>
                  <a:pt x="74433" y="23122"/>
                </a:lnTo>
                <a:cubicBezTo>
                  <a:pt x="74927" y="23666"/>
                  <a:pt x="75611" y="24000"/>
                  <a:pt x="76361" y="24000"/>
                </a:cubicBezTo>
                <a:cubicBezTo>
                  <a:pt x="77872" y="24000"/>
                  <a:pt x="79088" y="22661"/>
                  <a:pt x="79088" y="21000"/>
                </a:cubicBezTo>
                <a:cubicBezTo>
                  <a:pt x="79088" y="20172"/>
                  <a:pt x="78783" y="19427"/>
                  <a:pt x="78294" y="18877"/>
                </a:cubicBezTo>
                <a:lnTo>
                  <a:pt x="61927" y="877"/>
                </a:lnTo>
                <a:cubicBezTo>
                  <a:pt x="61433" y="338"/>
                  <a:pt x="60755" y="0"/>
                  <a:pt x="60000" y="0"/>
                </a:cubicBezTo>
                <a:cubicBezTo>
                  <a:pt x="59244" y="0"/>
                  <a:pt x="58566" y="338"/>
                  <a:pt x="58072" y="877"/>
                </a:cubicBezTo>
                <a:lnTo>
                  <a:pt x="41705" y="18877"/>
                </a:lnTo>
                <a:cubicBezTo>
                  <a:pt x="41216" y="19427"/>
                  <a:pt x="40911" y="20172"/>
                  <a:pt x="40911" y="21000"/>
                </a:cubicBezTo>
                <a:cubicBezTo>
                  <a:pt x="40911" y="22661"/>
                  <a:pt x="42127" y="24000"/>
                  <a:pt x="43638" y="240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" name="Shape 4809">
            <a:extLst>
              <a:ext uri="{FF2B5EF4-FFF2-40B4-BE49-F238E27FC236}">
                <a16:creationId xmlns:a16="http://schemas.microsoft.com/office/drawing/2014/main" id="{0356EC50-5951-4BFA-8AAC-24DD80743760}"/>
              </a:ext>
            </a:extLst>
          </p:cNvPr>
          <p:cNvSpPr/>
          <p:nvPr/>
        </p:nvSpPr>
        <p:spPr>
          <a:xfrm>
            <a:off x="880859" y="3889701"/>
            <a:ext cx="279328" cy="2285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13333"/>
                </a:moveTo>
                <a:lnTo>
                  <a:pt x="5455" y="113333"/>
                </a:lnTo>
                <a:lnTo>
                  <a:pt x="5455" y="73333"/>
                </a:lnTo>
                <a:lnTo>
                  <a:pt x="38372" y="73333"/>
                </a:lnTo>
                <a:cubicBezTo>
                  <a:pt x="39716" y="86483"/>
                  <a:pt x="48877" y="96666"/>
                  <a:pt x="60000" y="96666"/>
                </a:cubicBezTo>
                <a:cubicBezTo>
                  <a:pt x="71122" y="96666"/>
                  <a:pt x="80283" y="86483"/>
                  <a:pt x="81627" y="73333"/>
                </a:cubicBezTo>
                <a:lnTo>
                  <a:pt x="114544" y="73333"/>
                </a:lnTo>
                <a:cubicBezTo>
                  <a:pt x="114544" y="73333"/>
                  <a:pt x="114544" y="113333"/>
                  <a:pt x="114544" y="113333"/>
                </a:cubicBezTo>
                <a:close/>
                <a:moveTo>
                  <a:pt x="31683" y="6666"/>
                </a:moveTo>
                <a:lnTo>
                  <a:pt x="88316" y="6666"/>
                </a:lnTo>
                <a:lnTo>
                  <a:pt x="112861" y="66666"/>
                </a:lnTo>
                <a:lnTo>
                  <a:pt x="79088" y="66666"/>
                </a:lnTo>
                <a:cubicBezTo>
                  <a:pt x="77588" y="66666"/>
                  <a:pt x="76361" y="68161"/>
                  <a:pt x="76361" y="70000"/>
                </a:cubicBezTo>
                <a:cubicBezTo>
                  <a:pt x="76361" y="81044"/>
                  <a:pt x="69038" y="90000"/>
                  <a:pt x="60000" y="90000"/>
                </a:cubicBezTo>
                <a:cubicBezTo>
                  <a:pt x="50961" y="90000"/>
                  <a:pt x="43638" y="81044"/>
                  <a:pt x="43638" y="70000"/>
                </a:cubicBezTo>
                <a:cubicBezTo>
                  <a:pt x="43638" y="68161"/>
                  <a:pt x="42411" y="66666"/>
                  <a:pt x="40911" y="66666"/>
                </a:cubicBezTo>
                <a:lnTo>
                  <a:pt x="7138" y="66666"/>
                </a:lnTo>
                <a:cubicBezTo>
                  <a:pt x="7138" y="66666"/>
                  <a:pt x="31683" y="6666"/>
                  <a:pt x="31683" y="6666"/>
                </a:cubicBezTo>
                <a:close/>
                <a:moveTo>
                  <a:pt x="119683" y="68522"/>
                </a:moveTo>
                <a:lnTo>
                  <a:pt x="119711" y="68511"/>
                </a:lnTo>
                <a:lnTo>
                  <a:pt x="92438" y="1844"/>
                </a:lnTo>
                <a:lnTo>
                  <a:pt x="92411" y="1861"/>
                </a:lnTo>
                <a:cubicBezTo>
                  <a:pt x="91966" y="766"/>
                  <a:pt x="91066" y="0"/>
                  <a:pt x="90000" y="0"/>
                </a:cubicBezTo>
                <a:lnTo>
                  <a:pt x="30000" y="0"/>
                </a:lnTo>
                <a:cubicBezTo>
                  <a:pt x="28933" y="0"/>
                  <a:pt x="28033" y="766"/>
                  <a:pt x="27588" y="1861"/>
                </a:cubicBezTo>
                <a:lnTo>
                  <a:pt x="27561" y="1844"/>
                </a:lnTo>
                <a:lnTo>
                  <a:pt x="288" y="68511"/>
                </a:lnTo>
                <a:lnTo>
                  <a:pt x="316" y="68522"/>
                </a:lnTo>
                <a:cubicBezTo>
                  <a:pt x="127" y="68977"/>
                  <a:pt x="0" y="69461"/>
                  <a:pt x="0" y="70000"/>
                </a:cubicBezTo>
                <a:lnTo>
                  <a:pt x="0" y="116666"/>
                </a:lnTo>
                <a:cubicBezTo>
                  <a:pt x="0" y="118511"/>
                  <a:pt x="1222" y="120000"/>
                  <a:pt x="2727" y="120000"/>
                </a:cubicBezTo>
                <a:lnTo>
                  <a:pt x="117272" y="120000"/>
                </a:lnTo>
                <a:cubicBezTo>
                  <a:pt x="118777" y="120000"/>
                  <a:pt x="120000" y="118511"/>
                  <a:pt x="120000" y="116666"/>
                </a:cubicBezTo>
                <a:lnTo>
                  <a:pt x="120000" y="70000"/>
                </a:lnTo>
                <a:cubicBezTo>
                  <a:pt x="120000" y="69461"/>
                  <a:pt x="119872" y="68977"/>
                  <a:pt x="119683" y="68522"/>
                </a:cubicBezTo>
                <a:moveTo>
                  <a:pt x="92727" y="50000"/>
                </a:moveTo>
                <a:cubicBezTo>
                  <a:pt x="92727" y="48161"/>
                  <a:pt x="91505" y="46666"/>
                  <a:pt x="90000" y="46666"/>
                </a:cubicBezTo>
                <a:lnTo>
                  <a:pt x="30000" y="46666"/>
                </a:lnTo>
                <a:cubicBezTo>
                  <a:pt x="28494" y="46666"/>
                  <a:pt x="27272" y="48161"/>
                  <a:pt x="27272" y="50000"/>
                </a:cubicBezTo>
                <a:cubicBezTo>
                  <a:pt x="27272" y="51844"/>
                  <a:pt x="28494" y="53333"/>
                  <a:pt x="30000" y="53333"/>
                </a:cubicBezTo>
                <a:lnTo>
                  <a:pt x="90000" y="53333"/>
                </a:lnTo>
                <a:cubicBezTo>
                  <a:pt x="91505" y="53333"/>
                  <a:pt x="92727" y="51844"/>
                  <a:pt x="92727" y="50000"/>
                </a:cubicBezTo>
                <a:moveTo>
                  <a:pt x="35455" y="40000"/>
                </a:moveTo>
                <a:lnTo>
                  <a:pt x="84544" y="40000"/>
                </a:lnTo>
                <a:cubicBezTo>
                  <a:pt x="86050" y="40000"/>
                  <a:pt x="87272" y="38511"/>
                  <a:pt x="87272" y="36666"/>
                </a:cubicBezTo>
                <a:cubicBezTo>
                  <a:pt x="87272" y="34827"/>
                  <a:pt x="86050" y="33333"/>
                  <a:pt x="84544" y="33333"/>
                </a:cubicBezTo>
                <a:lnTo>
                  <a:pt x="35455" y="33333"/>
                </a:lnTo>
                <a:cubicBezTo>
                  <a:pt x="33950" y="33333"/>
                  <a:pt x="32727" y="34827"/>
                  <a:pt x="32727" y="36666"/>
                </a:cubicBezTo>
                <a:cubicBezTo>
                  <a:pt x="32727" y="38511"/>
                  <a:pt x="33950" y="40000"/>
                  <a:pt x="35455" y="40000"/>
                </a:cubicBezTo>
                <a:moveTo>
                  <a:pt x="40911" y="26666"/>
                </a:moveTo>
                <a:lnTo>
                  <a:pt x="79088" y="26666"/>
                </a:lnTo>
                <a:cubicBezTo>
                  <a:pt x="80594" y="26666"/>
                  <a:pt x="81816" y="25177"/>
                  <a:pt x="81816" y="23333"/>
                </a:cubicBezTo>
                <a:cubicBezTo>
                  <a:pt x="81816" y="21494"/>
                  <a:pt x="80594" y="20000"/>
                  <a:pt x="79088" y="20000"/>
                </a:cubicBezTo>
                <a:lnTo>
                  <a:pt x="40911" y="20000"/>
                </a:lnTo>
                <a:cubicBezTo>
                  <a:pt x="39405" y="20000"/>
                  <a:pt x="38183" y="21494"/>
                  <a:pt x="38183" y="23333"/>
                </a:cubicBezTo>
                <a:cubicBezTo>
                  <a:pt x="38183" y="25177"/>
                  <a:pt x="39405" y="26666"/>
                  <a:pt x="40911" y="26666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" name="Shape 4810">
            <a:extLst>
              <a:ext uri="{FF2B5EF4-FFF2-40B4-BE49-F238E27FC236}">
                <a16:creationId xmlns:a16="http://schemas.microsoft.com/office/drawing/2014/main" id="{6A5E6389-6065-4073-B95B-C3AF2D7C1AAD}"/>
              </a:ext>
            </a:extLst>
          </p:cNvPr>
          <p:cNvSpPr/>
          <p:nvPr/>
        </p:nvSpPr>
        <p:spPr>
          <a:xfrm>
            <a:off x="1414120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65455"/>
                </a:moveTo>
                <a:lnTo>
                  <a:pt x="5455" y="65455"/>
                </a:lnTo>
                <a:lnTo>
                  <a:pt x="5455" y="38183"/>
                </a:lnTo>
                <a:lnTo>
                  <a:pt x="38372" y="38183"/>
                </a:lnTo>
                <a:cubicBezTo>
                  <a:pt x="39716" y="48944"/>
                  <a:pt x="48877" y="57272"/>
                  <a:pt x="60000" y="57272"/>
                </a:cubicBezTo>
                <a:cubicBezTo>
                  <a:pt x="71122" y="57272"/>
                  <a:pt x="80283" y="48944"/>
                  <a:pt x="81627" y="38183"/>
                </a:cubicBezTo>
                <a:lnTo>
                  <a:pt x="114544" y="38183"/>
                </a:lnTo>
                <a:cubicBezTo>
                  <a:pt x="114544" y="38183"/>
                  <a:pt x="114544" y="65455"/>
                  <a:pt x="114544" y="65455"/>
                </a:cubicBezTo>
                <a:close/>
                <a:moveTo>
                  <a:pt x="112577" y="81816"/>
                </a:moveTo>
                <a:lnTo>
                  <a:pt x="79088" y="81816"/>
                </a:lnTo>
                <a:cubicBezTo>
                  <a:pt x="77588" y="81816"/>
                  <a:pt x="76361" y="83038"/>
                  <a:pt x="76361" y="84544"/>
                </a:cubicBezTo>
                <a:cubicBezTo>
                  <a:pt x="76361" y="93583"/>
                  <a:pt x="69038" y="100911"/>
                  <a:pt x="60000" y="100911"/>
                </a:cubicBezTo>
                <a:cubicBezTo>
                  <a:pt x="50961" y="100911"/>
                  <a:pt x="43638" y="93583"/>
                  <a:pt x="43638" y="84544"/>
                </a:cubicBezTo>
                <a:cubicBezTo>
                  <a:pt x="43638" y="83038"/>
                  <a:pt x="42411" y="81816"/>
                  <a:pt x="40911" y="81816"/>
                </a:cubicBezTo>
                <a:lnTo>
                  <a:pt x="7422" y="81816"/>
                </a:lnTo>
                <a:lnTo>
                  <a:pt x="14900" y="70911"/>
                </a:lnTo>
                <a:lnTo>
                  <a:pt x="105100" y="70911"/>
                </a:lnTo>
                <a:cubicBezTo>
                  <a:pt x="105100" y="70911"/>
                  <a:pt x="112577" y="81816"/>
                  <a:pt x="112577" y="81816"/>
                </a:cubicBezTo>
                <a:close/>
                <a:moveTo>
                  <a:pt x="114544" y="114544"/>
                </a:moveTo>
                <a:lnTo>
                  <a:pt x="5455" y="114544"/>
                </a:lnTo>
                <a:lnTo>
                  <a:pt x="5455" y="87272"/>
                </a:lnTo>
                <a:lnTo>
                  <a:pt x="38372" y="87272"/>
                </a:lnTo>
                <a:cubicBezTo>
                  <a:pt x="39716" y="98033"/>
                  <a:pt x="48877" y="106361"/>
                  <a:pt x="60000" y="106361"/>
                </a:cubicBezTo>
                <a:cubicBezTo>
                  <a:pt x="71122" y="106361"/>
                  <a:pt x="80283" y="98033"/>
                  <a:pt x="81627" y="87272"/>
                </a:cubicBezTo>
                <a:lnTo>
                  <a:pt x="114544" y="87272"/>
                </a:lnTo>
                <a:cubicBezTo>
                  <a:pt x="114544" y="87272"/>
                  <a:pt x="114544" y="114544"/>
                  <a:pt x="114544" y="114544"/>
                </a:cubicBezTo>
                <a:close/>
                <a:moveTo>
                  <a:pt x="26122" y="5455"/>
                </a:moveTo>
                <a:lnTo>
                  <a:pt x="93877" y="5455"/>
                </a:lnTo>
                <a:lnTo>
                  <a:pt x="112577" y="32727"/>
                </a:lnTo>
                <a:lnTo>
                  <a:pt x="79088" y="32727"/>
                </a:lnTo>
                <a:cubicBezTo>
                  <a:pt x="77588" y="32727"/>
                  <a:pt x="76361" y="33950"/>
                  <a:pt x="76361" y="35455"/>
                </a:cubicBezTo>
                <a:cubicBezTo>
                  <a:pt x="76361" y="44494"/>
                  <a:pt x="69038" y="51816"/>
                  <a:pt x="60000" y="51816"/>
                </a:cubicBezTo>
                <a:cubicBezTo>
                  <a:pt x="50961" y="51816"/>
                  <a:pt x="43638" y="44494"/>
                  <a:pt x="43638" y="35455"/>
                </a:cubicBezTo>
                <a:cubicBezTo>
                  <a:pt x="43638" y="33950"/>
                  <a:pt x="42411" y="32727"/>
                  <a:pt x="40911" y="32727"/>
                </a:cubicBezTo>
                <a:lnTo>
                  <a:pt x="7422" y="32727"/>
                </a:lnTo>
                <a:cubicBezTo>
                  <a:pt x="7422" y="32727"/>
                  <a:pt x="26122" y="5455"/>
                  <a:pt x="26122" y="5455"/>
                </a:cubicBezTo>
                <a:close/>
                <a:moveTo>
                  <a:pt x="120000" y="68183"/>
                </a:moveTo>
                <a:lnTo>
                  <a:pt x="120000" y="35455"/>
                </a:lnTo>
                <a:cubicBezTo>
                  <a:pt x="120000" y="35016"/>
                  <a:pt x="119872" y="34616"/>
                  <a:pt x="119683" y="34250"/>
                </a:cubicBezTo>
                <a:lnTo>
                  <a:pt x="119711" y="34233"/>
                </a:lnTo>
                <a:lnTo>
                  <a:pt x="97894" y="1511"/>
                </a:lnTo>
                <a:lnTo>
                  <a:pt x="97866" y="1522"/>
                </a:lnTo>
                <a:cubicBezTo>
                  <a:pt x="97422" y="627"/>
                  <a:pt x="96522" y="0"/>
                  <a:pt x="95455" y="0"/>
                </a:cubicBezTo>
                <a:lnTo>
                  <a:pt x="24544" y="0"/>
                </a:lnTo>
                <a:cubicBezTo>
                  <a:pt x="23477" y="0"/>
                  <a:pt x="22577" y="627"/>
                  <a:pt x="22133" y="1522"/>
                </a:cubicBezTo>
                <a:lnTo>
                  <a:pt x="22105" y="1511"/>
                </a:lnTo>
                <a:lnTo>
                  <a:pt x="288" y="34233"/>
                </a:lnTo>
                <a:lnTo>
                  <a:pt x="316" y="34250"/>
                </a:lnTo>
                <a:cubicBezTo>
                  <a:pt x="127" y="34616"/>
                  <a:pt x="0" y="35016"/>
                  <a:pt x="0" y="35455"/>
                </a:cubicBezTo>
                <a:lnTo>
                  <a:pt x="0" y="68183"/>
                </a:lnTo>
                <a:cubicBezTo>
                  <a:pt x="0" y="69688"/>
                  <a:pt x="1222" y="70911"/>
                  <a:pt x="2727" y="70911"/>
                </a:cubicBezTo>
                <a:lnTo>
                  <a:pt x="8566" y="70911"/>
                </a:lnTo>
                <a:lnTo>
                  <a:pt x="288" y="83327"/>
                </a:lnTo>
                <a:lnTo>
                  <a:pt x="316" y="83338"/>
                </a:lnTo>
                <a:cubicBezTo>
                  <a:pt x="127" y="83705"/>
                  <a:pt x="0" y="84105"/>
                  <a:pt x="0" y="84544"/>
                </a:cubicBezTo>
                <a:lnTo>
                  <a:pt x="0" y="117272"/>
                </a:lnTo>
                <a:cubicBezTo>
                  <a:pt x="0" y="118777"/>
                  <a:pt x="1222" y="120000"/>
                  <a:pt x="2727" y="120000"/>
                </a:cubicBezTo>
                <a:lnTo>
                  <a:pt x="117272" y="120000"/>
                </a:lnTo>
                <a:cubicBezTo>
                  <a:pt x="118777" y="120000"/>
                  <a:pt x="120000" y="118777"/>
                  <a:pt x="120000" y="117272"/>
                </a:cubicBezTo>
                <a:lnTo>
                  <a:pt x="120000" y="84544"/>
                </a:lnTo>
                <a:cubicBezTo>
                  <a:pt x="120000" y="84105"/>
                  <a:pt x="119872" y="83705"/>
                  <a:pt x="119683" y="83338"/>
                </a:cubicBezTo>
                <a:lnTo>
                  <a:pt x="119711" y="83327"/>
                </a:lnTo>
                <a:lnTo>
                  <a:pt x="111433" y="70911"/>
                </a:lnTo>
                <a:lnTo>
                  <a:pt x="117272" y="70911"/>
                </a:lnTo>
                <a:cubicBezTo>
                  <a:pt x="118777" y="70911"/>
                  <a:pt x="120000" y="69688"/>
                  <a:pt x="120000" y="6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" name="Shape 4811">
            <a:extLst>
              <a:ext uri="{FF2B5EF4-FFF2-40B4-BE49-F238E27FC236}">
                <a16:creationId xmlns:a16="http://schemas.microsoft.com/office/drawing/2014/main" id="{AE2AC3CB-AC7A-4491-95D7-A7439076F521}"/>
              </a:ext>
            </a:extLst>
          </p:cNvPr>
          <p:cNvSpPr/>
          <p:nvPr/>
        </p:nvSpPr>
        <p:spPr>
          <a:xfrm>
            <a:off x="1947381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272" y="57272"/>
                </a:moveTo>
                <a:cubicBezTo>
                  <a:pt x="115766" y="57272"/>
                  <a:pt x="114544" y="58494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77844" y="5455"/>
                  <a:pt x="93666" y="14033"/>
                  <a:pt x="103622" y="27272"/>
                </a:cubicBezTo>
                <a:lnTo>
                  <a:pt x="81816" y="27272"/>
                </a:lnTo>
                <a:cubicBezTo>
                  <a:pt x="80311" y="27272"/>
                  <a:pt x="79088" y="28494"/>
                  <a:pt x="79088" y="30000"/>
                </a:cubicBezTo>
                <a:cubicBezTo>
                  <a:pt x="79088" y="31511"/>
                  <a:pt x="80311" y="32727"/>
                  <a:pt x="81816" y="32727"/>
                </a:cubicBezTo>
                <a:lnTo>
                  <a:pt x="109088" y="32727"/>
                </a:lnTo>
                <a:cubicBezTo>
                  <a:pt x="110594" y="32727"/>
                  <a:pt x="111816" y="31511"/>
                  <a:pt x="111816" y="30000"/>
                </a:cubicBezTo>
                <a:lnTo>
                  <a:pt x="111816" y="2727"/>
                </a:lnTo>
                <a:cubicBezTo>
                  <a:pt x="111816" y="1222"/>
                  <a:pt x="110594" y="0"/>
                  <a:pt x="109088" y="0"/>
                </a:cubicBezTo>
                <a:cubicBezTo>
                  <a:pt x="107588" y="0"/>
                  <a:pt x="106361" y="1222"/>
                  <a:pt x="106361" y="2727"/>
                </a:cubicBezTo>
                <a:lnTo>
                  <a:pt x="106361" y="22011"/>
                </a:lnTo>
                <a:cubicBezTo>
                  <a:pt x="95366" y="8588"/>
                  <a:pt x="78705" y="0"/>
                  <a:pt x="60000" y="0"/>
                </a:cubicBezTo>
                <a:cubicBezTo>
                  <a:pt x="26866" y="0"/>
                  <a:pt x="0" y="26866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58494"/>
                  <a:pt x="118777" y="57272"/>
                  <a:pt x="117272" y="5727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" name="Shape 4812">
            <a:extLst>
              <a:ext uri="{FF2B5EF4-FFF2-40B4-BE49-F238E27FC236}">
                <a16:creationId xmlns:a16="http://schemas.microsoft.com/office/drawing/2014/main" id="{50A53DBA-AEC6-449F-983C-E93DC7892E95}"/>
              </a:ext>
            </a:extLst>
          </p:cNvPr>
          <p:cNvSpPr/>
          <p:nvPr/>
        </p:nvSpPr>
        <p:spPr>
          <a:xfrm>
            <a:off x="2480642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5455"/>
                </a:moveTo>
                <a:cubicBezTo>
                  <a:pt x="77844" y="5455"/>
                  <a:pt x="93666" y="14033"/>
                  <a:pt x="103622" y="27272"/>
                </a:cubicBezTo>
                <a:lnTo>
                  <a:pt x="81816" y="27272"/>
                </a:lnTo>
                <a:cubicBezTo>
                  <a:pt x="80311" y="27272"/>
                  <a:pt x="79088" y="28494"/>
                  <a:pt x="79088" y="30000"/>
                </a:cubicBezTo>
                <a:cubicBezTo>
                  <a:pt x="79088" y="31511"/>
                  <a:pt x="80311" y="32727"/>
                  <a:pt x="81816" y="32727"/>
                </a:cubicBezTo>
                <a:lnTo>
                  <a:pt x="109088" y="32727"/>
                </a:lnTo>
                <a:cubicBezTo>
                  <a:pt x="110594" y="32727"/>
                  <a:pt x="111816" y="31511"/>
                  <a:pt x="111816" y="30000"/>
                </a:cubicBezTo>
                <a:lnTo>
                  <a:pt x="111816" y="2727"/>
                </a:lnTo>
                <a:cubicBezTo>
                  <a:pt x="111816" y="1222"/>
                  <a:pt x="110594" y="0"/>
                  <a:pt x="109088" y="0"/>
                </a:cubicBezTo>
                <a:cubicBezTo>
                  <a:pt x="107588" y="0"/>
                  <a:pt x="106361" y="1222"/>
                  <a:pt x="106361" y="2727"/>
                </a:cubicBezTo>
                <a:lnTo>
                  <a:pt x="106361" y="22011"/>
                </a:lnTo>
                <a:cubicBezTo>
                  <a:pt x="95366" y="8588"/>
                  <a:pt x="78705" y="0"/>
                  <a:pt x="60000" y="0"/>
                </a:cubicBezTo>
                <a:cubicBezTo>
                  <a:pt x="26866" y="0"/>
                  <a:pt x="0" y="26866"/>
                  <a:pt x="0" y="60000"/>
                </a:cubicBezTo>
                <a:cubicBezTo>
                  <a:pt x="0" y="61505"/>
                  <a:pt x="1222" y="62727"/>
                  <a:pt x="2727" y="62727"/>
                </a:cubicBezTo>
                <a:cubicBezTo>
                  <a:pt x="4233" y="62727"/>
                  <a:pt x="5455" y="61505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moveTo>
                  <a:pt x="117272" y="57272"/>
                </a:moveTo>
                <a:cubicBezTo>
                  <a:pt x="115766" y="57272"/>
                  <a:pt x="114544" y="58494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cubicBezTo>
                  <a:pt x="42155" y="114544"/>
                  <a:pt x="26333" y="105972"/>
                  <a:pt x="16377" y="92727"/>
                </a:cubicBezTo>
                <a:lnTo>
                  <a:pt x="38183" y="92727"/>
                </a:lnTo>
                <a:cubicBezTo>
                  <a:pt x="39688" y="92727"/>
                  <a:pt x="40911" y="91505"/>
                  <a:pt x="40911" y="90000"/>
                </a:cubicBezTo>
                <a:cubicBezTo>
                  <a:pt x="40911" y="88494"/>
                  <a:pt x="39688" y="87272"/>
                  <a:pt x="38183" y="87272"/>
                </a:cubicBezTo>
                <a:lnTo>
                  <a:pt x="10911" y="87272"/>
                </a:lnTo>
                <a:cubicBezTo>
                  <a:pt x="9405" y="87272"/>
                  <a:pt x="8183" y="88494"/>
                  <a:pt x="8183" y="90000"/>
                </a:cubicBezTo>
                <a:lnTo>
                  <a:pt x="8183" y="117272"/>
                </a:lnTo>
                <a:cubicBezTo>
                  <a:pt x="8183" y="118777"/>
                  <a:pt x="9405" y="120000"/>
                  <a:pt x="10911" y="120000"/>
                </a:cubicBezTo>
                <a:cubicBezTo>
                  <a:pt x="12411" y="120000"/>
                  <a:pt x="13638" y="118777"/>
                  <a:pt x="13638" y="117272"/>
                </a:cubicBezTo>
                <a:lnTo>
                  <a:pt x="13638" y="97994"/>
                </a:lnTo>
                <a:cubicBezTo>
                  <a:pt x="24633" y="111411"/>
                  <a:pt x="41294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58494"/>
                  <a:pt x="118777" y="57272"/>
                  <a:pt x="117272" y="5727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" name="Shape 4813">
            <a:extLst>
              <a:ext uri="{FF2B5EF4-FFF2-40B4-BE49-F238E27FC236}">
                <a16:creationId xmlns:a16="http://schemas.microsoft.com/office/drawing/2014/main" id="{5CAA6734-242D-49AE-B003-6BA5919A068B}"/>
              </a:ext>
            </a:extLst>
          </p:cNvPr>
          <p:cNvSpPr/>
          <p:nvPr/>
        </p:nvSpPr>
        <p:spPr>
          <a:xfrm>
            <a:off x="3039297" y="386430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666" y="7822"/>
                </a:moveTo>
                <a:lnTo>
                  <a:pt x="97322" y="24544"/>
                </a:lnTo>
                <a:lnTo>
                  <a:pt x="66666" y="41272"/>
                </a:lnTo>
                <a:cubicBezTo>
                  <a:pt x="66666" y="41272"/>
                  <a:pt x="66666" y="7822"/>
                  <a:pt x="66666" y="7822"/>
                </a:cubicBezTo>
                <a:close/>
                <a:moveTo>
                  <a:pt x="116666" y="68183"/>
                </a:moveTo>
                <a:cubicBezTo>
                  <a:pt x="114827" y="68183"/>
                  <a:pt x="113333" y="69400"/>
                  <a:pt x="113333" y="70911"/>
                </a:cubicBezTo>
                <a:cubicBezTo>
                  <a:pt x="113333" y="95011"/>
                  <a:pt x="89455" y="114544"/>
                  <a:pt x="60000" y="114544"/>
                </a:cubicBezTo>
                <a:cubicBezTo>
                  <a:pt x="30544" y="114544"/>
                  <a:pt x="6666" y="95011"/>
                  <a:pt x="6666" y="70911"/>
                </a:cubicBezTo>
                <a:cubicBezTo>
                  <a:pt x="6666" y="46811"/>
                  <a:pt x="30544" y="27272"/>
                  <a:pt x="60000" y="27272"/>
                </a:cubicBezTo>
                <a:lnTo>
                  <a:pt x="60000" y="46361"/>
                </a:lnTo>
                <a:cubicBezTo>
                  <a:pt x="60000" y="47872"/>
                  <a:pt x="61494" y="49088"/>
                  <a:pt x="63333" y="49088"/>
                </a:cubicBezTo>
                <a:cubicBezTo>
                  <a:pt x="64022" y="49088"/>
                  <a:pt x="64616" y="48883"/>
                  <a:pt x="65144" y="48594"/>
                </a:cubicBezTo>
                <a:lnTo>
                  <a:pt x="65183" y="48633"/>
                </a:lnTo>
                <a:lnTo>
                  <a:pt x="105183" y="26816"/>
                </a:lnTo>
                <a:lnTo>
                  <a:pt x="105144" y="26772"/>
                </a:lnTo>
                <a:cubicBezTo>
                  <a:pt x="106038" y="26283"/>
                  <a:pt x="106666" y="25494"/>
                  <a:pt x="106666" y="24544"/>
                </a:cubicBezTo>
                <a:cubicBezTo>
                  <a:pt x="106666" y="23600"/>
                  <a:pt x="106038" y="22811"/>
                  <a:pt x="105144" y="22316"/>
                </a:cubicBezTo>
                <a:lnTo>
                  <a:pt x="105183" y="22277"/>
                </a:lnTo>
                <a:lnTo>
                  <a:pt x="65183" y="455"/>
                </a:lnTo>
                <a:lnTo>
                  <a:pt x="65144" y="500"/>
                </a:lnTo>
                <a:cubicBezTo>
                  <a:pt x="64616" y="211"/>
                  <a:pt x="64022" y="0"/>
                  <a:pt x="63333" y="0"/>
                </a:cubicBezTo>
                <a:cubicBezTo>
                  <a:pt x="61494" y="0"/>
                  <a:pt x="60000" y="1222"/>
                  <a:pt x="60000" y="2727"/>
                </a:cubicBezTo>
                <a:lnTo>
                  <a:pt x="60000" y="21816"/>
                </a:lnTo>
                <a:cubicBezTo>
                  <a:pt x="26861" y="21816"/>
                  <a:pt x="0" y="43794"/>
                  <a:pt x="0" y="70911"/>
                </a:cubicBezTo>
                <a:cubicBezTo>
                  <a:pt x="0" y="98022"/>
                  <a:pt x="26861" y="120000"/>
                  <a:pt x="60000" y="120000"/>
                </a:cubicBezTo>
                <a:cubicBezTo>
                  <a:pt x="93138" y="120000"/>
                  <a:pt x="120000" y="98022"/>
                  <a:pt x="120000" y="70911"/>
                </a:cubicBezTo>
                <a:cubicBezTo>
                  <a:pt x="120000" y="69400"/>
                  <a:pt x="118505" y="68183"/>
                  <a:pt x="116666" y="6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" name="Shape 4814">
            <a:extLst>
              <a:ext uri="{FF2B5EF4-FFF2-40B4-BE49-F238E27FC236}">
                <a16:creationId xmlns:a16="http://schemas.microsoft.com/office/drawing/2014/main" id="{5C641416-C522-4BBB-8333-EDE487C55D76}"/>
              </a:ext>
            </a:extLst>
          </p:cNvPr>
          <p:cNvSpPr/>
          <p:nvPr/>
        </p:nvSpPr>
        <p:spPr>
          <a:xfrm>
            <a:off x="3572558" y="386430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666" y="68183"/>
                </a:moveTo>
                <a:cubicBezTo>
                  <a:pt x="114822" y="68183"/>
                  <a:pt x="113333" y="69400"/>
                  <a:pt x="113333" y="70911"/>
                </a:cubicBezTo>
                <a:cubicBezTo>
                  <a:pt x="113333" y="95011"/>
                  <a:pt x="89455" y="114544"/>
                  <a:pt x="60000" y="114544"/>
                </a:cubicBezTo>
                <a:cubicBezTo>
                  <a:pt x="30544" y="114544"/>
                  <a:pt x="6666" y="95011"/>
                  <a:pt x="6666" y="70911"/>
                </a:cubicBezTo>
                <a:cubicBezTo>
                  <a:pt x="6666" y="46811"/>
                  <a:pt x="30544" y="27272"/>
                  <a:pt x="60000" y="27272"/>
                </a:cubicBezTo>
                <a:lnTo>
                  <a:pt x="82044" y="27272"/>
                </a:lnTo>
                <a:lnTo>
                  <a:pt x="61483" y="44094"/>
                </a:lnTo>
                <a:lnTo>
                  <a:pt x="61516" y="44138"/>
                </a:lnTo>
                <a:cubicBezTo>
                  <a:pt x="60622" y="44627"/>
                  <a:pt x="60000" y="45416"/>
                  <a:pt x="60000" y="46361"/>
                </a:cubicBezTo>
                <a:cubicBezTo>
                  <a:pt x="60000" y="47872"/>
                  <a:pt x="61488" y="49088"/>
                  <a:pt x="63333" y="49088"/>
                </a:cubicBezTo>
                <a:cubicBezTo>
                  <a:pt x="64016" y="49088"/>
                  <a:pt x="64616" y="48877"/>
                  <a:pt x="65150" y="48594"/>
                </a:cubicBezTo>
                <a:lnTo>
                  <a:pt x="65183" y="48633"/>
                </a:lnTo>
                <a:lnTo>
                  <a:pt x="65411" y="48450"/>
                </a:lnTo>
                <a:cubicBezTo>
                  <a:pt x="65583" y="48333"/>
                  <a:pt x="65733" y="48205"/>
                  <a:pt x="65877" y="48061"/>
                </a:cubicBezTo>
                <a:lnTo>
                  <a:pt x="91850" y="26816"/>
                </a:lnTo>
                <a:lnTo>
                  <a:pt x="91816" y="26772"/>
                </a:lnTo>
                <a:cubicBezTo>
                  <a:pt x="92711" y="26283"/>
                  <a:pt x="93333" y="25494"/>
                  <a:pt x="93333" y="24544"/>
                </a:cubicBezTo>
                <a:cubicBezTo>
                  <a:pt x="93333" y="23600"/>
                  <a:pt x="92711" y="22811"/>
                  <a:pt x="91816" y="22322"/>
                </a:cubicBezTo>
                <a:lnTo>
                  <a:pt x="91850" y="22277"/>
                </a:lnTo>
                <a:lnTo>
                  <a:pt x="65877" y="1027"/>
                </a:lnTo>
                <a:cubicBezTo>
                  <a:pt x="65733" y="883"/>
                  <a:pt x="65583" y="761"/>
                  <a:pt x="65411" y="644"/>
                </a:cubicBezTo>
                <a:lnTo>
                  <a:pt x="65183" y="455"/>
                </a:lnTo>
                <a:lnTo>
                  <a:pt x="65150" y="500"/>
                </a:lnTo>
                <a:cubicBezTo>
                  <a:pt x="64616" y="211"/>
                  <a:pt x="64016" y="0"/>
                  <a:pt x="63333" y="0"/>
                </a:cubicBezTo>
                <a:cubicBezTo>
                  <a:pt x="61488" y="0"/>
                  <a:pt x="60000" y="1222"/>
                  <a:pt x="60000" y="2727"/>
                </a:cubicBezTo>
                <a:cubicBezTo>
                  <a:pt x="60000" y="3677"/>
                  <a:pt x="60622" y="4466"/>
                  <a:pt x="61516" y="4955"/>
                </a:cubicBezTo>
                <a:lnTo>
                  <a:pt x="61483" y="4994"/>
                </a:lnTo>
                <a:lnTo>
                  <a:pt x="82044" y="21816"/>
                </a:lnTo>
                <a:lnTo>
                  <a:pt x="60000" y="21816"/>
                </a:lnTo>
                <a:cubicBezTo>
                  <a:pt x="26861" y="21816"/>
                  <a:pt x="0" y="43800"/>
                  <a:pt x="0" y="70911"/>
                </a:cubicBezTo>
                <a:cubicBezTo>
                  <a:pt x="0" y="98022"/>
                  <a:pt x="26861" y="120000"/>
                  <a:pt x="60000" y="120000"/>
                </a:cubicBezTo>
                <a:cubicBezTo>
                  <a:pt x="93138" y="120000"/>
                  <a:pt x="120000" y="98022"/>
                  <a:pt x="120000" y="70911"/>
                </a:cubicBezTo>
                <a:cubicBezTo>
                  <a:pt x="120000" y="69400"/>
                  <a:pt x="118511" y="68183"/>
                  <a:pt x="116666" y="6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" name="Shape 4815">
            <a:extLst>
              <a:ext uri="{FF2B5EF4-FFF2-40B4-BE49-F238E27FC236}">
                <a16:creationId xmlns:a16="http://schemas.microsoft.com/office/drawing/2014/main" id="{C20AE32F-90A9-460B-B643-AFCD649B5F67}"/>
              </a:ext>
            </a:extLst>
          </p:cNvPr>
          <p:cNvSpPr/>
          <p:nvPr/>
        </p:nvSpPr>
        <p:spPr>
          <a:xfrm>
            <a:off x="4080426" y="3864308"/>
            <a:ext cx="279328" cy="2793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522" y="34955"/>
                </a:moveTo>
                <a:cubicBezTo>
                  <a:pt x="103572" y="34216"/>
                  <a:pt x="103638" y="33477"/>
                  <a:pt x="103638" y="32727"/>
                </a:cubicBezTo>
                <a:cubicBezTo>
                  <a:pt x="103638" y="14655"/>
                  <a:pt x="88983" y="0"/>
                  <a:pt x="70911" y="0"/>
                </a:cubicBezTo>
                <a:cubicBezTo>
                  <a:pt x="58327" y="0"/>
                  <a:pt x="47422" y="7105"/>
                  <a:pt x="41944" y="17516"/>
                </a:cubicBezTo>
                <a:cubicBezTo>
                  <a:pt x="39916" y="16783"/>
                  <a:pt x="37738" y="16361"/>
                  <a:pt x="35455" y="16361"/>
                </a:cubicBezTo>
                <a:cubicBezTo>
                  <a:pt x="24911" y="16361"/>
                  <a:pt x="16361" y="24911"/>
                  <a:pt x="16361" y="35455"/>
                </a:cubicBezTo>
                <a:cubicBezTo>
                  <a:pt x="16361" y="36827"/>
                  <a:pt x="16516" y="38161"/>
                  <a:pt x="16788" y="39450"/>
                </a:cubicBezTo>
                <a:cubicBezTo>
                  <a:pt x="7038" y="42700"/>
                  <a:pt x="0" y="51883"/>
                  <a:pt x="0" y="62727"/>
                </a:cubicBezTo>
                <a:cubicBezTo>
                  <a:pt x="0" y="76283"/>
                  <a:pt x="10988" y="87272"/>
                  <a:pt x="24544" y="87272"/>
                </a:cubicBezTo>
                <a:lnTo>
                  <a:pt x="49088" y="87272"/>
                </a:lnTo>
                <a:cubicBezTo>
                  <a:pt x="50600" y="87272"/>
                  <a:pt x="51816" y="86050"/>
                  <a:pt x="51816" y="84544"/>
                </a:cubicBezTo>
                <a:cubicBezTo>
                  <a:pt x="51816" y="83038"/>
                  <a:pt x="50600" y="81816"/>
                  <a:pt x="49088" y="81816"/>
                </a:cubicBezTo>
                <a:lnTo>
                  <a:pt x="24544" y="81816"/>
                </a:lnTo>
                <a:cubicBezTo>
                  <a:pt x="14022" y="81816"/>
                  <a:pt x="5455" y="73250"/>
                  <a:pt x="5455" y="62727"/>
                </a:cubicBezTo>
                <a:cubicBezTo>
                  <a:pt x="5455" y="54500"/>
                  <a:pt x="10700" y="47233"/>
                  <a:pt x="18516" y="44627"/>
                </a:cubicBezTo>
                <a:lnTo>
                  <a:pt x="23138" y="43088"/>
                </a:lnTo>
                <a:lnTo>
                  <a:pt x="22122" y="38316"/>
                </a:lnTo>
                <a:cubicBezTo>
                  <a:pt x="21922" y="37361"/>
                  <a:pt x="21816" y="36394"/>
                  <a:pt x="21816" y="35455"/>
                </a:cubicBezTo>
                <a:cubicBezTo>
                  <a:pt x="21816" y="27933"/>
                  <a:pt x="27933" y="21816"/>
                  <a:pt x="35455" y="21816"/>
                </a:cubicBezTo>
                <a:cubicBezTo>
                  <a:pt x="37011" y="21816"/>
                  <a:pt x="38566" y="22094"/>
                  <a:pt x="40083" y="22650"/>
                </a:cubicBezTo>
                <a:lnTo>
                  <a:pt x="44550" y="24266"/>
                </a:lnTo>
                <a:lnTo>
                  <a:pt x="46766" y="20061"/>
                </a:lnTo>
                <a:cubicBezTo>
                  <a:pt x="51511" y="11050"/>
                  <a:pt x="60761" y="5455"/>
                  <a:pt x="70911" y="5455"/>
                </a:cubicBezTo>
                <a:cubicBezTo>
                  <a:pt x="85944" y="5455"/>
                  <a:pt x="98183" y="17688"/>
                  <a:pt x="98183" y="32727"/>
                </a:cubicBezTo>
                <a:cubicBezTo>
                  <a:pt x="98183" y="33205"/>
                  <a:pt x="98144" y="33666"/>
                  <a:pt x="98111" y="34138"/>
                </a:cubicBezTo>
                <a:lnTo>
                  <a:pt x="98083" y="34605"/>
                </a:lnTo>
                <a:lnTo>
                  <a:pt x="97833" y="38444"/>
                </a:lnTo>
                <a:lnTo>
                  <a:pt x="101361" y="39966"/>
                </a:lnTo>
                <a:cubicBezTo>
                  <a:pt x="109366" y="43422"/>
                  <a:pt x="114544" y="51288"/>
                  <a:pt x="114544" y="60000"/>
                </a:cubicBezTo>
                <a:cubicBezTo>
                  <a:pt x="114544" y="72027"/>
                  <a:pt x="104755" y="81816"/>
                  <a:pt x="92727" y="81816"/>
                </a:cubicBezTo>
                <a:lnTo>
                  <a:pt x="70911" y="81816"/>
                </a:lnTo>
                <a:cubicBezTo>
                  <a:pt x="69400" y="81816"/>
                  <a:pt x="68183" y="83038"/>
                  <a:pt x="68183" y="84544"/>
                </a:cubicBezTo>
                <a:cubicBezTo>
                  <a:pt x="68183" y="86050"/>
                  <a:pt x="69400" y="87272"/>
                  <a:pt x="70911" y="87272"/>
                </a:cubicBezTo>
                <a:lnTo>
                  <a:pt x="92727" y="87272"/>
                </a:lnTo>
                <a:cubicBezTo>
                  <a:pt x="107783" y="87272"/>
                  <a:pt x="120000" y="75061"/>
                  <a:pt x="120000" y="60000"/>
                </a:cubicBezTo>
                <a:cubicBezTo>
                  <a:pt x="120000" y="48777"/>
                  <a:pt x="113211" y="39138"/>
                  <a:pt x="103522" y="34955"/>
                </a:cubicBezTo>
                <a:moveTo>
                  <a:pt x="76361" y="98183"/>
                </a:moveTo>
                <a:cubicBezTo>
                  <a:pt x="75611" y="98183"/>
                  <a:pt x="74933" y="98488"/>
                  <a:pt x="74433" y="98983"/>
                </a:cubicBezTo>
                <a:lnTo>
                  <a:pt x="62727" y="110688"/>
                </a:lnTo>
                <a:lnTo>
                  <a:pt x="62727" y="46366"/>
                </a:lnTo>
                <a:cubicBezTo>
                  <a:pt x="62727" y="44855"/>
                  <a:pt x="61505" y="43638"/>
                  <a:pt x="60000" y="43638"/>
                </a:cubicBezTo>
                <a:cubicBezTo>
                  <a:pt x="58494" y="43638"/>
                  <a:pt x="57272" y="44855"/>
                  <a:pt x="57272" y="46366"/>
                </a:cubicBezTo>
                <a:lnTo>
                  <a:pt x="57272" y="110688"/>
                </a:lnTo>
                <a:lnTo>
                  <a:pt x="45566" y="98983"/>
                </a:lnTo>
                <a:cubicBezTo>
                  <a:pt x="45072" y="98488"/>
                  <a:pt x="44388" y="98183"/>
                  <a:pt x="43638" y="98183"/>
                </a:cubicBezTo>
                <a:cubicBezTo>
                  <a:pt x="42127" y="98183"/>
                  <a:pt x="40911" y="99405"/>
                  <a:pt x="40911" y="100911"/>
                </a:cubicBezTo>
                <a:cubicBezTo>
                  <a:pt x="40911" y="101666"/>
                  <a:pt x="41216" y="102344"/>
                  <a:pt x="41705" y="102838"/>
                </a:cubicBezTo>
                <a:lnTo>
                  <a:pt x="58072" y="119200"/>
                </a:lnTo>
                <a:cubicBezTo>
                  <a:pt x="58566" y="119694"/>
                  <a:pt x="59244" y="120000"/>
                  <a:pt x="60000" y="120000"/>
                </a:cubicBezTo>
                <a:cubicBezTo>
                  <a:pt x="60755" y="120000"/>
                  <a:pt x="61433" y="119694"/>
                  <a:pt x="61927" y="119200"/>
                </a:cubicBezTo>
                <a:lnTo>
                  <a:pt x="78294" y="102838"/>
                </a:lnTo>
                <a:cubicBezTo>
                  <a:pt x="78788" y="102344"/>
                  <a:pt x="79088" y="101666"/>
                  <a:pt x="79088" y="100911"/>
                </a:cubicBezTo>
                <a:cubicBezTo>
                  <a:pt x="79088" y="99405"/>
                  <a:pt x="77872" y="98183"/>
                  <a:pt x="76361" y="9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" name="Shape 4816">
            <a:extLst>
              <a:ext uri="{FF2B5EF4-FFF2-40B4-BE49-F238E27FC236}">
                <a16:creationId xmlns:a16="http://schemas.microsoft.com/office/drawing/2014/main" id="{C018E5B4-13C3-4C29-80D5-B5D1D375E2FA}"/>
              </a:ext>
            </a:extLst>
          </p:cNvPr>
          <p:cNvSpPr/>
          <p:nvPr/>
        </p:nvSpPr>
        <p:spPr>
          <a:xfrm>
            <a:off x="4613686" y="3864308"/>
            <a:ext cx="279328" cy="2793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522" y="34955"/>
                </a:moveTo>
                <a:cubicBezTo>
                  <a:pt x="103572" y="34216"/>
                  <a:pt x="103638" y="33477"/>
                  <a:pt x="103638" y="32727"/>
                </a:cubicBezTo>
                <a:cubicBezTo>
                  <a:pt x="103638" y="14655"/>
                  <a:pt x="88983" y="0"/>
                  <a:pt x="70911" y="0"/>
                </a:cubicBezTo>
                <a:cubicBezTo>
                  <a:pt x="58327" y="0"/>
                  <a:pt x="47422" y="7105"/>
                  <a:pt x="41944" y="17516"/>
                </a:cubicBezTo>
                <a:cubicBezTo>
                  <a:pt x="39916" y="16783"/>
                  <a:pt x="37738" y="16361"/>
                  <a:pt x="35455" y="16361"/>
                </a:cubicBezTo>
                <a:cubicBezTo>
                  <a:pt x="24911" y="16361"/>
                  <a:pt x="16361" y="24911"/>
                  <a:pt x="16361" y="35455"/>
                </a:cubicBezTo>
                <a:cubicBezTo>
                  <a:pt x="16361" y="36827"/>
                  <a:pt x="16516" y="38161"/>
                  <a:pt x="16788" y="39450"/>
                </a:cubicBezTo>
                <a:cubicBezTo>
                  <a:pt x="7038" y="42700"/>
                  <a:pt x="0" y="51883"/>
                  <a:pt x="0" y="62727"/>
                </a:cubicBezTo>
                <a:cubicBezTo>
                  <a:pt x="0" y="76283"/>
                  <a:pt x="10988" y="87272"/>
                  <a:pt x="24544" y="87272"/>
                </a:cubicBezTo>
                <a:lnTo>
                  <a:pt x="49088" y="87272"/>
                </a:lnTo>
                <a:cubicBezTo>
                  <a:pt x="50600" y="87272"/>
                  <a:pt x="51816" y="86050"/>
                  <a:pt x="51816" y="84544"/>
                </a:cubicBezTo>
                <a:cubicBezTo>
                  <a:pt x="51816" y="83038"/>
                  <a:pt x="50600" y="81816"/>
                  <a:pt x="49088" y="81816"/>
                </a:cubicBezTo>
                <a:lnTo>
                  <a:pt x="24544" y="81816"/>
                </a:lnTo>
                <a:cubicBezTo>
                  <a:pt x="14022" y="81816"/>
                  <a:pt x="5455" y="73250"/>
                  <a:pt x="5455" y="62727"/>
                </a:cubicBezTo>
                <a:cubicBezTo>
                  <a:pt x="5455" y="54500"/>
                  <a:pt x="10700" y="47233"/>
                  <a:pt x="18516" y="44627"/>
                </a:cubicBezTo>
                <a:lnTo>
                  <a:pt x="23138" y="43088"/>
                </a:lnTo>
                <a:lnTo>
                  <a:pt x="22122" y="38316"/>
                </a:lnTo>
                <a:cubicBezTo>
                  <a:pt x="21922" y="37361"/>
                  <a:pt x="21816" y="36394"/>
                  <a:pt x="21816" y="35455"/>
                </a:cubicBezTo>
                <a:cubicBezTo>
                  <a:pt x="21816" y="27933"/>
                  <a:pt x="27933" y="21816"/>
                  <a:pt x="35455" y="21816"/>
                </a:cubicBezTo>
                <a:cubicBezTo>
                  <a:pt x="37011" y="21816"/>
                  <a:pt x="38566" y="22094"/>
                  <a:pt x="40083" y="22650"/>
                </a:cubicBezTo>
                <a:lnTo>
                  <a:pt x="44550" y="24266"/>
                </a:lnTo>
                <a:lnTo>
                  <a:pt x="46766" y="20061"/>
                </a:lnTo>
                <a:cubicBezTo>
                  <a:pt x="51511" y="11050"/>
                  <a:pt x="60761" y="5455"/>
                  <a:pt x="70911" y="5455"/>
                </a:cubicBezTo>
                <a:cubicBezTo>
                  <a:pt x="85944" y="5455"/>
                  <a:pt x="98183" y="17688"/>
                  <a:pt x="98183" y="32727"/>
                </a:cubicBezTo>
                <a:cubicBezTo>
                  <a:pt x="98183" y="33205"/>
                  <a:pt x="98144" y="33666"/>
                  <a:pt x="98111" y="34138"/>
                </a:cubicBezTo>
                <a:lnTo>
                  <a:pt x="98083" y="34605"/>
                </a:lnTo>
                <a:lnTo>
                  <a:pt x="97833" y="38444"/>
                </a:lnTo>
                <a:lnTo>
                  <a:pt x="101361" y="39966"/>
                </a:lnTo>
                <a:cubicBezTo>
                  <a:pt x="109372" y="43422"/>
                  <a:pt x="114544" y="51288"/>
                  <a:pt x="114544" y="60000"/>
                </a:cubicBezTo>
                <a:cubicBezTo>
                  <a:pt x="114544" y="72027"/>
                  <a:pt x="104755" y="81816"/>
                  <a:pt x="92727" y="81816"/>
                </a:cubicBezTo>
                <a:lnTo>
                  <a:pt x="70911" y="81816"/>
                </a:lnTo>
                <a:cubicBezTo>
                  <a:pt x="69400" y="81816"/>
                  <a:pt x="68183" y="83038"/>
                  <a:pt x="68183" y="84544"/>
                </a:cubicBezTo>
                <a:cubicBezTo>
                  <a:pt x="68183" y="86050"/>
                  <a:pt x="69400" y="87272"/>
                  <a:pt x="70911" y="87272"/>
                </a:cubicBezTo>
                <a:lnTo>
                  <a:pt x="92727" y="87272"/>
                </a:lnTo>
                <a:cubicBezTo>
                  <a:pt x="107783" y="87272"/>
                  <a:pt x="120000" y="75061"/>
                  <a:pt x="120000" y="60000"/>
                </a:cubicBezTo>
                <a:cubicBezTo>
                  <a:pt x="120000" y="48777"/>
                  <a:pt x="113211" y="39138"/>
                  <a:pt x="103522" y="34955"/>
                </a:cubicBezTo>
                <a:moveTo>
                  <a:pt x="76361" y="65455"/>
                </a:moveTo>
                <a:cubicBezTo>
                  <a:pt x="77872" y="65455"/>
                  <a:pt x="79088" y="64233"/>
                  <a:pt x="79088" y="62727"/>
                </a:cubicBezTo>
                <a:cubicBezTo>
                  <a:pt x="79088" y="61977"/>
                  <a:pt x="78788" y="61294"/>
                  <a:pt x="78294" y="60800"/>
                </a:cubicBezTo>
                <a:lnTo>
                  <a:pt x="61927" y="44433"/>
                </a:lnTo>
                <a:cubicBezTo>
                  <a:pt x="61433" y="43944"/>
                  <a:pt x="60755" y="43638"/>
                  <a:pt x="60000" y="43638"/>
                </a:cubicBezTo>
                <a:cubicBezTo>
                  <a:pt x="59250" y="43638"/>
                  <a:pt x="58566" y="43944"/>
                  <a:pt x="58072" y="44433"/>
                </a:cubicBezTo>
                <a:lnTo>
                  <a:pt x="41705" y="60800"/>
                </a:lnTo>
                <a:cubicBezTo>
                  <a:pt x="41216" y="61294"/>
                  <a:pt x="40911" y="61977"/>
                  <a:pt x="40911" y="62727"/>
                </a:cubicBezTo>
                <a:cubicBezTo>
                  <a:pt x="40911" y="64233"/>
                  <a:pt x="42127" y="65455"/>
                  <a:pt x="43638" y="65455"/>
                </a:cubicBezTo>
                <a:cubicBezTo>
                  <a:pt x="44388" y="65455"/>
                  <a:pt x="45072" y="65150"/>
                  <a:pt x="45566" y="64655"/>
                </a:cubicBezTo>
                <a:lnTo>
                  <a:pt x="57272" y="52950"/>
                </a:lnTo>
                <a:lnTo>
                  <a:pt x="57272" y="117272"/>
                </a:lnTo>
                <a:cubicBezTo>
                  <a:pt x="57272" y="118777"/>
                  <a:pt x="58494" y="120000"/>
                  <a:pt x="60000" y="120000"/>
                </a:cubicBezTo>
                <a:cubicBezTo>
                  <a:pt x="61505" y="120000"/>
                  <a:pt x="62727" y="118777"/>
                  <a:pt x="62727" y="117272"/>
                </a:cubicBezTo>
                <a:lnTo>
                  <a:pt x="62727" y="52950"/>
                </a:lnTo>
                <a:lnTo>
                  <a:pt x="74433" y="64655"/>
                </a:lnTo>
                <a:cubicBezTo>
                  <a:pt x="74933" y="65150"/>
                  <a:pt x="75611" y="65455"/>
                  <a:pt x="76361" y="654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" name="Shape 4817">
            <a:extLst>
              <a:ext uri="{FF2B5EF4-FFF2-40B4-BE49-F238E27FC236}">
                <a16:creationId xmlns:a16="http://schemas.microsoft.com/office/drawing/2014/main" id="{2308B913-11BA-4584-879D-9D2FF7CCCC5C}"/>
              </a:ext>
            </a:extLst>
          </p:cNvPr>
          <p:cNvSpPr/>
          <p:nvPr/>
        </p:nvSpPr>
        <p:spPr>
          <a:xfrm>
            <a:off x="5146947" y="3883352"/>
            <a:ext cx="279328" cy="241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561" y="113794"/>
                </a:moveTo>
                <a:lnTo>
                  <a:pt x="70166" y="112432"/>
                </a:lnTo>
                <a:cubicBezTo>
                  <a:pt x="73916" y="109001"/>
                  <a:pt x="76361" y="103775"/>
                  <a:pt x="76361" y="97798"/>
                </a:cubicBezTo>
                <a:cubicBezTo>
                  <a:pt x="76361" y="90013"/>
                  <a:pt x="72294" y="83336"/>
                  <a:pt x="66483" y="80428"/>
                </a:cubicBezTo>
                <a:lnTo>
                  <a:pt x="65011" y="86655"/>
                </a:lnTo>
                <a:cubicBezTo>
                  <a:pt x="68500" y="88762"/>
                  <a:pt x="70911" y="92938"/>
                  <a:pt x="70911" y="97798"/>
                </a:cubicBezTo>
                <a:cubicBezTo>
                  <a:pt x="70911" y="101745"/>
                  <a:pt x="69316" y="105215"/>
                  <a:pt x="66861" y="107511"/>
                </a:cubicBezTo>
                <a:lnTo>
                  <a:pt x="68311" y="101267"/>
                </a:lnTo>
                <a:cubicBezTo>
                  <a:pt x="68483" y="100489"/>
                  <a:pt x="68411" y="99627"/>
                  <a:pt x="68033" y="98871"/>
                </a:cubicBezTo>
                <a:cubicBezTo>
                  <a:pt x="67283" y="97364"/>
                  <a:pt x="65616" y="96847"/>
                  <a:pt x="64311" y="97714"/>
                </a:cubicBezTo>
                <a:cubicBezTo>
                  <a:pt x="63661" y="98154"/>
                  <a:pt x="63222" y="98854"/>
                  <a:pt x="63038" y="99638"/>
                </a:cubicBezTo>
                <a:lnTo>
                  <a:pt x="60044" y="112560"/>
                </a:lnTo>
                <a:cubicBezTo>
                  <a:pt x="59866" y="113338"/>
                  <a:pt x="59938" y="114200"/>
                  <a:pt x="60316" y="114956"/>
                </a:cubicBezTo>
                <a:cubicBezTo>
                  <a:pt x="60666" y="115663"/>
                  <a:pt x="61227" y="116124"/>
                  <a:pt x="61850" y="116358"/>
                </a:cubicBezTo>
                <a:lnTo>
                  <a:pt x="61811" y="116519"/>
                </a:lnTo>
                <a:cubicBezTo>
                  <a:pt x="61900" y="116508"/>
                  <a:pt x="61988" y="116474"/>
                  <a:pt x="62072" y="116458"/>
                </a:cubicBezTo>
                <a:lnTo>
                  <a:pt x="73144" y="119888"/>
                </a:lnTo>
                <a:cubicBezTo>
                  <a:pt x="73822" y="120100"/>
                  <a:pt x="74566" y="120011"/>
                  <a:pt x="75216" y="119577"/>
                </a:cubicBezTo>
                <a:cubicBezTo>
                  <a:pt x="76522" y="118710"/>
                  <a:pt x="76972" y="116775"/>
                  <a:pt x="76216" y="115262"/>
                </a:cubicBezTo>
                <a:cubicBezTo>
                  <a:pt x="75838" y="114512"/>
                  <a:pt x="75233" y="114000"/>
                  <a:pt x="74561" y="113794"/>
                </a:cubicBezTo>
                <a:moveTo>
                  <a:pt x="103522" y="40439"/>
                </a:moveTo>
                <a:cubicBezTo>
                  <a:pt x="103572" y="39582"/>
                  <a:pt x="103638" y="38732"/>
                  <a:pt x="103638" y="37859"/>
                </a:cubicBezTo>
                <a:cubicBezTo>
                  <a:pt x="103638" y="16953"/>
                  <a:pt x="88983" y="0"/>
                  <a:pt x="70911" y="0"/>
                </a:cubicBezTo>
                <a:cubicBezTo>
                  <a:pt x="58327" y="0"/>
                  <a:pt x="47422" y="8223"/>
                  <a:pt x="41944" y="20266"/>
                </a:cubicBezTo>
                <a:cubicBezTo>
                  <a:pt x="39916" y="19416"/>
                  <a:pt x="37738" y="18926"/>
                  <a:pt x="35455" y="18926"/>
                </a:cubicBezTo>
                <a:cubicBezTo>
                  <a:pt x="24911" y="18926"/>
                  <a:pt x="16361" y="28818"/>
                  <a:pt x="16361" y="41011"/>
                </a:cubicBezTo>
                <a:cubicBezTo>
                  <a:pt x="16361" y="42602"/>
                  <a:pt x="16516" y="44147"/>
                  <a:pt x="16788" y="45638"/>
                </a:cubicBezTo>
                <a:cubicBezTo>
                  <a:pt x="7038" y="49396"/>
                  <a:pt x="0" y="60016"/>
                  <a:pt x="0" y="72560"/>
                </a:cubicBezTo>
                <a:cubicBezTo>
                  <a:pt x="0" y="88245"/>
                  <a:pt x="10988" y="100956"/>
                  <a:pt x="24544" y="100956"/>
                </a:cubicBezTo>
                <a:lnTo>
                  <a:pt x="35455" y="100956"/>
                </a:lnTo>
                <a:cubicBezTo>
                  <a:pt x="36961" y="100956"/>
                  <a:pt x="38183" y="99544"/>
                  <a:pt x="38183" y="97798"/>
                </a:cubicBezTo>
                <a:cubicBezTo>
                  <a:pt x="38183" y="96057"/>
                  <a:pt x="36961" y="94645"/>
                  <a:pt x="35455" y="94645"/>
                </a:cubicBezTo>
                <a:lnTo>
                  <a:pt x="24544" y="94645"/>
                </a:lnTo>
                <a:cubicBezTo>
                  <a:pt x="14022" y="94645"/>
                  <a:pt x="5455" y="84737"/>
                  <a:pt x="5455" y="72560"/>
                </a:cubicBezTo>
                <a:cubicBezTo>
                  <a:pt x="5455" y="63046"/>
                  <a:pt x="10700" y="54634"/>
                  <a:pt x="18516" y="51620"/>
                </a:cubicBezTo>
                <a:lnTo>
                  <a:pt x="23138" y="49841"/>
                </a:lnTo>
                <a:lnTo>
                  <a:pt x="22122" y="44320"/>
                </a:lnTo>
                <a:cubicBezTo>
                  <a:pt x="21922" y="43219"/>
                  <a:pt x="21816" y="42101"/>
                  <a:pt x="21816" y="41011"/>
                </a:cubicBezTo>
                <a:cubicBezTo>
                  <a:pt x="21816" y="32315"/>
                  <a:pt x="27933" y="25237"/>
                  <a:pt x="35455" y="25237"/>
                </a:cubicBezTo>
                <a:cubicBezTo>
                  <a:pt x="37005" y="25237"/>
                  <a:pt x="38566" y="25560"/>
                  <a:pt x="40083" y="26199"/>
                </a:cubicBezTo>
                <a:lnTo>
                  <a:pt x="44550" y="28073"/>
                </a:lnTo>
                <a:lnTo>
                  <a:pt x="46766" y="23202"/>
                </a:lnTo>
                <a:cubicBezTo>
                  <a:pt x="51511" y="12782"/>
                  <a:pt x="60761" y="6310"/>
                  <a:pt x="70911" y="6310"/>
                </a:cubicBezTo>
                <a:cubicBezTo>
                  <a:pt x="85944" y="6310"/>
                  <a:pt x="98183" y="20461"/>
                  <a:pt x="98183" y="37859"/>
                </a:cubicBezTo>
                <a:cubicBezTo>
                  <a:pt x="98183" y="38409"/>
                  <a:pt x="98144" y="38949"/>
                  <a:pt x="98111" y="39488"/>
                </a:cubicBezTo>
                <a:lnTo>
                  <a:pt x="98083" y="40027"/>
                </a:lnTo>
                <a:lnTo>
                  <a:pt x="97833" y="44470"/>
                </a:lnTo>
                <a:lnTo>
                  <a:pt x="101361" y="46232"/>
                </a:lnTo>
                <a:cubicBezTo>
                  <a:pt x="109372" y="50230"/>
                  <a:pt x="114544" y="59327"/>
                  <a:pt x="114544" y="69407"/>
                </a:cubicBezTo>
                <a:cubicBezTo>
                  <a:pt x="114544" y="83324"/>
                  <a:pt x="104755" y="94645"/>
                  <a:pt x="92727" y="94645"/>
                </a:cubicBezTo>
                <a:lnTo>
                  <a:pt x="84544" y="94645"/>
                </a:lnTo>
                <a:cubicBezTo>
                  <a:pt x="83038" y="94645"/>
                  <a:pt x="81816" y="96057"/>
                  <a:pt x="81816" y="97798"/>
                </a:cubicBezTo>
                <a:cubicBezTo>
                  <a:pt x="81816" y="99544"/>
                  <a:pt x="83038" y="100956"/>
                  <a:pt x="84544" y="100956"/>
                </a:cubicBezTo>
                <a:lnTo>
                  <a:pt x="92727" y="100956"/>
                </a:lnTo>
                <a:cubicBezTo>
                  <a:pt x="107788" y="100956"/>
                  <a:pt x="120000" y="86833"/>
                  <a:pt x="120000" y="69407"/>
                </a:cubicBezTo>
                <a:cubicBezTo>
                  <a:pt x="120000" y="56419"/>
                  <a:pt x="113211" y="45276"/>
                  <a:pt x="103522" y="40439"/>
                </a:cubicBezTo>
                <a:moveTo>
                  <a:pt x="59850" y="80745"/>
                </a:moveTo>
                <a:cubicBezTo>
                  <a:pt x="59505" y="80055"/>
                  <a:pt x="58961" y="79599"/>
                  <a:pt x="58355" y="79366"/>
                </a:cubicBezTo>
                <a:lnTo>
                  <a:pt x="58427" y="79054"/>
                </a:lnTo>
                <a:cubicBezTo>
                  <a:pt x="58244" y="79071"/>
                  <a:pt x="58061" y="79127"/>
                  <a:pt x="57877" y="79177"/>
                </a:cubicBezTo>
                <a:lnTo>
                  <a:pt x="47016" y="75807"/>
                </a:lnTo>
                <a:lnTo>
                  <a:pt x="47016" y="75813"/>
                </a:lnTo>
                <a:cubicBezTo>
                  <a:pt x="46350" y="75607"/>
                  <a:pt x="45605" y="75690"/>
                  <a:pt x="44950" y="76130"/>
                </a:cubicBezTo>
                <a:cubicBezTo>
                  <a:pt x="43644" y="76997"/>
                  <a:pt x="43200" y="78926"/>
                  <a:pt x="43950" y="80433"/>
                </a:cubicBezTo>
                <a:cubicBezTo>
                  <a:pt x="44327" y="81189"/>
                  <a:pt x="44933" y="81695"/>
                  <a:pt x="45611" y="81907"/>
                </a:cubicBezTo>
                <a:lnTo>
                  <a:pt x="49805" y="83202"/>
                </a:lnTo>
                <a:cubicBezTo>
                  <a:pt x="46066" y="86627"/>
                  <a:pt x="43638" y="91843"/>
                  <a:pt x="43638" y="97798"/>
                </a:cubicBezTo>
                <a:cubicBezTo>
                  <a:pt x="43638" y="105682"/>
                  <a:pt x="47800" y="112427"/>
                  <a:pt x="53727" y="115273"/>
                </a:cubicBezTo>
                <a:lnTo>
                  <a:pt x="55188" y="109074"/>
                </a:lnTo>
                <a:cubicBezTo>
                  <a:pt x="51588" y="107011"/>
                  <a:pt x="49088" y="102763"/>
                  <a:pt x="49088" y="97798"/>
                </a:cubicBezTo>
                <a:cubicBezTo>
                  <a:pt x="49088" y="93728"/>
                  <a:pt x="50788" y="90158"/>
                  <a:pt x="53383" y="87862"/>
                </a:cubicBezTo>
                <a:lnTo>
                  <a:pt x="51861" y="94434"/>
                </a:lnTo>
                <a:cubicBezTo>
                  <a:pt x="51683" y="95212"/>
                  <a:pt x="51761" y="96074"/>
                  <a:pt x="52133" y="96830"/>
                </a:cubicBezTo>
                <a:cubicBezTo>
                  <a:pt x="52888" y="98337"/>
                  <a:pt x="54555" y="98854"/>
                  <a:pt x="55861" y="97987"/>
                </a:cubicBezTo>
                <a:cubicBezTo>
                  <a:pt x="56511" y="97547"/>
                  <a:pt x="56950" y="96847"/>
                  <a:pt x="57127" y="96068"/>
                </a:cubicBezTo>
                <a:lnTo>
                  <a:pt x="60127" y="83135"/>
                </a:lnTo>
                <a:cubicBezTo>
                  <a:pt x="60305" y="82357"/>
                  <a:pt x="60227" y="81501"/>
                  <a:pt x="59850" y="8074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" name="Shape 4818">
            <a:extLst>
              <a:ext uri="{FF2B5EF4-FFF2-40B4-BE49-F238E27FC236}">
                <a16:creationId xmlns:a16="http://schemas.microsoft.com/office/drawing/2014/main" id="{03ADC9ED-C213-40A5-8E03-A68C665D325B}"/>
              </a:ext>
            </a:extLst>
          </p:cNvPr>
          <p:cNvSpPr/>
          <p:nvPr/>
        </p:nvSpPr>
        <p:spPr>
          <a:xfrm>
            <a:off x="5680208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727" y="0"/>
                </a:moveTo>
                <a:cubicBezTo>
                  <a:pt x="1222" y="0"/>
                  <a:pt x="0" y="1222"/>
                  <a:pt x="0" y="2727"/>
                </a:cubicBezTo>
                <a:cubicBezTo>
                  <a:pt x="0" y="4233"/>
                  <a:pt x="1222" y="5455"/>
                  <a:pt x="2727" y="5455"/>
                </a:cubicBezTo>
                <a:cubicBezTo>
                  <a:pt x="64483" y="5455"/>
                  <a:pt x="114544" y="55516"/>
                  <a:pt x="114544" y="117272"/>
                </a:cubicBezTo>
                <a:cubicBezTo>
                  <a:pt x="114544" y="118777"/>
                  <a:pt x="115766" y="120000"/>
                  <a:pt x="117272" y="120000"/>
                </a:cubicBezTo>
                <a:cubicBezTo>
                  <a:pt x="118777" y="120000"/>
                  <a:pt x="120000" y="118777"/>
                  <a:pt x="120000" y="117272"/>
                </a:cubicBezTo>
                <a:cubicBezTo>
                  <a:pt x="120000" y="52505"/>
                  <a:pt x="67494" y="0"/>
                  <a:pt x="2727" y="0"/>
                </a:cubicBezTo>
                <a:moveTo>
                  <a:pt x="2727" y="54544"/>
                </a:moveTo>
                <a:cubicBezTo>
                  <a:pt x="1222" y="54544"/>
                  <a:pt x="0" y="55766"/>
                  <a:pt x="0" y="57272"/>
                </a:cubicBezTo>
                <a:cubicBezTo>
                  <a:pt x="0" y="58783"/>
                  <a:pt x="1222" y="60000"/>
                  <a:pt x="2727" y="60000"/>
                </a:cubicBezTo>
                <a:cubicBezTo>
                  <a:pt x="34355" y="60000"/>
                  <a:pt x="60000" y="85644"/>
                  <a:pt x="60000" y="117272"/>
                </a:cubicBezTo>
                <a:cubicBezTo>
                  <a:pt x="60000" y="118777"/>
                  <a:pt x="61222" y="120000"/>
                  <a:pt x="62727" y="120000"/>
                </a:cubicBezTo>
                <a:cubicBezTo>
                  <a:pt x="64233" y="120000"/>
                  <a:pt x="65455" y="118777"/>
                  <a:pt x="65455" y="117272"/>
                </a:cubicBezTo>
                <a:cubicBezTo>
                  <a:pt x="65455" y="82627"/>
                  <a:pt x="37372" y="54544"/>
                  <a:pt x="2727" y="54544"/>
                </a:cubicBezTo>
                <a:moveTo>
                  <a:pt x="2727" y="27272"/>
                </a:moveTo>
                <a:cubicBezTo>
                  <a:pt x="1222" y="27272"/>
                  <a:pt x="0" y="28494"/>
                  <a:pt x="0" y="30000"/>
                </a:cubicBezTo>
                <a:cubicBezTo>
                  <a:pt x="0" y="31511"/>
                  <a:pt x="1222" y="32727"/>
                  <a:pt x="2727" y="32727"/>
                </a:cubicBezTo>
                <a:cubicBezTo>
                  <a:pt x="49422" y="32727"/>
                  <a:pt x="87272" y="70583"/>
                  <a:pt x="87272" y="117272"/>
                </a:cubicBezTo>
                <a:cubicBezTo>
                  <a:pt x="87272" y="118777"/>
                  <a:pt x="88494" y="120000"/>
                  <a:pt x="90000" y="120000"/>
                </a:cubicBezTo>
                <a:cubicBezTo>
                  <a:pt x="91505" y="120000"/>
                  <a:pt x="92727" y="118777"/>
                  <a:pt x="92727" y="117272"/>
                </a:cubicBezTo>
                <a:cubicBezTo>
                  <a:pt x="92727" y="67566"/>
                  <a:pt x="52433" y="27272"/>
                  <a:pt x="2727" y="27272"/>
                </a:cubicBezTo>
                <a:moveTo>
                  <a:pt x="16361" y="114544"/>
                </a:moveTo>
                <a:cubicBezTo>
                  <a:pt x="10338" y="114544"/>
                  <a:pt x="5455" y="109661"/>
                  <a:pt x="5455" y="103638"/>
                </a:cubicBezTo>
                <a:cubicBezTo>
                  <a:pt x="5455" y="97611"/>
                  <a:pt x="10338" y="92727"/>
                  <a:pt x="16361" y="92727"/>
                </a:cubicBezTo>
                <a:cubicBezTo>
                  <a:pt x="22388" y="92727"/>
                  <a:pt x="27272" y="97611"/>
                  <a:pt x="27272" y="103638"/>
                </a:cubicBezTo>
                <a:cubicBezTo>
                  <a:pt x="27272" y="109661"/>
                  <a:pt x="22388" y="114544"/>
                  <a:pt x="16361" y="114544"/>
                </a:cubicBezTo>
                <a:moveTo>
                  <a:pt x="16361" y="87272"/>
                </a:moveTo>
                <a:cubicBezTo>
                  <a:pt x="7327" y="87272"/>
                  <a:pt x="0" y="94600"/>
                  <a:pt x="0" y="103638"/>
                </a:cubicBezTo>
                <a:cubicBezTo>
                  <a:pt x="0" y="112672"/>
                  <a:pt x="7327" y="120000"/>
                  <a:pt x="16361" y="120000"/>
                </a:cubicBezTo>
                <a:cubicBezTo>
                  <a:pt x="25405" y="120000"/>
                  <a:pt x="32727" y="112672"/>
                  <a:pt x="32727" y="103638"/>
                </a:cubicBezTo>
                <a:cubicBezTo>
                  <a:pt x="32727" y="94600"/>
                  <a:pt x="25405" y="87272"/>
                  <a:pt x="16361" y="8727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Shape 4819">
            <a:extLst>
              <a:ext uri="{FF2B5EF4-FFF2-40B4-BE49-F238E27FC236}">
                <a16:creationId xmlns:a16="http://schemas.microsoft.com/office/drawing/2014/main" id="{D3D0E1C2-358F-4ED8-87C5-97CCC989F7E9}"/>
              </a:ext>
            </a:extLst>
          </p:cNvPr>
          <p:cNvSpPr/>
          <p:nvPr/>
        </p:nvSpPr>
        <p:spPr>
          <a:xfrm>
            <a:off x="880859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727" y="57272"/>
                </a:moveTo>
                <a:lnTo>
                  <a:pt x="27272" y="57272"/>
                </a:lnTo>
                <a:cubicBezTo>
                  <a:pt x="25766" y="57272"/>
                  <a:pt x="24544" y="58494"/>
                  <a:pt x="24544" y="60000"/>
                </a:cubicBezTo>
                <a:cubicBezTo>
                  <a:pt x="24544" y="61505"/>
                  <a:pt x="25766" y="62727"/>
                  <a:pt x="27272" y="62727"/>
                </a:cubicBezTo>
                <a:lnTo>
                  <a:pt x="32727" y="62727"/>
                </a:lnTo>
                <a:cubicBezTo>
                  <a:pt x="46283" y="62727"/>
                  <a:pt x="57272" y="73716"/>
                  <a:pt x="57272" y="87272"/>
                </a:cubicBezTo>
                <a:lnTo>
                  <a:pt x="57272" y="92727"/>
                </a:lnTo>
                <a:cubicBezTo>
                  <a:pt x="57272" y="94233"/>
                  <a:pt x="58494" y="95455"/>
                  <a:pt x="60000" y="95455"/>
                </a:cubicBezTo>
                <a:cubicBezTo>
                  <a:pt x="61505" y="95455"/>
                  <a:pt x="62727" y="94233"/>
                  <a:pt x="62727" y="92727"/>
                </a:cubicBezTo>
                <a:lnTo>
                  <a:pt x="62727" y="87272"/>
                </a:lnTo>
                <a:cubicBezTo>
                  <a:pt x="62727" y="70705"/>
                  <a:pt x="49294" y="57272"/>
                  <a:pt x="32727" y="57272"/>
                </a:cubicBezTo>
                <a:moveTo>
                  <a:pt x="32727" y="40911"/>
                </a:moveTo>
                <a:lnTo>
                  <a:pt x="27272" y="40911"/>
                </a:lnTo>
                <a:cubicBezTo>
                  <a:pt x="25766" y="40911"/>
                  <a:pt x="24544" y="42127"/>
                  <a:pt x="24544" y="43638"/>
                </a:cubicBezTo>
                <a:cubicBezTo>
                  <a:pt x="24544" y="45144"/>
                  <a:pt x="25766" y="46361"/>
                  <a:pt x="27272" y="46361"/>
                </a:cubicBezTo>
                <a:lnTo>
                  <a:pt x="32727" y="46361"/>
                </a:lnTo>
                <a:cubicBezTo>
                  <a:pt x="55322" y="46361"/>
                  <a:pt x="73638" y="64677"/>
                  <a:pt x="73638" y="87272"/>
                </a:cubicBezTo>
                <a:lnTo>
                  <a:pt x="73638" y="92727"/>
                </a:lnTo>
                <a:cubicBezTo>
                  <a:pt x="73638" y="94233"/>
                  <a:pt x="74861" y="95455"/>
                  <a:pt x="76361" y="95455"/>
                </a:cubicBezTo>
                <a:cubicBezTo>
                  <a:pt x="77866" y="95455"/>
                  <a:pt x="79088" y="94233"/>
                  <a:pt x="79088" y="92727"/>
                </a:cubicBezTo>
                <a:lnTo>
                  <a:pt x="79088" y="87272"/>
                </a:lnTo>
                <a:cubicBezTo>
                  <a:pt x="79088" y="61666"/>
                  <a:pt x="58333" y="40911"/>
                  <a:pt x="32727" y="40911"/>
                </a:cubicBezTo>
                <a:moveTo>
                  <a:pt x="35455" y="90000"/>
                </a:moveTo>
                <a:cubicBezTo>
                  <a:pt x="32444" y="90000"/>
                  <a:pt x="30000" y="87561"/>
                  <a:pt x="30000" y="84544"/>
                </a:cubicBezTo>
                <a:cubicBezTo>
                  <a:pt x="30000" y="81533"/>
                  <a:pt x="32444" y="79088"/>
                  <a:pt x="35455" y="79088"/>
                </a:cubicBezTo>
                <a:cubicBezTo>
                  <a:pt x="38466" y="79088"/>
                  <a:pt x="40911" y="81533"/>
                  <a:pt x="40911" y="84544"/>
                </a:cubicBezTo>
                <a:cubicBezTo>
                  <a:pt x="40911" y="87561"/>
                  <a:pt x="38466" y="90000"/>
                  <a:pt x="35455" y="90000"/>
                </a:cubicBezTo>
                <a:moveTo>
                  <a:pt x="35455" y="73638"/>
                </a:moveTo>
                <a:cubicBezTo>
                  <a:pt x="29427" y="73638"/>
                  <a:pt x="24544" y="78522"/>
                  <a:pt x="24544" y="84544"/>
                </a:cubicBezTo>
                <a:cubicBezTo>
                  <a:pt x="24544" y="90572"/>
                  <a:pt x="29427" y="95455"/>
                  <a:pt x="35455" y="95455"/>
                </a:cubicBezTo>
                <a:cubicBezTo>
                  <a:pt x="41477" y="95455"/>
                  <a:pt x="46361" y="90572"/>
                  <a:pt x="46361" y="84544"/>
                </a:cubicBezTo>
                <a:cubicBezTo>
                  <a:pt x="46361" y="78522"/>
                  <a:pt x="41477" y="73638"/>
                  <a:pt x="35455" y="73638"/>
                </a:cubicBezTo>
                <a:moveTo>
                  <a:pt x="32727" y="24544"/>
                </a:moveTo>
                <a:lnTo>
                  <a:pt x="27272" y="24544"/>
                </a:lnTo>
                <a:cubicBezTo>
                  <a:pt x="25766" y="24544"/>
                  <a:pt x="24544" y="25766"/>
                  <a:pt x="24544" y="27272"/>
                </a:cubicBezTo>
                <a:cubicBezTo>
                  <a:pt x="24544" y="28777"/>
                  <a:pt x="25766" y="30000"/>
                  <a:pt x="27272" y="30000"/>
                </a:cubicBezTo>
                <a:lnTo>
                  <a:pt x="32727" y="30000"/>
                </a:lnTo>
                <a:cubicBezTo>
                  <a:pt x="64361" y="30000"/>
                  <a:pt x="90000" y="55644"/>
                  <a:pt x="90000" y="87272"/>
                </a:cubicBezTo>
                <a:lnTo>
                  <a:pt x="90000" y="92727"/>
                </a:lnTo>
                <a:cubicBezTo>
                  <a:pt x="90000" y="94233"/>
                  <a:pt x="91222" y="95455"/>
                  <a:pt x="92727" y="95455"/>
                </a:cubicBezTo>
                <a:cubicBezTo>
                  <a:pt x="94233" y="95455"/>
                  <a:pt x="95455" y="94233"/>
                  <a:pt x="95455" y="92727"/>
                </a:cubicBezTo>
                <a:lnTo>
                  <a:pt x="95455" y="87272"/>
                </a:lnTo>
                <a:cubicBezTo>
                  <a:pt x="95455" y="52627"/>
                  <a:pt x="67372" y="24544"/>
                  <a:pt x="32727" y="24544"/>
                </a:cubicBezTo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" name="Shape 4820">
            <a:extLst>
              <a:ext uri="{FF2B5EF4-FFF2-40B4-BE49-F238E27FC236}">
                <a16:creationId xmlns:a16="http://schemas.microsoft.com/office/drawing/2014/main" id="{F3B6D801-9033-4804-AB88-4D9143392922}"/>
              </a:ext>
            </a:extLst>
          </p:cNvPr>
          <p:cNvSpPr/>
          <p:nvPr/>
        </p:nvSpPr>
        <p:spPr>
          <a:xfrm>
            <a:off x="1426816" y="4397568"/>
            <a:ext cx="253934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133" y="70094"/>
                </a:moveTo>
                <a:cubicBezTo>
                  <a:pt x="80327" y="71511"/>
                  <a:pt x="81300" y="73127"/>
                  <a:pt x="82061" y="74916"/>
                </a:cubicBezTo>
                <a:cubicBezTo>
                  <a:pt x="90527" y="68927"/>
                  <a:pt x="96000" y="59600"/>
                  <a:pt x="96000" y="49088"/>
                </a:cubicBezTo>
                <a:cubicBezTo>
                  <a:pt x="96000" y="31016"/>
                  <a:pt x="79883" y="16361"/>
                  <a:pt x="60000" y="16361"/>
                </a:cubicBezTo>
                <a:cubicBezTo>
                  <a:pt x="40116" y="16361"/>
                  <a:pt x="24000" y="31016"/>
                  <a:pt x="24000" y="49088"/>
                </a:cubicBezTo>
                <a:cubicBezTo>
                  <a:pt x="24000" y="59522"/>
                  <a:pt x="29383" y="68788"/>
                  <a:pt x="37744" y="74783"/>
                </a:cubicBezTo>
                <a:cubicBezTo>
                  <a:pt x="38488" y="72972"/>
                  <a:pt x="39477" y="71361"/>
                  <a:pt x="40683" y="69944"/>
                </a:cubicBezTo>
                <a:cubicBezTo>
                  <a:pt x="34155" y="64938"/>
                  <a:pt x="30000" y="57461"/>
                  <a:pt x="30000" y="49088"/>
                </a:cubicBezTo>
                <a:cubicBezTo>
                  <a:pt x="30000" y="34027"/>
                  <a:pt x="43433" y="21816"/>
                  <a:pt x="60000" y="21816"/>
                </a:cubicBezTo>
                <a:cubicBezTo>
                  <a:pt x="76566" y="21816"/>
                  <a:pt x="90000" y="34027"/>
                  <a:pt x="90000" y="49088"/>
                </a:cubicBezTo>
                <a:cubicBezTo>
                  <a:pt x="90000" y="57544"/>
                  <a:pt x="85772" y="65094"/>
                  <a:pt x="79133" y="70094"/>
                </a:cubicBezTo>
                <a:moveTo>
                  <a:pt x="60000" y="0"/>
                </a:moveTo>
                <a:cubicBezTo>
                  <a:pt x="26866" y="0"/>
                  <a:pt x="0" y="24422"/>
                  <a:pt x="0" y="54544"/>
                </a:cubicBezTo>
                <a:cubicBezTo>
                  <a:pt x="0" y="77816"/>
                  <a:pt x="16061" y="97627"/>
                  <a:pt x="38627" y="105461"/>
                </a:cubicBezTo>
                <a:cubicBezTo>
                  <a:pt x="38188" y="103383"/>
                  <a:pt x="37794" y="101238"/>
                  <a:pt x="37450" y="99111"/>
                </a:cubicBezTo>
                <a:cubicBezTo>
                  <a:pt x="18900" y="91338"/>
                  <a:pt x="6000" y="74327"/>
                  <a:pt x="6000" y="54544"/>
                </a:cubicBezTo>
                <a:cubicBezTo>
                  <a:pt x="6000" y="27433"/>
                  <a:pt x="30177" y="5455"/>
                  <a:pt x="60000" y="5455"/>
                </a:cubicBezTo>
                <a:cubicBezTo>
                  <a:pt x="89822" y="5455"/>
                  <a:pt x="114000" y="27433"/>
                  <a:pt x="114000" y="54544"/>
                </a:cubicBezTo>
                <a:cubicBezTo>
                  <a:pt x="114000" y="74300"/>
                  <a:pt x="101133" y="91283"/>
                  <a:pt x="82633" y="99072"/>
                </a:cubicBezTo>
                <a:cubicBezTo>
                  <a:pt x="82288" y="101200"/>
                  <a:pt x="81888" y="103350"/>
                  <a:pt x="81444" y="105438"/>
                </a:cubicBezTo>
                <a:cubicBezTo>
                  <a:pt x="103977" y="97583"/>
                  <a:pt x="120000" y="77788"/>
                  <a:pt x="120000" y="54544"/>
                </a:cubicBezTo>
                <a:cubicBezTo>
                  <a:pt x="120000" y="24422"/>
                  <a:pt x="93138" y="0"/>
                  <a:pt x="60000" y="0"/>
                </a:cubicBezTo>
                <a:moveTo>
                  <a:pt x="60000" y="40911"/>
                </a:moveTo>
                <a:cubicBezTo>
                  <a:pt x="64972" y="40911"/>
                  <a:pt x="69000" y="44572"/>
                  <a:pt x="69000" y="49088"/>
                </a:cubicBezTo>
                <a:cubicBezTo>
                  <a:pt x="69000" y="53605"/>
                  <a:pt x="64972" y="57272"/>
                  <a:pt x="60000" y="57272"/>
                </a:cubicBezTo>
                <a:cubicBezTo>
                  <a:pt x="55027" y="57272"/>
                  <a:pt x="51000" y="53605"/>
                  <a:pt x="51000" y="49088"/>
                </a:cubicBezTo>
                <a:cubicBezTo>
                  <a:pt x="51000" y="44572"/>
                  <a:pt x="55027" y="40911"/>
                  <a:pt x="60000" y="40911"/>
                </a:cubicBezTo>
                <a:moveTo>
                  <a:pt x="60000" y="62727"/>
                </a:moveTo>
                <a:cubicBezTo>
                  <a:pt x="68288" y="62727"/>
                  <a:pt x="75000" y="56622"/>
                  <a:pt x="75000" y="49088"/>
                </a:cubicBezTo>
                <a:cubicBezTo>
                  <a:pt x="75000" y="41561"/>
                  <a:pt x="68288" y="35455"/>
                  <a:pt x="60000" y="35455"/>
                </a:cubicBezTo>
                <a:cubicBezTo>
                  <a:pt x="51716" y="35455"/>
                  <a:pt x="45000" y="41561"/>
                  <a:pt x="45000" y="49088"/>
                </a:cubicBezTo>
                <a:cubicBezTo>
                  <a:pt x="45000" y="56622"/>
                  <a:pt x="51716" y="62727"/>
                  <a:pt x="60000" y="62727"/>
                </a:cubicBezTo>
                <a:moveTo>
                  <a:pt x="66633" y="112105"/>
                </a:moveTo>
                <a:cubicBezTo>
                  <a:pt x="65861" y="113516"/>
                  <a:pt x="65205" y="114222"/>
                  <a:pt x="64850" y="114544"/>
                </a:cubicBezTo>
                <a:lnTo>
                  <a:pt x="55150" y="114544"/>
                </a:lnTo>
                <a:cubicBezTo>
                  <a:pt x="54788" y="114222"/>
                  <a:pt x="54138" y="113516"/>
                  <a:pt x="53366" y="112105"/>
                </a:cubicBezTo>
                <a:cubicBezTo>
                  <a:pt x="51011" y="107822"/>
                  <a:pt x="48000" y="92366"/>
                  <a:pt x="48000" y="84544"/>
                </a:cubicBezTo>
                <a:cubicBezTo>
                  <a:pt x="48000" y="76488"/>
                  <a:pt x="51138" y="73638"/>
                  <a:pt x="60000" y="73638"/>
                </a:cubicBezTo>
                <a:cubicBezTo>
                  <a:pt x="68861" y="73638"/>
                  <a:pt x="72000" y="76488"/>
                  <a:pt x="72000" y="84544"/>
                </a:cubicBezTo>
                <a:cubicBezTo>
                  <a:pt x="72000" y="92366"/>
                  <a:pt x="68988" y="107822"/>
                  <a:pt x="66633" y="112105"/>
                </a:cubicBezTo>
                <a:moveTo>
                  <a:pt x="60000" y="68183"/>
                </a:moveTo>
                <a:cubicBezTo>
                  <a:pt x="45000" y="68183"/>
                  <a:pt x="42000" y="76361"/>
                  <a:pt x="42000" y="84544"/>
                </a:cubicBezTo>
                <a:cubicBezTo>
                  <a:pt x="42000" y="92727"/>
                  <a:pt x="45000" y="109088"/>
                  <a:pt x="48000" y="114544"/>
                </a:cubicBezTo>
                <a:cubicBezTo>
                  <a:pt x="51000" y="120000"/>
                  <a:pt x="54000" y="120000"/>
                  <a:pt x="54000" y="120000"/>
                </a:cubicBezTo>
                <a:lnTo>
                  <a:pt x="66000" y="120000"/>
                </a:lnTo>
                <a:cubicBezTo>
                  <a:pt x="66000" y="120000"/>
                  <a:pt x="69000" y="120000"/>
                  <a:pt x="72000" y="114544"/>
                </a:cubicBezTo>
                <a:cubicBezTo>
                  <a:pt x="75000" y="109088"/>
                  <a:pt x="78000" y="92727"/>
                  <a:pt x="78000" y="84544"/>
                </a:cubicBezTo>
                <a:cubicBezTo>
                  <a:pt x="78000" y="76361"/>
                  <a:pt x="75000" y="68183"/>
                  <a:pt x="60000" y="6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" name="Shape 4821">
            <a:extLst>
              <a:ext uri="{FF2B5EF4-FFF2-40B4-BE49-F238E27FC236}">
                <a16:creationId xmlns:a16="http://schemas.microsoft.com/office/drawing/2014/main" id="{B410B089-7322-45FF-9D0A-F8A9BDBB14DD}"/>
              </a:ext>
            </a:extLst>
          </p:cNvPr>
          <p:cNvSpPr/>
          <p:nvPr/>
        </p:nvSpPr>
        <p:spPr>
          <a:xfrm>
            <a:off x="1972775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3333" y="49088"/>
                </a:moveTo>
                <a:cubicBezTo>
                  <a:pt x="53333" y="46083"/>
                  <a:pt x="56322" y="43638"/>
                  <a:pt x="60000" y="43638"/>
                </a:cubicBezTo>
                <a:cubicBezTo>
                  <a:pt x="63677" y="43638"/>
                  <a:pt x="66666" y="46083"/>
                  <a:pt x="66666" y="49088"/>
                </a:cubicBezTo>
                <a:cubicBezTo>
                  <a:pt x="66666" y="52100"/>
                  <a:pt x="63677" y="54544"/>
                  <a:pt x="60000" y="54544"/>
                </a:cubicBezTo>
                <a:cubicBezTo>
                  <a:pt x="56322" y="54544"/>
                  <a:pt x="53333" y="52100"/>
                  <a:pt x="53333" y="49088"/>
                </a:cubicBezTo>
                <a:moveTo>
                  <a:pt x="73333" y="49088"/>
                </a:moveTo>
                <a:cubicBezTo>
                  <a:pt x="73333" y="43066"/>
                  <a:pt x="67361" y="38183"/>
                  <a:pt x="60000" y="38183"/>
                </a:cubicBezTo>
                <a:cubicBezTo>
                  <a:pt x="52638" y="38183"/>
                  <a:pt x="46666" y="43066"/>
                  <a:pt x="46666" y="49088"/>
                </a:cubicBezTo>
                <a:cubicBezTo>
                  <a:pt x="46666" y="55116"/>
                  <a:pt x="52638" y="60000"/>
                  <a:pt x="60000" y="60000"/>
                </a:cubicBezTo>
                <a:cubicBezTo>
                  <a:pt x="67361" y="60000"/>
                  <a:pt x="73333" y="55116"/>
                  <a:pt x="73333" y="49088"/>
                </a:cubicBezTo>
                <a:moveTo>
                  <a:pt x="96666" y="49088"/>
                </a:moveTo>
                <a:cubicBezTo>
                  <a:pt x="96666" y="32522"/>
                  <a:pt x="80250" y="19088"/>
                  <a:pt x="60000" y="19088"/>
                </a:cubicBezTo>
                <a:cubicBezTo>
                  <a:pt x="39750" y="19088"/>
                  <a:pt x="23333" y="32522"/>
                  <a:pt x="23333" y="49088"/>
                </a:cubicBezTo>
                <a:cubicBezTo>
                  <a:pt x="23333" y="57983"/>
                  <a:pt x="28088" y="65944"/>
                  <a:pt x="35600" y="71444"/>
                </a:cubicBezTo>
                <a:cubicBezTo>
                  <a:pt x="36500" y="69650"/>
                  <a:pt x="37655" y="68050"/>
                  <a:pt x="39083" y="66666"/>
                </a:cubicBezTo>
                <a:cubicBezTo>
                  <a:pt x="33488" y="62211"/>
                  <a:pt x="30000" y="55988"/>
                  <a:pt x="30000" y="49088"/>
                </a:cubicBezTo>
                <a:cubicBezTo>
                  <a:pt x="30000" y="35533"/>
                  <a:pt x="43433" y="24544"/>
                  <a:pt x="60000" y="24544"/>
                </a:cubicBezTo>
                <a:cubicBezTo>
                  <a:pt x="76572" y="24544"/>
                  <a:pt x="90000" y="35533"/>
                  <a:pt x="90000" y="49088"/>
                </a:cubicBezTo>
                <a:cubicBezTo>
                  <a:pt x="90000" y="56077"/>
                  <a:pt x="86416" y="62366"/>
                  <a:pt x="80688" y="66833"/>
                </a:cubicBezTo>
                <a:cubicBezTo>
                  <a:pt x="82111" y="68222"/>
                  <a:pt x="83272" y="69822"/>
                  <a:pt x="84188" y="71594"/>
                </a:cubicBezTo>
                <a:cubicBezTo>
                  <a:pt x="91822" y="66100"/>
                  <a:pt x="96666" y="58066"/>
                  <a:pt x="96666" y="49088"/>
                </a:cubicBezTo>
                <a:moveTo>
                  <a:pt x="60000" y="0"/>
                </a:moveTo>
                <a:cubicBezTo>
                  <a:pt x="26861" y="0"/>
                  <a:pt x="0" y="21983"/>
                  <a:pt x="0" y="49088"/>
                </a:cubicBezTo>
                <a:cubicBezTo>
                  <a:pt x="0" y="68683"/>
                  <a:pt x="14061" y="85538"/>
                  <a:pt x="34338" y="93416"/>
                </a:cubicBezTo>
                <a:cubicBezTo>
                  <a:pt x="34027" y="91116"/>
                  <a:pt x="33777" y="88938"/>
                  <a:pt x="33605" y="86977"/>
                </a:cubicBezTo>
                <a:cubicBezTo>
                  <a:pt x="17527" y="79461"/>
                  <a:pt x="6666" y="65327"/>
                  <a:pt x="6666" y="49088"/>
                </a:cubicBezTo>
                <a:cubicBezTo>
                  <a:pt x="6666" y="24994"/>
                  <a:pt x="30544" y="5455"/>
                  <a:pt x="60000" y="5455"/>
                </a:cubicBezTo>
                <a:cubicBezTo>
                  <a:pt x="89455" y="5455"/>
                  <a:pt x="113333" y="24994"/>
                  <a:pt x="113333" y="49088"/>
                </a:cubicBezTo>
                <a:cubicBezTo>
                  <a:pt x="113333" y="65311"/>
                  <a:pt x="102494" y="79433"/>
                  <a:pt x="86444" y="86955"/>
                </a:cubicBezTo>
                <a:cubicBezTo>
                  <a:pt x="86288" y="88888"/>
                  <a:pt x="86055" y="91066"/>
                  <a:pt x="85738" y="93383"/>
                </a:cubicBezTo>
                <a:cubicBezTo>
                  <a:pt x="105977" y="85500"/>
                  <a:pt x="120000" y="68655"/>
                  <a:pt x="120000" y="49088"/>
                </a:cubicBezTo>
                <a:cubicBezTo>
                  <a:pt x="120000" y="21983"/>
                  <a:pt x="93138" y="0"/>
                  <a:pt x="60000" y="0"/>
                </a:cubicBezTo>
                <a:moveTo>
                  <a:pt x="67372" y="112105"/>
                </a:moveTo>
                <a:cubicBezTo>
                  <a:pt x="66511" y="113511"/>
                  <a:pt x="65788" y="114222"/>
                  <a:pt x="65388" y="114544"/>
                </a:cubicBezTo>
                <a:lnTo>
                  <a:pt x="54611" y="114544"/>
                </a:lnTo>
                <a:cubicBezTo>
                  <a:pt x="54211" y="114222"/>
                  <a:pt x="53488" y="113511"/>
                  <a:pt x="52627" y="112105"/>
                </a:cubicBezTo>
                <a:cubicBezTo>
                  <a:pt x="50177" y="108094"/>
                  <a:pt x="46666" y="90261"/>
                  <a:pt x="46666" y="81816"/>
                </a:cubicBezTo>
                <a:cubicBezTo>
                  <a:pt x="46666" y="73766"/>
                  <a:pt x="50155" y="70911"/>
                  <a:pt x="60000" y="70911"/>
                </a:cubicBezTo>
                <a:cubicBezTo>
                  <a:pt x="69844" y="70911"/>
                  <a:pt x="73333" y="73766"/>
                  <a:pt x="73333" y="81816"/>
                </a:cubicBezTo>
                <a:cubicBezTo>
                  <a:pt x="73333" y="90261"/>
                  <a:pt x="69822" y="108094"/>
                  <a:pt x="67372" y="112105"/>
                </a:cubicBezTo>
                <a:moveTo>
                  <a:pt x="60000" y="65455"/>
                </a:moveTo>
                <a:cubicBezTo>
                  <a:pt x="43333" y="65455"/>
                  <a:pt x="40000" y="73638"/>
                  <a:pt x="40000" y="81816"/>
                </a:cubicBezTo>
                <a:cubicBezTo>
                  <a:pt x="40000" y="90000"/>
                  <a:pt x="43333" y="109088"/>
                  <a:pt x="46666" y="114544"/>
                </a:cubicBezTo>
                <a:cubicBezTo>
                  <a:pt x="50000" y="120000"/>
                  <a:pt x="53333" y="120000"/>
                  <a:pt x="53333" y="120000"/>
                </a:cubicBezTo>
                <a:lnTo>
                  <a:pt x="66666" y="120000"/>
                </a:lnTo>
                <a:cubicBezTo>
                  <a:pt x="66666" y="120000"/>
                  <a:pt x="70000" y="120000"/>
                  <a:pt x="73333" y="114544"/>
                </a:cubicBezTo>
                <a:cubicBezTo>
                  <a:pt x="76666" y="109088"/>
                  <a:pt x="80000" y="90000"/>
                  <a:pt x="80000" y="81816"/>
                </a:cubicBezTo>
                <a:cubicBezTo>
                  <a:pt x="80000" y="73638"/>
                  <a:pt x="76666" y="65455"/>
                  <a:pt x="60000" y="654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" name="Shape 4822">
            <a:extLst>
              <a:ext uri="{FF2B5EF4-FFF2-40B4-BE49-F238E27FC236}">
                <a16:creationId xmlns:a16="http://schemas.microsoft.com/office/drawing/2014/main" id="{693A5F89-3B55-45B7-A3A6-7DCA0E7365F4}"/>
              </a:ext>
            </a:extLst>
          </p:cNvPr>
          <p:cNvSpPr/>
          <p:nvPr/>
        </p:nvSpPr>
        <p:spPr>
          <a:xfrm>
            <a:off x="2480642" y="4397568"/>
            <a:ext cx="279263" cy="2792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400" y="21783"/>
                </a:moveTo>
                <a:cubicBezTo>
                  <a:pt x="101877" y="21783"/>
                  <a:pt x="98216" y="18122"/>
                  <a:pt x="98216" y="13600"/>
                </a:cubicBezTo>
                <a:cubicBezTo>
                  <a:pt x="98216" y="9077"/>
                  <a:pt x="101877" y="5416"/>
                  <a:pt x="106400" y="5416"/>
                </a:cubicBezTo>
                <a:cubicBezTo>
                  <a:pt x="110922" y="5416"/>
                  <a:pt x="114583" y="9077"/>
                  <a:pt x="114583" y="13600"/>
                </a:cubicBezTo>
                <a:cubicBezTo>
                  <a:pt x="114583" y="18122"/>
                  <a:pt x="110922" y="21783"/>
                  <a:pt x="106400" y="21783"/>
                </a:cubicBezTo>
                <a:moveTo>
                  <a:pt x="60022" y="68161"/>
                </a:moveTo>
                <a:cubicBezTo>
                  <a:pt x="55505" y="68161"/>
                  <a:pt x="51838" y="64494"/>
                  <a:pt x="51838" y="59972"/>
                </a:cubicBezTo>
                <a:cubicBezTo>
                  <a:pt x="51838" y="55450"/>
                  <a:pt x="55505" y="51788"/>
                  <a:pt x="60022" y="51788"/>
                </a:cubicBezTo>
                <a:cubicBezTo>
                  <a:pt x="64544" y="51788"/>
                  <a:pt x="68211" y="55450"/>
                  <a:pt x="68211" y="59972"/>
                </a:cubicBezTo>
                <a:cubicBezTo>
                  <a:pt x="68211" y="64494"/>
                  <a:pt x="64544" y="68161"/>
                  <a:pt x="60022" y="68161"/>
                </a:cubicBezTo>
                <a:moveTo>
                  <a:pt x="21833" y="106350"/>
                </a:moveTo>
                <a:cubicBezTo>
                  <a:pt x="21833" y="110866"/>
                  <a:pt x="18172" y="114533"/>
                  <a:pt x="13650" y="114533"/>
                </a:cubicBezTo>
                <a:cubicBezTo>
                  <a:pt x="9127" y="114533"/>
                  <a:pt x="5466" y="110866"/>
                  <a:pt x="5466" y="106350"/>
                </a:cubicBezTo>
                <a:cubicBezTo>
                  <a:pt x="5466" y="101827"/>
                  <a:pt x="9127" y="98161"/>
                  <a:pt x="13650" y="98161"/>
                </a:cubicBezTo>
                <a:cubicBezTo>
                  <a:pt x="18172" y="98161"/>
                  <a:pt x="21833" y="101827"/>
                  <a:pt x="21833" y="106350"/>
                </a:cubicBezTo>
                <a:moveTo>
                  <a:pt x="106377" y="0"/>
                </a:moveTo>
                <a:cubicBezTo>
                  <a:pt x="98850" y="0"/>
                  <a:pt x="92750" y="6100"/>
                  <a:pt x="92750" y="13622"/>
                </a:cubicBezTo>
                <a:cubicBezTo>
                  <a:pt x="92750" y="20222"/>
                  <a:pt x="97438" y="25722"/>
                  <a:pt x="103666" y="26977"/>
                </a:cubicBezTo>
                <a:lnTo>
                  <a:pt x="103666" y="57255"/>
                </a:lnTo>
                <a:lnTo>
                  <a:pt x="73350" y="57255"/>
                </a:lnTo>
                <a:cubicBezTo>
                  <a:pt x="72077" y="51038"/>
                  <a:pt x="66583" y="46372"/>
                  <a:pt x="60000" y="46372"/>
                </a:cubicBezTo>
                <a:cubicBezTo>
                  <a:pt x="53416" y="46372"/>
                  <a:pt x="47922" y="51038"/>
                  <a:pt x="46655" y="57255"/>
                </a:cubicBezTo>
                <a:lnTo>
                  <a:pt x="13644" y="57255"/>
                </a:lnTo>
                <a:cubicBezTo>
                  <a:pt x="12133" y="57255"/>
                  <a:pt x="10916" y="58472"/>
                  <a:pt x="10916" y="59977"/>
                </a:cubicBezTo>
                <a:lnTo>
                  <a:pt x="10916" y="93022"/>
                </a:lnTo>
                <a:cubicBezTo>
                  <a:pt x="4688" y="94277"/>
                  <a:pt x="0" y="99777"/>
                  <a:pt x="0" y="106372"/>
                </a:cubicBezTo>
                <a:cubicBezTo>
                  <a:pt x="0" y="113900"/>
                  <a:pt x="6100" y="120000"/>
                  <a:pt x="13627" y="120000"/>
                </a:cubicBezTo>
                <a:cubicBezTo>
                  <a:pt x="21150" y="120000"/>
                  <a:pt x="27250" y="113900"/>
                  <a:pt x="27250" y="106372"/>
                </a:cubicBezTo>
                <a:cubicBezTo>
                  <a:pt x="27250" y="99783"/>
                  <a:pt x="22583" y="94294"/>
                  <a:pt x="16372" y="93022"/>
                </a:cubicBezTo>
                <a:lnTo>
                  <a:pt x="16372" y="62705"/>
                </a:lnTo>
                <a:lnTo>
                  <a:pt x="46650" y="62705"/>
                </a:lnTo>
                <a:cubicBezTo>
                  <a:pt x="47905" y="68933"/>
                  <a:pt x="53405" y="73627"/>
                  <a:pt x="60000" y="73627"/>
                </a:cubicBezTo>
                <a:cubicBezTo>
                  <a:pt x="66600" y="73627"/>
                  <a:pt x="72100" y="68933"/>
                  <a:pt x="73350" y="62705"/>
                </a:cubicBezTo>
                <a:lnTo>
                  <a:pt x="106394" y="62705"/>
                </a:lnTo>
                <a:cubicBezTo>
                  <a:pt x="107900" y="62705"/>
                  <a:pt x="109122" y="61488"/>
                  <a:pt x="109122" y="59977"/>
                </a:cubicBezTo>
                <a:lnTo>
                  <a:pt x="109122" y="26972"/>
                </a:lnTo>
                <a:cubicBezTo>
                  <a:pt x="115327" y="25700"/>
                  <a:pt x="120000" y="20211"/>
                  <a:pt x="120000" y="13622"/>
                </a:cubicBezTo>
                <a:cubicBezTo>
                  <a:pt x="120000" y="6100"/>
                  <a:pt x="113900" y="0"/>
                  <a:pt x="10637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" name="Shape 4823">
            <a:extLst>
              <a:ext uri="{FF2B5EF4-FFF2-40B4-BE49-F238E27FC236}">
                <a16:creationId xmlns:a16="http://schemas.microsoft.com/office/drawing/2014/main" id="{03DEAB36-DF9F-4718-8920-D4E2327C751C}"/>
              </a:ext>
            </a:extLst>
          </p:cNvPr>
          <p:cNvSpPr/>
          <p:nvPr/>
        </p:nvSpPr>
        <p:spPr>
          <a:xfrm>
            <a:off x="3026599" y="4397568"/>
            <a:ext cx="253869" cy="2792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038" y="114533"/>
                </a:moveTo>
                <a:cubicBezTo>
                  <a:pt x="100066" y="114533"/>
                  <a:pt x="96038" y="110866"/>
                  <a:pt x="96038" y="106350"/>
                </a:cubicBezTo>
                <a:cubicBezTo>
                  <a:pt x="96038" y="101827"/>
                  <a:pt x="100066" y="98161"/>
                  <a:pt x="105038" y="98161"/>
                </a:cubicBezTo>
                <a:cubicBezTo>
                  <a:pt x="110011" y="98161"/>
                  <a:pt x="114038" y="101827"/>
                  <a:pt x="114038" y="106350"/>
                </a:cubicBezTo>
                <a:cubicBezTo>
                  <a:pt x="114038" y="110866"/>
                  <a:pt x="110011" y="114533"/>
                  <a:pt x="105038" y="114533"/>
                </a:cubicBezTo>
                <a:moveTo>
                  <a:pt x="15016" y="68161"/>
                </a:moveTo>
                <a:cubicBezTo>
                  <a:pt x="10044" y="68161"/>
                  <a:pt x="6011" y="64494"/>
                  <a:pt x="6011" y="59972"/>
                </a:cubicBezTo>
                <a:cubicBezTo>
                  <a:pt x="6011" y="55450"/>
                  <a:pt x="10044" y="51788"/>
                  <a:pt x="15016" y="51788"/>
                </a:cubicBezTo>
                <a:cubicBezTo>
                  <a:pt x="19988" y="51788"/>
                  <a:pt x="24016" y="55450"/>
                  <a:pt x="24016" y="59972"/>
                </a:cubicBezTo>
                <a:cubicBezTo>
                  <a:pt x="24016" y="64494"/>
                  <a:pt x="19988" y="68161"/>
                  <a:pt x="15016" y="68161"/>
                </a:cubicBezTo>
                <a:moveTo>
                  <a:pt x="105038" y="5416"/>
                </a:moveTo>
                <a:cubicBezTo>
                  <a:pt x="110011" y="5416"/>
                  <a:pt x="114038" y="9077"/>
                  <a:pt x="114038" y="13600"/>
                </a:cubicBezTo>
                <a:cubicBezTo>
                  <a:pt x="114038" y="18122"/>
                  <a:pt x="110011" y="21783"/>
                  <a:pt x="105038" y="21783"/>
                </a:cubicBezTo>
                <a:cubicBezTo>
                  <a:pt x="100066" y="21783"/>
                  <a:pt x="96038" y="18122"/>
                  <a:pt x="96038" y="13600"/>
                </a:cubicBezTo>
                <a:cubicBezTo>
                  <a:pt x="96038" y="9077"/>
                  <a:pt x="100066" y="5416"/>
                  <a:pt x="105038" y="5416"/>
                </a:cubicBezTo>
                <a:moveTo>
                  <a:pt x="105011" y="92750"/>
                </a:moveTo>
                <a:cubicBezTo>
                  <a:pt x="100511" y="92750"/>
                  <a:pt x="96522" y="94588"/>
                  <a:pt x="93772" y="97444"/>
                </a:cubicBezTo>
                <a:lnTo>
                  <a:pt x="29183" y="64172"/>
                </a:lnTo>
                <a:cubicBezTo>
                  <a:pt x="29655" y="62855"/>
                  <a:pt x="29977" y="61466"/>
                  <a:pt x="29977" y="60000"/>
                </a:cubicBezTo>
                <a:cubicBezTo>
                  <a:pt x="29977" y="58533"/>
                  <a:pt x="29655" y="57144"/>
                  <a:pt x="29183" y="55822"/>
                </a:cubicBezTo>
                <a:lnTo>
                  <a:pt x="93772" y="22550"/>
                </a:lnTo>
                <a:cubicBezTo>
                  <a:pt x="96516" y="25411"/>
                  <a:pt x="100511" y="27250"/>
                  <a:pt x="105011" y="27250"/>
                </a:cubicBezTo>
                <a:cubicBezTo>
                  <a:pt x="113288" y="27250"/>
                  <a:pt x="120000" y="21150"/>
                  <a:pt x="120000" y="13622"/>
                </a:cubicBezTo>
                <a:cubicBezTo>
                  <a:pt x="120000" y="6100"/>
                  <a:pt x="113288" y="0"/>
                  <a:pt x="105011" y="0"/>
                </a:cubicBezTo>
                <a:cubicBezTo>
                  <a:pt x="96733" y="0"/>
                  <a:pt x="90022" y="6100"/>
                  <a:pt x="90022" y="13622"/>
                </a:cubicBezTo>
                <a:cubicBezTo>
                  <a:pt x="90022" y="15088"/>
                  <a:pt x="90344" y="16477"/>
                  <a:pt x="90816" y="17800"/>
                </a:cubicBezTo>
                <a:lnTo>
                  <a:pt x="26233" y="51072"/>
                </a:lnTo>
                <a:cubicBezTo>
                  <a:pt x="23483" y="48216"/>
                  <a:pt x="19494" y="46372"/>
                  <a:pt x="14988" y="46372"/>
                </a:cubicBezTo>
                <a:cubicBezTo>
                  <a:pt x="6711" y="46372"/>
                  <a:pt x="0" y="52472"/>
                  <a:pt x="0" y="60000"/>
                </a:cubicBezTo>
                <a:cubicBezTo>
                  <a:pt x="0" y="67527"/>
                  <a:pt x="6711" y="73627"/>
                  <a:pt x="14988" y="73627"/>
                </a:cubicBezTo>
                <a:cubicBezTo>
                  <a:pt x="19494" y="73627"/>
                  <a:pt x="23483" y="71783"/>
                  <a:pt x="26233" y="68922"/>
                </a:cubicBezTo>
                <a:lnTo>
                  <a:pt x="90816" y="102194"/>
                </a:lnTo>
                <a:cubicBezTo>
                  <a:pt x="90344" y="103516"/>
                  <a:pt x="90022" y="104905"/>
                  <a:pt x="90022" y="106372"/>
                </a:cubicBezTo>
                <a:cubicBezTo>
                  <a:pt x="90022" y="113900"/>
                  <a:pt x="96733" y="120000"/>
                  <a:pt x="105011" y="120000"/>
                </a:cubicBezTo>
                <a:cubicBezTo>
                  <a:pt x="113288" y="120000"/>
                  <a:pt x="120000" y="113900"/>
                  <a:pt x="120000" y="106372"/>
                </a:cubicBezTo>
                <a:cubicBezTo>
                  <a:pt x="120000" y="98844"/>
                  <a:pt x="113288" y="92750"/>
                  <a:pt x="105011" y="9275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" name="Shape 4824">
            <a:extLst>
              <a:ext uri="{FF2B5EF4-FFF2-40B4-BE49-F238E27FC236}">
                <a16:creationId xmlns:a16="http://schemas.microsoft.com/office/drawing/2014/main" id="{AF4B79BE-0907-45CD-8E9D-E2D982C43BE6}"/>
              </a:ext>
            </a:extLst>
          </p:cNvPr>
          <p:cNvSpPr/>
          <p:nvPr/>
        </p:nvSpPr>
        <p:spPr>
          <a:xfrm>
            <a:off x="3547164" y="4397568"/>
            <a:ext cx="279464" cy="2793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8750" y="81861"/>
                </a:moveTo>
                <a:cubicBezTo>
                  <a:pt x="66711" y="84322"/>
                  <a:pt x="64561" y="86283"/>
                  <a:pt x="62366" y="87683"/>
                </a:cubicBezTo>
                <a:cubicBezTo>
                  <a:pt x="60188" y="89083"/>
                  <a:pt x="57894" y="90050"/>
                  <a:pt x="55566" y="90566"/>
                </a:cubicBezTo>
                <a:cubicBezTo>
                  <a:pt x="50150" y="91761"/>
                  <a:pt x="45027" y="91627"/>
                  <a:pt x="40788" y="89883"/>
                </a:cubicBezTo>
                <a:cubicBezTo>
                  <a:pt x="38400" y="88905"/>
                  <a:pt x="36316" y="87527"/>
                  <a:pt x="34594" y="85788"/>
                </a:cubicBezTo>
                <a:cubicBezTo>
                  <a:pt x="32861" y="84050"/>
                  <a:pt x="31494" y="81988"/>
                  <a:pt x="30516" y="79666"/>
                </a:cubicBezTo>
                <a:cubicBezTo>
                  <a:pt x="29538" y="77355"/>
                  <a:pt x="29044" y="74772"/>
                  <a:pt x="29044" y="71988"/>
                </a:cubicBezTo>
                <a:cubicBezTo>
                  <a:pt x="29044" y="67561"/>
                  <a:pt x="29922" y="62788"/>
                  <a:pt x="31655" y="57811"/>
                </a:cubicBezTo>
                <a:cubicBezTo>
                  <a:pt x="33388" y="52827"/>
                  <a:pt x="35855" y="48138"/>
                  <a:pt x="38988" y="43888"/>
                </a:cubicBezTo>
                <a:cubicBezTo>
                  <a:pt x="42105" y="39666"/>
                  <a:pt x="45916" y="36100"/>
                  <a:pt x="50322" y="33294"/>
                </a:cubicBezTo>
                <a:cubicBezTo>
                  <a:pt x="54661" y="30533"/>
                  <a:pt x="59477" y="29138"/>
                  <a:pt x="64644" y="29138"/>
                </a:cubicBezTo>
                <a:cubicBezTo>
                  <a:pt x="66744" y="29138"/>
                  <a:pt x="68961" y="29377"/>
                  <a:pt x="71227" y="29850"/>
                </a:cubicBezTo>
                <a:cubicBezTo>
                  <a:pt x="73466" y="30316"/>
                  <a:pt x="75627" y="31105"/>
                  <a:pt x="77655" y="32194"/>
                </a:cubicBezTo>
                <a:cubicBezTo>
                  <a:pt x="79650" y="33272"/>
                  <a:pt x="81433" y="34700"/>
                  <a:pt x="82950" y="36450"/>
                </a:cubicBezTo>
                <a:cubicBezTo>
                  <a:pt x="84383" y="38100"/>
                  <a:pt x="85494" y="40211"/>
                  <a:pt x="86255" y="42733"/>
                </a:cubicBezTo>
                <a:lnTo>
                  <a:pt x="74183" y="72416"/>
                </a:lnTo>
                <a:cubicBezTo>
                  <a:pt x="72622" y="76222"/>
                  <a:pt x="70794" y="79400"/>
                  <a:pt x="68750" y="81861"/>
                </a:cubicBezTo>
                <a:moveTo>
                  <a:pt x="112305" y="89488"/>
                </a:moveTo>
                <a:cubicBezTo>
                  <a:pt x="109716" y="93005"/>
                  <a:pt x="106644" y="96355"/>
                  <a:pt x="103161" y="99444"/>
                </a:cubicBezTo>
                <a:cubicBezTo>
                  <a:pt x="99683" y="102533"/>
                  <a:pt x="95788" y="105255"/>
                  <a:pt x="91577" y="107550"/>
                </a:cubicBezTo>
                <a:cubicBezTo>
                  <a:pt x="87383" y="109833"/>
                  <a:pt x="82855" y="111644"/>
                  <a:pt x="78133" y="112927"/>
                </a:cubicBezTo>
                <a:cubicBezTo>
                  <a:pt x="73427" y="114200"/>
                  <a:pt x="68422" y="114850"/>
                  <a:pt x="63266" y="114850"/>
                </a:cubicBezTo>
                <a:cubicBezTo>
                  <a:pt x="55505" y="114850"/>
                  <a:pt x="48038" y="113655"/>
                  <a:pt x="41072" y="111311"/>
                </a:cubicBezTo>
                <a:cubicBezTo>
                  <a:pt x="34127" y="108972"/>
                  <a:pt x="27938" y="105450"/>
                  <a:pt x="22683" y="100827"/>
                </a:cubicBezTo>
                <a:cubicBezTo>
                  <a:pt x="17433" y="96222"/>
                  <a:pt x="13211" y="90411"/>
                  <a:pt x="10127" y="83561"/>
                </a:cubicBezTo>
                <a:cubicBezTo>
                  <a:pt x="7050" y="76716"/>
                  <a:pt x="5494" y="68650"/>
                  <a:pt x="5494" y="59594"/>
                </a:cubicBezTo>
                <a:cubicBezTo>
                  <a:pt x="5494" y="52055"/>
                  <a:pt x="6966" y="44922"/>
                  <a:pt x="9872" y="38394"/>
                </a:cubicBezTo>
                <a:cubicBezTo>
                  <a:pt x="12783" y="31866"/>
                  <a:pt x="16872" y="26072"/>
                  <a:pt x="22022" y="21188"/>
                </a:cubicBezTo>
                <a:cubicBezTo>
                  <a:pt x="27177" y="16294"/>
                  <a:pt x="33344" y="12388"/>
                  <a:pt x="40355" y="9566"/>
                </a:cubicBezTo>
                <a:cubicBezTo>
                  <a:pt x="47366" y="6750"/>
                  <a:pt x="55077" y="5322"/>
                  <a:pt x="63266" y="5322"/>
                </a:cubicBezTo>
                <a:cubicBezTo>
                  <a:pt x="70555" y="5322"/>
                  <a:pt x="77444" y="6422"/>
                  <a:pt x="83733" y="8605"/>
                </a:cubicBezTo>
                <a:cubicBezTo>
                  <a:pt x="90000" y="10788"/>
                  <a:pt x="95472" y="13872"/>
                  <a:pt x="99988" y="17794"/>
                </a:cubicBezTo>
                <a:cubicBezTo>
                  <a:pt x="104494" y="21700"/>
                  <a:pt x="108083" y="26472"/>
                  <a:pt x="110650" y="31966"/>
                </a:cubicBezTo>
                <a:cubicBezTo>
                  <a:pt x="113205" y="37461"/>
                  <a:pt x="114505" y="43572"/>
                  <a:pt x="114505" y="50127"/>
                </a:cubicBezTo>
                <a:cubicBezTo>
                  <a:pt x="114505" y="55944"/>
                  <a:pt x="113433" y="61438"/>
                  <a:pt x="111322" y="66455"/>
                </a:cubicBezTo>
                <a:cubicBezTo>
                  <a:pt x="109200" y="71494"/>
                  <a:pt x="106505" y="75905"/>
                  <a:pt x="103322" y="79555"/>
                </a:cubicBezTo>
                <a:cubicBezTo>
                  <a:pt x="100155" y="83200"/>
                  <a:pt x="96627" y="86122"/>
                  <a:pt x="92855" y="88222"/>
                </a:cubicBezTo>
                <a:cubicBezTo>
                  <a:pt x="89133" y="90305"/>
                  <a:pt x="85544" y="91355"/>
                  <a:pt x="82177" y="91355"/>
                </a:cubicBezTo>
                <a:cubicBezTo>
                  <a:pt x="80133" y="91355"/>
                  <a:pt x="78616" y="90966"/>
                  <a:pt x="77666" y="90194"/>
                </a:cubicBezTo>
                <a:cubicBezTo>
                  <a:pt x="76722" y="89433"/>
                  <a:pt x="76166" y="88422"/>
                  <a:pt x="75972" y="87094"/>
                </a:cubicBezTo>
                <a:cubicBezTo>
                  <a:pt x="75766" y="85666"/>
                  <a:pt x="75927" y="83938"/>
                  <a:pt x="76466" y="81966"/>
                </a:cubicBezTo>
                <a:cubicBezTo>
                  <a:pt x="77022" y="79916"/>
                  <a:pt x="77816" y="77683"/>
                  <a:pt x="78833" y="75311"/>
                </a:cubicBezTo>
                <a:lnTo>
                  <a:pt x="98494" y="26916"/>
                </a:lnTo>
                <a:lnTo>
                  <a:pt x="92650" y="26916"/>
                </a:lnTo>
                <a:lnTo>
                  <a:pt x="89033" y="36355"/>
                </a:lnTo>
                <a:cubicBezTo>
                  <a:pt x="87305" y="32722"/>
                  <a:pt x="84483" y="29794"/>
                  <a:pt x="80622" y="27622"/>
                </a:cubicBezTo>
                <a:cubicBezTo>
                  <a:pt x="76127" y="25094"/>
                  <a:pt x="70983" y="23816"/>
                  <a:pt x="65327" y="23816"/>
                </a:cubicBezTo>
                <a:cubicBezTo>
                  <a:pt x="59094" y="23816"/>
                  <a:pt x="53311" y="25377"/>
                  <a:pt x="48127" y="28450"/>
                </a:cubicBezTo>
                <a:cubicBezTo>
                  <a:pt x="42994" y="31494"/>
                  <a:pt x="38555" y="35450"/>
                  <a:pt x="34938" y="40211"/>
                </a:cubicBezTo>
                <a:cubicBezTo>
                  <a:pt x="31338" y="44950"/>
                  <a:pt x="28511" y="50177"/>
                  <a:pt x="26538" y="55744"/>
                </a:cubicBezTo>
                <a:cubicBezTo>
                  <a:pt x="24555" y="61316"/>
                  <a:pt x="23555" y="66783"/>
                  <a:pt x="23555" y="71988"/>
                </a:cubicBezTo>
                <a:cubicBezTo>
                  <a:pt x="23555" y="75377"/>
                  <a:pt x="24188" y="78616"/>
                  <a:pt x="25438" y="81605"/>
                </a:cubicBezTo>
                <a:cubicBezTo>
                  <a:pt x="26688" y="84594"/>
                  <a:pt x="28405" y="87227"/>
                  <a:pt x="30550" y="89427"/>
                </a:cubicBezTo>
                <a:cubicBezTo>
                  <a:pt x="32705" y="91638"/>
                  <a:pt x="35300" y="93416"/>
                  <a:pt x="38272" y="94711"/>
                </a:cubicBezTo>
                <a:cubicBezTo>
                  <a:pt x="44794" y="97561"/>
                  <a:pt x="52716" y="97133"/>
                  <a:pt x="60577" y="94583"/>
                </a:cubicBezTo>
                <a:cubicBezTo>
                  <a:pt x="64233" y="93394"/>
                  <a:pt x="67555" y="91177"/>
                  <a:pt x="70494" y="87972"/>
                </a:cubicBezTo>
                <a:cubicBezTo>
                  <a:pt x="70638" y="90144"/>
                  <a:pt x="71522" y="92005"/>
                  <a:pt x="73133" y="93538"/>
                </a:cubicBezTo>
                <a:cubicBezTo>
                  <a:pt x="75327" y="95616"/>
                  <a:pt x="78255" y="96677"/>
                  <a:pt x="81838" y="96677"/>
                </a:cubicBezTo>
                <a:cubicBezTo>
                  <a:pt x="86116" y="96677"/>
                  <a:pt x="90594" y="95422"/>
                  <a:pt x="95133" y="92961"/>
                </a:cubicBezTo>
                <a:cubicBezTo>
                  <a:pt x="99633" y="90522"/>
                  <a:pt x="103777" y="87150"/>
                  <a:pt x="107455" y="82944"/>
                </a:cubicBezTo>
                <a:cubicBezTo>
                  <a:pt x="111116" y="78755"/>
                  <a:pt x="114155" y="73800"/>
                  <a:pt x="116483" y="68227"/>
                </a:cubicBezTo>
                <a:cubicBezTo>
                  <a:pt x="118816" y="62633"/>
                  <a:pt x="120000" y="56544"/>
                  <a:pt x="120000" y="50127"/>
                </a:cubicBezTo>
                <a:cubicBezTo>
                  <a:pt x="120000" y="42505"/>
                  <a:pt x="118488" y="35494"/>
                  <a:pt x="115516" y="29300"/>
                </a:cubicBezTo>
                <a:cubicBezTo>
                  <a:pt x="112544" y="23100"/>
                  <a:pt x="108433" y="17772"/>
                  <a:pt x="103300" y="13455"/>
                </a:cubicBezTo>
                <a:cubicBezTo>
                  <a:pt x="98177" y="9150"/>
                  <a:pt x="92105" y="5794"/>
                  <a:pt x="85255" y="3483"/>
                </a:cubicBezTo>
                <a:cubicBezTo>
                  <a:pt x="78422" y="1172"/>
                  <a:pt x="71022" y="0"/>
                  <a:pt x="63266" y="0"/>
                </a:cubicBezTo>
                <a:cubicBezTo>
                  <a:pt x="54694" y="0"/>
                  <a:pt x="46472" y="1505"/>
                  <a:pt x="38827" y="4472"/>
                </a:cubicBezTo>
                <a:cubicBezTo>
                  <a:pt x="31177" y="7444"/>
                  <a:pt x="24383" y="11627"/>
                  <a:pt x="18644" y="16916"/>
                </a:cubicBezTo>
                <a:cubicBezTo>
                  <a:pt x="12894" y="22200"/>
                  <a:pt x="8305" y="28538"/>
                  <a:pt x="4994" y="35755"/>
                </a:cubicBezTo>
                <a:cubicBezTo>
                  <a:pt x="1677" y="42983"/>
                  <a:pt x="0" y="51005"/>
                  <a:pt x="0" y="59594"/>
                </a:cubicBezTo>
                <a:cubicBezTo>
                  <a:pt x="0" y="70027"/>
                  <a:pt x="1855" y="79177"/>
                  <a:pt x="5516" y="86788"/>
                </a:cubicBezTo>
                <a:cubicBezTo>
                  <a:pt x="9177" y="94400"/>
                  <a:pt x="14044" y="100744"/>
                  <a:pt x="19972" y="105655"/>
                </a:cubicBezTo>
                <a:cubicBezTo>
                  <a:pt x="25894" y="110555"/>
                  <a:pt x="32722" y="114216"/>
                  <a:pt x="40272" y="116527"/>
                </a:cubicBezTo>
                <a:cubicBezTo>
                  <a:pt x="47783" y="118833"/>
                  <a:pt x="55522" y="120000"/>
                  <a:pt x="63266" y="120000"/>
                </a:cubicBezTo>
                <a:cubicBezTo>
                  <a:pt x="68600" y="120000"/>
                  <a:pt x="73983" y="119300"/>
                  <a:pt x="79261" y="117933"/>
                </a:cubicBezTo>
                <a:cubicBezTo>
                  <a:pt x="84522" y="116561"/>
                  <a:pt x="89600" y="114577"/>
                  <a:pt x="94350" y="112050"/>
                </a:cubicBezTo>
                <a:cubicBezTo>
                  <a:pt x="99105" y="109516"/>
                  <a:pt x="103566" y="106400"/>
                  <a:pt x="107622" y="102772"/>
                </a:cubicBezTo>
                <a:cubicBezTo>
                  <a:pt x="111688" y="99138"/>
                  <a:pt x="115161" y="95055"/>
                  <a:pt x="117955" y="90644"/>
                </a:cubicBezTo>
                <a:lnTo>
                  <a:pt x="118950" y="89072"/>
                </a:lnTo>
                <a:lnTo>
                  <a:pt x="112611" y="89072"/>
                </a:lnTo>
                <a:cubicBezTo>
                  <a:pt x="112611" y="89072"/>
                  <a:pt x="112305" y="89488"/>
                  <a:pt x="112305" y="8948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" name="Shape 4825">
            <a:extLst>
              <a:ext uri="{FF2B5EF4-FFF2-40B4-BE49-F238E27FC236}">
                <a16:creationId xmlns:a16="http://schemas.microsoft.com/office/drawing/2014/main" id="{B4586059-E244-4BD8-B01C-3384B81BE764}"/>
              </a:ext>
            </a:extLst>
          </p:cNvPr>
          <p:cNvSpPr/>
          <p:nvPr/>
        </p:nvSpPr>
        <p:spPr>
          <a:xfrm>
            <a:off x="4080426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383" y="78488"/>
                </a:moveTo>
                <a:cubicBezTo>
                  <a:pt x="94672" y="74611"/>
                  <a:pt x="87650" y="69572"/>
                  <a:pt x="81577" y="63555"/>
                </a:cubicBezTo>
                <a:cubicBezTo>
                  <a:pt x="84522" y="58988"/>
                  <a:pt x="87022" y="54105"/>
                  <a:pt x="89077" y="49000"/>
                </a:cubicBezTo>
                <a:cubicBezTo>
                  <a:pt x="89383" y="49033"/>
                  <a:pt x="89683" y="49088"/>
                  <a:pt x="90000" y="49088"/>
                </a:cubicBezTo>
                <a:cubicBezTo>
                  <a:pt x="94516" y="49088"/>
                  <a:pt x="98183" y="45427"/>
                  <a:pt x="98183" y="40911"/>
                </a:cubicBezTo>
                <a:cubicBezTo>
                  <a:pt x="98183" y="37705"/>
                  <a:pt x="96327" y="34966"/>
                  <a:pt x="93644" y="33622"/>
                </a:cubicBezTo>
                <a:cubicBezTo>
                  <a:pt x="94627" y="28722"/>
                  <a:pt x="95244" y="23688"/>
                  <a:pt x="95372" y="18533"/>
                </a:cubicBezTo>
                <a:cubicBezTo>
                  <a:pt x="107094" y="28533"/>
                  <a:pt x="114544" y="43383"/>
                  <a:pt x="114544" y="60000"/>
                </a:cubicBezTo>
                <a:cubicBezTo>
                  <a:pt x="114544" y="65355"/>
                  <a:pt x="113716" y="70494"/>
                  <a:pt x="112272" y="75377"/>
                </a:cubicBezTo>
                <a:cubicBezTo>
                  <a:pt x="109044" y="76572"/>
                  <a:pt x="105744" y="77616"/>
                  <a:pt x="102383" y="78488"/>
                </a:cubicBezTo>
                <a:moveTo>
                  <a:pt x="60000" y="114544"/>
                </a:moveTo>
                <a:cubicBezTo>
                  <a:pt x="46700" y="114544"/>
                  <a:pt x="34516" y="109772"/>
                  <a:pt x="25050" y="101861"/>
                </a:cubicBezTo>
                <a:cubicBezTo>
                  <a:pt x="36400" y="99633"/>
                  <a:pt x="46944" y="95194"/>
                  <a:pt x="56266" y="89061"/>
                </a:cubicBezTo>
                <a:cubicBezTo>
                  <a:pt x="57388" y="89638"/>
                  <a:pt x="58644" y="90000"/>
                  <a:pt x="60000" y="90000"/>
                </a:cubicBezTo>
                <a:cubicBezTo>
                  <a:pt x="62627" y="90000"/>
                  <a:pt x="64938" y="88738"/>
                  <a:pt x="66438" y="86816"/>
                </a:cubicBezTo>
                <a:cubicBezTo>
                  <a:pt x="69705" y="87111"/>
                  <a:pt x="73011" y="87272"/>
                  <a:pt x="76361" y="87272"/>
                </a:cubicBezTo>
                <a:cubicBezTo>
                  <a:pt x="85127" y="87272"/>
                  <a:pt x="93622" y="86155"/>
                  <a:pt x="101788" y="84200"/>
                </a:cubicBezTo>
                <a:cubicBezTo>
                  <a:pt x="103666" y="85094"/>
                  <a:pt x="105544" y="86000"/>
                  <a:pt x="107500" y="86766"/>
                </a:cubicBezTo>
                <a:cubicBezTo>
                  <a:pt x="98138" y="103338"/>
                  <a:pt x="80388" y="114544"/>
                  <a:pt x="60000" y="114544"/>
                </a:cubicBezTo>
                <a:moveTo>
                  <a:pt x="19661" y="96622"/>
                </a:moveTo>
                <a:cubicBezTo>
                  <a:pt x="19311" y="93555"/>
                  <a:pt x="19088" y="90438"/>
                  <a:pt x="19088" y="87272"/>
                </a:cubicBezTo>
                <a:cubicBezTo>
                  <a:pt x="19088" y="82016"/>
                  <a:pt x="19644" y="76900"/>
                  <a:pt x="20594" y="71922"/>
                </a:cubicBezTo>
                <a:cubicBezTo>
                  <a:pt x="30305" y="77711"/>
                  <a:pt x="40983" y="82038"/>
                  <a:pt x="52338" y="84588"/>
                </a:cubicBezTo>
                <a:cubicBezTo>
                  <a:pt x="52394" y="84738"/>
                  <a:pt x="52422" y="84900"/>
                  <a:pt x="52483" y="85044"/>
                </a:cubicBezTo>
                <a:cubicBezTo>
                  <a:pt x="42911" y="91227"/>
                  <a:pt x="32005" y="95516"/>
                  <a:pt x="20238" y="97255"/>
                </a:cubicBezTo>
                <a:cubicBezTo>
                  <a:pt x="20044" y="97050"/>
                  <a:pt x="19850" y="96833"/>
                  <a:pt x="19661" y="96622"/>
                </a:cubicBezTo>
                <a:moveTo>
                  <a:pt x="17083" y="63161"/>
                </a:moveTo>
                <a:cubicBezTo>
                  <a:pt x="13116" y="60383"/>
                  <a:pt x="9350" y="57338"/>
                  <a:pt x="5811" y="54050"/>
                </a:cubicBezTo>
                <a:cubicBezTo>
                  <a:pt x="8488" y="29438"/>
                  <a:pt x="27527" y="9788"/>
                  <a:pt x="51838" y="6133"/>
                </a:cubicBezTo>
                <a:cubicBezTo>
                  <a:pt x="51861" y="9050"/>
                  <a:pt x="52016" y="11933"/>
                  <a:pt x="52316" y="14777"/>
                </a:cubicBezTo>
                <a:cubicBezTo>
                  <a:pt x="47622" y="17927"/>
                  <a:pt x="43261" y="21550"/>
                  <a:pt x="39272" y="25533"/>
                </a:cubicBezTo>
                <a:cubicBezTo>
                  <a:pt x="38127" y="24922"/>
                  <a:pt x="36844" y="24544"/>
                  <a:pt x="35455" y="24544"/>
                </a:cubicBezTo>
                <a:cubicBezTo>
                  <a:pt x="30938" y="24544"/>
                  <a:pt x="27272" y="28211"/>
                  <a:pt x="27272" y="32727"/>
                </a:cubicBezTo>
                <a:cubicBezTo>
                  <a:pt x="27272" y="34644"/>
                  <a:pt x="27961" y="36383"/>
                  <a:pt x="29061" y="37777"/>
                </a:cubicBezTo>
                <a:cubicBezTo>
                  <a:pt x="23772" y="45438"/>
                  <a:pt x="19722" y="53994"/>
                  <a:pt x="17083" y="63161"/>
                </a:cubicBezTo>
                <a:moveTo>
                  <a:pt x="13700" y="88738"/>
                </a:moveTo>
                <a:cubicBezTo>
                  <a:pt x="8683" y="80672"/>
                  <a:pt x="5694" y="71227"/>
                  <a:pt x="5494" y="61083"/>
                </a:cubicBezTo>
                <a:cubicBezTo>
                  <a:pt x="8722" y="63844"/>
                  <a:pt x="12111" y="66416"/>
                  <a:pt x="15650" y="68794"/>
                </a:cubicBezTo>
                <a:cubicBezTo>
                  <a:pt x="14361" y="74755"/>
                  <a:pt x="13638" y="80927"/>
                  <a:pt x="13638" y="87272"/>
                </a:cubicBezTo>
                <a:cubicBezTo>
                  <a:pt x="13638" y="87766"/>
                  <a:pt x="13688" y="88250"/>
                  <a:pt x="13700" y="88738"/>
                </a:cubicBezTo>
                <a:moveTo>
                  <a:pt x="74600" y="64111"/>
                </a:moveTo>
                <a:cubicBezTo>
                  <a:pt x="71705" y="68133"/>
                  <a:pt x="68416" y="71838"/>
                  <a:pt x="64855" y="75266"/>
                </a:cubicBezTo>
                <a:cubicBezTo>
                  <a:pt x="63494" y="74255"/>
                  <a:pt x="61827" y="73638"/>
                  <a:pt x="60000" y="73638"/>
                </a:cubicBezTo>
                <a:cubicBezTo>
                  <a:pt x="56477" y="73638"/>
                  <a:pt x="53505" y="75872"/>
                  <a:pt x="52350" y="78988"/>
                </a:cubicBezTo>
                <a:cubicBezTo>
                  <a:pt x="41416" y="76394"/>
                  <a:pt x="31150" y="72072"/>
                  <a:pt x="21866" y="66316"/>
                </a:cubicBezTo>
                <a:cubicBezTo>
                  <a:pt x="24327" y="57033"/>
                  <a:pt x="28333" y="48377"/>
                  <a:pt x="33666" y="40700"/>
                </a:cubicBezTo>
                <a:cubicBezTo>
                  <a:pt x="34244" y="40827"/>
                  <a:pt x="34838" y="40911"/>
                  <a:pt x="35455" y="40911"/>
                </a:cubicBezTo>
                <a:cubicBezTo>
                  <a:pt x="39972" y="40911"/>
                  <a:pt x="43638" y="37244"/>
                  <a:pt x="43638" y="32727"/>
                </a:cubicBezTo>
                <a:cubicBezTo>
                  <a:pt x="43638" y="31600"/>
                  <a:pt x="43405" y="30516"/>
                  <a:pt x="42994" y="29538"/>
                </a:cubicBezTo>
                <a:cubicBezTo>
                  <a:pt x="46150" y="26372"/>
                  <a:pt x="49555" y="23450"/>
                  <a:pt x="53194" y="20827"/>
                </a:cubicBezTo>
                <a:cubicBezTo>
                  <a:pt x="56133" y="37350"/>
                  <a:pt x="63772" y="52205"/>
                  <a:pt x="74600" y="64111"/>
                </a:cubicBezTo>
                <a:moveTo>
                  <a:pt x="60000" y="5455"/>
                </a:moveTo>
                <a:cubicBezTo>
                  <a:pt x="63038" y="5455"/>
                  <a:pt x="66005" y="5766"/>
                  <a:pt x="68905" y="6250"/>
                </a:cubicBezTo>
                <a:cubicBezTo>
                  <a:pt x="64977" y="7777"/>
                  <a:pt x="61138" y="9483"/>
                  <a:pt x="57522" y="11561"/>
                </a:cubicBezTo>
                <a:cubicBezTo>
                  <a:pt x="57377" y="9588"/>
                  <a:pt x="57283" y="7600"/>
                  <a:pt x="57277" y="5594"/>
                </a:cubicBezTo>
                <a:cubicBezTo>
                  <a:pt x="58188" y="5550"/>
                  <a:pt x="59083" y="5455"/>
                  <a:pt x="60000" y="5455"/>
                </a:cubicBezTo>
                <a:moveTo>
                  <a:pt x="78444" y="68122"/>
                </a:moveTo>
                <a:cubicBezTo>
                  <a:pt x="83233" y="72761"/>
                  <a:pt x="88611" y="76772"/>
                  <a:pt x="94366" y="80222"/>
                </a:cubicBezTo>
                <a:cubicBezTo>
                  <a:pt x="88516" y="81255"/>
                  <a:pt x="82511" y="81816"/>
                  <a:pt x="76361" y="81816"/>
                </a:cubicBezTo>
                <a:cubicBezTo>
                  <a:pt x="73588" y="81816"/>
                  <a:pt x="70855" y="81677"/>
                  <a:pt x="68138" y="81466"/>
                </a:cubicBezTo>
                <a:cubicBezTo>
                  <a:pt x="68105" y="80938"/>
                  <a:pt x="68055" y="80416"/>
                  <a:pt x="67938" y="79916"/>
                </a:cubicBezTo>
                <a:cubicBezTo>
                  <a:pt x="71783" y="76316"/>
                  <a:pt x="75305" y="72372"/>
                  <a:pt x="78444" y="68122"/>
                </a:cubicBezTo>
                <a:moveTo>
                  <a:pt x="89933" y="14427"/>
                </a:moveTo>
                <a:cubicBezTo>
                  <a:pt x="89950" y="15072"/>
                  <a:pt x="90000" y="15711"/>
                  <a:pt x="90000" y="16361"/>
                </a:cubicBezTo>
                <a:cubicBezTo>
                  <a:pt x="90000" y="22038"/>
                  <a:pt x="89400" y="27566"/>
                  <a:pt x="88300" y="32911"/>
                </a:cubicBezTo>
                <a:cubicBezTo>
                  <a:pt x="84594" y="33694"/>
                  <a:pt x="81816" y="36977"/>
                  <a:pt x="81816" y="40911"/>
                </a:cubicBezTo>
                <a:cubicBezTo>
                  <a:pt x="81816" y="43138"/>
                  <a:pt x="82711" y="45150"/>
                  <a:pt x="84161" y="46627"/>
                </a:cubicBezTo>
                <a:cubicBezTo>
                  <a:pt x="82372" y="51105"/>
                  <a:pt x="80238" y="55405"/>
                  <a:pt x="77727" y="59450"/>
                </a:cubicBezTo>
                <a:cubicBezTo>
                  <a:pt x="67550" y="47888"/>
                  <a:pt x="60522" y="33472"/>
                  <a:pt x="58161" y="17511"/>
                </a:cubicBezTo>
                <a:cubicBezTo>
                  <a:pt x="64388" y="13683"/>
                  <a:pt x="71183" y="10744"/>
                  <a:pt x="78366" y="8694"/>
                </a:cubicBezTo>
                <a:cubicBezTo>
                  <a:pt x="82466" y="10161"/>
                  <a:pt x="86355" y="12072"/>
                  <a:pt x="89933" y="14427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" name="Shape 4826">
            <a:extLst>
              <a:ext uri="{FF2B5EF4-FFF2-40B4-BE49-F238E27FC236}">
                <a16:creationId xmlns:a16="http://schemas.microsoft.com/office/drawing/2014/main" id="{95579816-4B72-4A24-8ACF-0D24E4EC6FB0}"/>
              </a:ext>
            </a:extLst>
          </p:cNvPr>
          <p:cNvSpPr/>
          <p:nvPr/>
        </p:nvSpPr>
        <p:spPr>
          <a:xfrm>
            <a:off x="4639079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27272"/>
                </a:moveTo>
                <a:cubicBezTo>
                  <a:pt x="30544" y="27272"/>
                  <a:pt x="6666" y="22388"/>
                  <a:pt x="6666" y="16361"/>
                </a:cubicBezTo>
                <a:cubicBezTo>
                  <a:pt x="6666" y="10338"/>
                  <a:pt x="30544" y="5455"/>
                  <a:pt x="60000" y="5455"/>
                </a:cubicBezTo>
                <a:cubicBezTo>
                  <a:pt x="89455" y="5455"/>
                  <a:pt x="113333" y="10338"/>
                  <a:pt x="113333" y="16361"/>
                </a:cubicBezTo>
                <a:cubicBezTo>
                  <a:pt x="113333" y="22388"/>
                  <a:pt x="89455" y="27272"/>
                  <a:pt x="60000" y="27272"/>
                </a:cubicBezTo>
                <a:moveTo>
                  <a:pt x="113333" y="38183"/>
                </a:moveTo>
                <a:cubicBezTo>
                  <a:pt x="113333" y="44205"/>
                  <a:pt x="89455" y="49088"/>
                  <a:pt x="60000" y="49088"/>
                </a:cubicBezTo>
                <a:cubicBezTo>
                  <a:pt x="30544" y="49088"/>
                  <a:pt x="6666" y="44205"/>
                  <a:pt x="6666" y="38183"/>
                </a:cubicBezTo>
                <a:lnTo>
                  <a:pt x="6666" y="23838"/>
                </a:lnTo>
                <a:cubicBezTo>
                  <a:pt x="16627" y="29111"/>
                  <a:pt x="36750" y="32727"/>
                  <a:pt x="60000" y="32727"/>
                </a:cubicBezTo>
                <a:cubicBezTo>
                  <a:pt x="83255" y="32727"/>
                  <a:pt x="103372" y="29111"/>
                  <a:pt x="113333" y="23838"/>
                </a:cubicBezTo>
                <a:cubicBezTo>
                  <a:pt x="113333" y="23838"/>
                  <a:pt x="113333" y="38183"/>
                  <a:pt x="113333" y="38183"/>
                </a:cubicBezTo>
                <a:close/>
                <a:moveTo>
                  <a:pt x="60000" y="60000"/>
                </a:moveTo>
                <a:cubicBezTo>
                  <a:pt x="30544" y="60000"/>
                  <a:pt x="6666" y="55116"/>
                  <a:pt x="6666" y="49088"/>
                </a:cubicBezTo>
                <a:cubicBezTo>
                  <a:pt x="6666" y="48177"/>
                  <a:pt x="7272" y="47300"/>
                  <a:pt x="8300" y="46455"/>
                </a:cubicBezTo>
                <a:cubicBezTo>
                  <a:pt x="18722" y="51288"/>
                  <a:pt x="37944" y="54544"/>
                  <a:pt x="60000" y="54544"/>
                </a:cubicBezTo>
                <a:cubicBezTo>
                  <a:pt x="82055" y="54544"/>
                  <a:pt x="101277" y="51288"/>
                  <a:pt x="111700" y="46455"/>
                </a:cubicBezTo>
                <a:cubicBezTo>
                  <a:pt x="112727" y="47300"/>
                  <a:pt x="113333" y="48177"/>
                  <a:pt x="113333" y="49088"/>
                </a:cubicBezTo>
                <a:cubicBezTo>
                  <a:pt x="113333" y="55116"/>
                  <a:pt x="89455" y="60000"/>
                  <a:pt x="60000" y="60000"/>
                </a:cubicBezTo>
                <a:moveTo>
                  <a:pt x="113333" y="70911"/>
                </a:moveTo>
                <a:cubicBezTo>
                  <a:pt x="113333" y="76933"/>
                  <a:pt x="89455" y="81816"/>
                  <a:pt x="60000" y="81816"/>
                </a:cubicBezTo>
                <a:cubicBezTo>
                  <a:pt x="30544" y="81816"/>
                  <a:pt x="6666" y="76933"/>
                  <a:pt x="6666" y="70911"/>
                </a:cubicBezTo>
                <a:lnTo>
                  <a:pt x="6666" y="56566"/>
                </a:lnTo>
                <a:cubicBezTo>
                  <a:pt x="16627" y="61838"/>
                  <a:pt x="36750" y="65455"/>
                  <a:pt x="60000" y="65455"/>
                </a:cubicBezTo>
                <a:cubicBezTo>
                  <a:pt x="83255" y="65455"/>
                  <a:pt x="103372" y="61838"/>
                  <a:pt x="113333" y="56566"/>
                </a:cubicBezTo>
                <a:cubicBezTo>
                  <a:pt x="113333" y="56566"/>
                  <a:pt x="113333" y="70911"/>
                  <a:pt x="113333" y="70911"/>
                </a:cubicBezTo>
                <a:close/>
                <a:moveTo>
                  <a:pt x="60000" y="92727"/>
                </a:moveTo>
                <a:cubicBezTo>
                  <a:pt x="30544" y="92727"/>
                  <a:pt x="6666" y="87844"/>
                  <a:pt x="6666" y="81816"/>
                </a:cubicBezTo>
                <a:cubicBezTo>
                  <a:pt x="6666" y="80905"/>
                  <a:pt x="7272" y="80027"/>
                  <a:pt x="8300" y="79183"/>
                </a:cubicBezTo>
                <a:cubicBezTo>
                  <a:pt x="18722" y="84016"/>
                  <a:pt x="37944" y="87272"/>
                  <a:pt x="60000" y="87272"/>
                </a:cubicBezTo>
                <a:cubicBezTo>
                  <a:pt x="82055" y="87272"/>
                  <a:pt x="101277" y="84016"/>
                  <a:pt x="111700" y="79183"/>
                </a:cubicBezTo>
                <a:cubicBezTo>
                  <a:pt x="112727" y="80027"/>
                  <a:pt x="113333" y="80905"/>
                  <a:pt x="113333" y="81816"/>
                </a:cubicBezTo>
                <a:cubicBezTo>
                  <a:pt x="113333" y="87844"/>
                  <a:pt x="89455" y="92727"/>
                  <a:pt x="60000" y="92727"/>
                </a:cubicBezTo>
                <a:moveTo>
                  <a:pt x="113333" y="103638"/>
                </a:moveTo>
                <a:cubicBezTo>
                  <a:pt x="113333" y="109661"/>
                  <a:pt x="89455" y="114544"/>
                  <a:pt x="60000" y="114544"/>
                </a:cubicBezTo>
                <a:cubicBezTo>
                  <a:pt x="30544" y="114544"/>
                  <a:pt x="6666" y="109661"/>
                  <a:pt x="6666" y="103638"/>
                </a:cubicBezTo>
                <a:lnTo>
                  <a:pt x="6666" y="89294"/>
                </a:lnTo>
                <a:cubicBezTo>
                  <a:pt x="16627" y="94566"/>
                  <a:pt x="36750" y="98183"/>
                  <a:pt x="60000" y="98183"/>
                </a:cubicBezTo>
                <a:cubicBezTo>
                  <a:pt x="83255" y="98183"/>
                  <a:pt x="103372" y="94566"/>
                  <a:pt x="113333" y="89294"/>
                </a:cubicBezTo>
                <a:cubicBezTo>
                  <a:pt x="113333" y="89294"/>
                  <a:pt x="113333" y="103638"/>
                  <a:pt x="113333" y="103638"/>
                </a:cubicBezTo>
                <a:close/>
                <a:moveTo>
                  <a:pt x="120000" y="16361"/>
                </a:moveTo>
                <a:cubicBezTo>
                  <a:pt x="120000" y="7327"/>
                  <a:pt x="93138" y="0"/>
                  <a:pt x="60000" y="0"/>
                </a:cubicBezTo>
                <a:cubicBezTo>
                  <a:pt x="26861" y="0"/>
                  <a:pt x="0" y="7327"/>
                  <a:pt x="0" y="16361"/>
                </a:cubicBezTo>
                <a:lnTo>
                  <a:pt x="0" y="38183"/>
                </a:lnTo>
                <a:cubicBezTo>
                  <a:pt x="0" y="40100"/>
                  <a:pt x="1272" y="41927"/>
                  <a:pt x="3488" y="43638"/>
                </a:cubicBezTo>
                <a:cubicBezTo>
                  <a:pt x="1272" y="45344"/>
                  <a:pt x="0" y="47177"/>
                  <a:pt x="0" y="49088"/>
                </a:cubicBezTo>
                <a:lnTo>
                  <a:pt x="0" y="70911"/>
                </a:lnTo>
                <a:cubicBezTo>
                  <a:pt x="0" y="72827"/>
                  <a:pt x="1272" y="74655"/>
                  <a:pt x="3488" y="76361"/>
                </a:cubicBezTo>
                <a:cubicBezTo>
                  <a:pt x="1272" y="78072"/>
                  <a:pt x="0" y="79905"/>
                  <a:pt x="0" y="81816"/>
                </a:cubicBezTo>
                <a:lnTo>
                  <a:pt x="0" y="103638"/>
                </a:lnTo>
                <a:cubicBezTo>
                  <a:pt x="0" y="112672"/>
                  <a:pt x="26861" y="120000"/>
                  <a:pt x="60000" y="120000"/>
                </a:cubicBezTo>
                <a:cubicBezTo>
                  <a:pt x="93138" y="120000"/>
                  <a:pt x="120000" y="112672"/>
                  <a:pt x="120000" y="103638"/>
                </a:cubicBezTo>
                <a:lnTo>
                  <a:pt x="120000" y="81816"/>
                </a:lnTo>
                <a:cubicBezTo>
                  <a:pt x="120000" y="79905"/>
                  <a:pt x="118727" y="78072"/>
                  <a:pt x="116511" y="76361"/>
                </a:cubicBezTo>
                <a:cubicBezTo>
                  <a:pt x="118727" y="74655"/>
                  <a:pt x="120000" y="72827"/>
                  <a:pt x="120000" y="70911"/>
                </a:cubicBezTo>
                <a:lnTo>
                  <a:pt x="120000" y="49088"/>
                </a:lnTo>
                <a:cubicBezTo>
                  <a:pt x="120000" y="47177"/>
                  <a:pt x="118727" y="45344"/>
                  <a:pt x="116511" y="43638"/>
                </a:cubicBezTo>
                <a:cubicBezTo>
                  <a:pt x="118727" y="41927"/>
                  <a:pt x="120000" y="40100"/>
                  <a:pt x="120000" y="38183"/>
                </a:cubicBezTo>
                <a:cubicBezTo>
                  <a:pt x="120000" y="38183"/>
                  <a:pt x="120000" y="16361"/>
                  <a:pt x="120000" y="1636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" name="Shape 4827">
            <a:extLst>
              <a:ext uri="{FF2B5EF4-FFF2-40B4-BE49-F238E27FC236}">
                <a16:creationId xmlns:a16="http://schemas.microsoft.com/office/drawing/2014/main" id="{73302C88-991C-46E4-AAE4-4D27199D151D}"/>
              </a:ext>
            </a:extLst>
          </p:cNvPr>
          <p:cNvSpPr/>
          <p:nvPr/>
        </p:nvSpPr>
        <p:spPr>
          <a:xfrm>
            <a:off x="5146947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  <a:moveTo>
                  <a:pt x="88494" y="38988"/>
                </a:moveTo>
                <a:cubicBezTo>
                  <a:pt x="86327" y="40255"/>
                  <a:pt x="83933" y="41172"/>
                  <a:pt x="81388" y="41666"/>
                </a:cubicBezTo>
                <a:cubicBezTo>
                  <a:pt x="79344" y="39522"/>
                  <a:pt x="76438" y="38188"/>
                  <a:pt x="73216" y="38188"/>
                </a:cubicBezTo>
                <a:cubicBezTo>
                  <a:pt x="67038" y="38188"/>
                  <a:pt x="62027" y="43122"/>
                  <a:pt x="62027" y="49200"/>
                </a:cubicBezTo>
                <a:cubicBezTo>
                  <a:pt x="62027" y="50061"/>
                  <a:pt x="62127" y="50900"/>
                  <a:pt x="62316" y="51711"/>
                </a:cubicBezTo>
                <a:cubicBezTo>
                  <a:pt x="53016" y="51250"/>
                  <a:pt x="44772" y="46866"/>
                  <a:pt x="39250" y="40200"/>
                </a:cubicBezTo>
                <a:cubicBezTo>
                  <a:pt x="38288" y="41833"/>
                  <a:pt x="37738" y="43716"/>
                  <a:pt x="37738" y="45738"/>
                </a:cubicBezTo>
                <a:cubicBezTo>
                  <a:pt x="37738" y="49561"/>
                  <a:pt x="39711" y="52933"/>
                  <a:pt x="42716" y="54905"/>
                </a:cubicBezTo>
                <a:cubicBezTo>
                  <a:pt x="40883" y="54850"/>
                  <a:pt x="39155" y="54355"/>
                  <a:pt x="37644" y="53527"/>
                </a:cubicBezTo>
                <a:cubicBezTo>
                  <a:pt x="37644" y="53577"/>
                  <a:pt x="37644" y="53616"/>
                  <a:pt x="37644" y="53666"/>
                </a:cubicBezTo>
                <a:cubicBezTo>
                  <a:pt x="37644" y="59005"/>
                  <a:pt x="41505" y="63455"/>
                  <a:pt x="46622" y="64466"/>
                </a:cubicBezTo>
                <a:cubicBezTo>
                  <a:pt x="45683" y="64722"/>
                  <a:pt x="44694" y="64850"/>
                  <a:pt x="43672" y="64850"/>
                </a:cubicBezTo>
                <a:cubicBezTo>
                  <a:pt x="42955" y="64850"/>
                  <a:pt x="42250" y="64783"/>
                  <a:pt x="41572" y="64655"/>
                </a:cubicBezTo>
                <a:cubicBezTo>
                  <a:pt x="42994" y="69033"/>
                  <a:pt x="47127" y="72216"/>
                  <a:pt x="52022" y="72305"/>
                </a:cubicBezTo>
                <a:cubicBezTo>
                  <a:pt x="48188" y="75261"/>
                  <a:pt x="43366" y="77016"/>
                  <a:pt x="38122" y="77016"/>
                </a:cubicBezTo>
                <a:cubicBezTo>
                  <a:pt x="37216" y="77016"/>
                  <a:pt x="36333" y="76972"/>
                  <a:pt x="35455" y="76872"/>
                </a:cubicBezTo>
                <a:cubicBezTo>
                  <a:pt x="40411" y="79988"/>
                  <a:pt x="46288" y="81816"/>
                  <a:pt x="52611" y="81816"/>
                </a:cubicBezTo>
                <a:cubicBezTo>
                  <a:pt x="73194" y="81816"/>
                  <a:pt x="84450" y="65033"/>
                  <a:pt x="84450" y="50477"/>
                </a:cubicBezTo>
                <a:cubicBezTo>
                  <a:pt x="84450" y="50000"/>
                  <a:pt x="84438" y="49527"/>
                  <a:pt x="84416" y="49055"/>
                </a:cubicBezTo>
                <a:cubicBezTo>
                  <a:pt x="86600" y="47500"/>
                  <a:pt x="88500" y="45561"/>
                  <a:pt x="90000" y="43355"/>
                </a:cubicBezTo>
                <a:cubicBezTo>
                  <a:pt x="87994" y="44227"/>
                  <a:pt x="85838" y="44816"/>
                  <a:pt x="83572" y="45083"/>
                </a:cubicBezTo>
                <a:cubicBezTo>
                  <a:pt x="85883" y="43722"/>
                  <a:pt x="87655" y="41566"/>
                  <a:pt x="88494" y="3898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" name="Shape 4828">
            <a:extLst>
              <a:ext uri="{FF2B5EF4-FFF2-40B4-BE49-F238E27FC236}">
                <a16:creationId xmlns:a16="http://schemas.microsoft.com/office/drawing/2014/main" id="{268FF70C-20F4-4A9C-B220-01148C85CB9D}"/>
              </a:ext>
            </a:extLst>
          </p:cNvPr>
          <p:cNvSpPr/>
          <p:nvPr/>
        </p:nvSpPr>
        <p:spPr>
          <a:xfrm>
            <a:off x="5680208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422" y="47044"/>
                </a:moveTo>
                <a:cubicBezTo>
                  <a:pt x="65422" y="44838"/>
                  <a:pt x="65650" y="43655"/>
                  <a:pt x="69044" y="43655"/>
                </a:cubicBezTo>
                <a:lnTo>
                  <a:pt x="73577" y="43655"/>
                </a:lnTo>
                <a:lnTo>
                  <a:pt x="73577" y="35450"/>
                </a:lnTo>
                <a:lnTo>
                  <a:pt x="66322" y="35450"/>
                </a:lnTo>
                <a:cubicBezTo>
                  <a:pt x="57605" y="35450"/>
                  <a:pt x="54533" y="39555"/>
                  <a:pt x="54533" y="46461"/>
                </a:cubicBezTo>
                <a:lnTo>
                  <a:pt x="54533" y="51788"/>
                </a:lnTo>
                <a:lnTo>
                  <a:pt x="49094" y="51788"/>
                </a:lnTo>
                <a:lnTo>
                  <a:pt x="49094" y="60000"/>
                </a:lnTo>
                <a:lnTo>
                  <a:pt x="54533" y="60000"/>
                </a:lnTo>
                <a:lnTo>
                  <a:pt x="54533" y="84550"/>
                </a:lnTo>
                <a:lnTo>
                  <a:pt x="65411" y="84550"/>
                </a:lnTo>
                <a:lnTo>
                  <a:pt x="65411" y="60000"/>
                </a:lnTo>
                <a:lnTo>
                  <a:pt x="72672" y="60000"/>
                </a:lnTo>
                <a:lnTo>
                  <a:pt x="73633" y="51788"/>
                </a:lnTo>
                <a:lnTo>
                  <a:pt x="65411" y="51788"/>
                </a:lnTo>
                <a:cubicBezTo>
                  <a:pt x="65411" y="51788"/>
                  <a:pt x="65422" y="47044"/>
                  <a:pt x="65422" y="47044"/>
                </a:cubicBezTo>
                <a:close/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" name="Shape 4829">
            <a:extLst>
              <a:ext uri="{FF2B5EF4-FFF2-40B4-BE49-F238E27FC236}">
                <a16:creationId xmlns:a16="http://schemas.microsoft.com/office/drawing/2014/main" id="{72D4C63D-5050-4EEC-8050-B021EAAF3284}"/>
              </a:ext>
            </a:extLst>
          </p:cNvPr>
          <p:cNvSpPr/>
          <p:nvPr/>
        </p:nvSpPr>
        <p:spPr>
          <a:xfrm>
            <a:off x="6251560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577" y="67166"/>
                </a:moveTo>
                <a:cubicBezTo>
                  <a:pt x="77883" y="67166"/>
                  <a:pt x="77883" y="69044"/>
                  <a:pt x="77883" y="69044"/>
                </a:cubicBezTo>
                <a:lnTo>
                  <a:pt x="77883" y="71461"/>
                </a:lnTo>
                <a:lnTo>
                  <a:pt x="81266" y="71461"/>
                </a:lnTo>
                <a:lnTo>
                  <a:pt x="81266" y="69044"/>
                </a:lnTo>
                <a:cubicBezTo>
                  <a:pt x="81266" y="69044"/>
                  <a:pt x="81266" y="67166"/>
                  <a:pt x="79577" y="67166"/>
                </a:cubicBezTo>
                <a:moveTo>
                  <a:pt x="84927" y="68777"/>
                </a:moveTo>
                <a:lnTo>
                  <a:pt x="84927" y="74155"/>
                </a:lnTo>
                <a:lnTo>
                  <a:pt x="77883" y="74155"/>
                </a:lnTo>
                <a:lnTo>
                  <a:pt x="77883" y="78177"/>
                </a:lnTo>
                <a:cubicBezTo>
                  <a:pt x="77883" y="78177"/>
                  <a:pt x="77883" y="80061"/>
                  <a:pt x="79577" y="80061"/>
                </a:cubicBezTo>
                <a:cubicBezTo>
                  <a:pt x="81266" y="80061"/>
                  <a:pt x="81266" y="78177"/>
                  <a:pt x="81266" y="78177"/>
                </a:cubicBezTo>
                <a:lnTo>
                  <a:pt x="81266" y="76300"/>
                </a:lnTo>
                <a:lnTo>
                  <a:pt x="84927" y="76300"/>
                </a:lnTo>
                <a:lnTo>
                  <a:pt x="84927" y="79255"/>
                </a:lnTo>
                <a:cubicBezTo>
                  <a:pt x="84927" y="79255"/>
                  <a:pt x="84366" y="83016"/>
                  <a:pt x="79861" y="83016"/>
                </a:cubicBezTo>
                <a:cubicBezTo>
                  <a:pt x="75355" y="83016"/>
                  <a:pt x="74505" y="79255"/>
                  <a:pt x="74505" y="79255"/>
                </a:cubicBezTo>
                <a:lnTo>
                  <a:pt x="74505" y="68777"/>
                </a:lnTo>
                <a:cubicBezTo>
                  <a:pt x="74505" y="68777"/>
                  <a:pt x="74505" y="64211"/>
                  <a:pt x="79861" y="64211"/>
                </a:cubicBezTo>
                <a:cubicBezTo>
                  <a:pt x="85211" y="64211"/>
                  <a:pt x="84927" y="68777"/>
                  <a:pt x="84927" y="68777"/>
                </a:cubicBezTo>
                <a:moveTo>
                  <a:pt x="71688" y="78716"/>
                </a:moveTo>
                <a:cubicBezTo>
                  <a:pt x="71688" y="78716"/>
                  <a:pt x="71688" y="83016"/>
                  <a:pt x="68594" y="83016"/>
                </a:cubicBezTo>
                <a:cubicBezTo>
                  <a:pt x="66694" y="83016"/>
                  <a:pt x="65544" y="82011"/>
                  <a:pt x="64927" y="81227"/>
                </a:cubicBezTo>
                <a:lnTo>
                  <a:pt x="64927" y="82750"/>
                </a:lnTo>
                <a:lnTo>
                  <a:pt x="61266" y="82750"/>
                </a:lnTo>
                <a:lnTo>
                  <a:pt x="61266" y="58033"/>
                </a:lnTo>
                <a:lnTo>
                  <a:pt x="64927" y="58033"/>
                </a:lnTo>
                <a:lnTo>
                  <a:pt x="64927" y="66044"/>
                </a:lnTo>
                <a:cubicBezTo>
                  <a:pt x="65488" y="65455"/>
                  <a:pt x="66866" y="64211"/>
                  <a:pt x="68594" y="64211"/>
                </a:cubicBezTo>
                <a:cubicBezTo>
                  <a:pt x="70844" y="64211"/>
                  <a:pt x="71688" y="66088"/>
                  <a:pt x="71688" y="68511"/>
                </a:cubicBezTo>
                <a:cubicBezTo>
                  <a:pt x="71688" y="68511"/>
                  <a:pt x="71688" y="78716"/>
                  <a:pt x="71688" y="78716"/>
                </a:cubicBezTo>
                <a:close/>
                <a:moveTo>
                  <a:pt x="58450" y="82750"/>
                </a:moveTo>
                <a:lnTo>
                  <a:pt x="55072" y="82750"/>
                </a:lnTo>
                <a:lnTo>
                  <a:pt x="55072" y="81138"/>
                </a:lnTo>
                <a:cubicBezTo>
                  <a:pt x="55072" y="81138"/>
                  <a:pt x="53100" y="83016"/>
                  <a:pt x="50844" y="83016"/>
                </a:cubicBezTo>
                <a:cubicBezTo>
                  <a:pt x="48594" y="83016"/>
                  <a:pt x="48311" y="80866"/>
                  <a:pt x="48311" y="80866"/>
                </a:cubicBezTo>
                <a:lnTo>
                  <a:pt x="48311" y="64211"/>
                </a:lnTo>
                <a:lnTo>
                  <a:pt x="51688" y="64211"/>
                </a:lnTo>
                <a:lnTo>
                  <a:pt x="51688" y="79788"/>
                </a:lnTo>
                <a:cubicBezTo>
                  <a:pt x="51688" y="79788"/>
                  <a:pt x="51688" y="80600"/>
                  <a:pt x="52816" y="80600"/>
                </a:cubicBezTo>
                <a:cubicBezTo>
                  <a:pt x="53944" y="80600"/>
                  <a:pt x="55072" y="79255"/>
                  <a:pt x="55072" y="79255"/>
                </a:cubicBezTo>
                <a:lnTo>
                  <a:pt x="55072" y="64211"/>
                </a:lnTo>
                <a:lnTo>
                  <a:pt x="58450" y="64211"/>
                </a:lnTo>
                <a:cubicBezTo>
                  <a:pt x="58450" y="64211"/>
                  <a:pt x="58450" y="82750"/>
                  <a:pt x="58450" y="82750"/>
                </a:cubicBezTo>
                <a:close/>
                <a:moveTo>
                  <a:pt x="47750" y="61522"/>
                </a:moveTo>
                <a:lnTo>
                  <a:pt x="43522" y="61522"/>
                </a:lnTo>
                <a:lnTo>
                  <a:pt x="43522" y="82750"/>
                </a:lnTo>
                <a:lnTo>
                  <a:pt x="39577" y="82750"/>
                </a:lnTo>
                <a:lnTo>
                  <a:pt x="39577" y="61522"/>
                </a:lnTo>
                <a:lnTo>
                  <a:pt x="35350" y="61522"/>
                </a:lnTo>
                <a:lnTo>
                  <a:pt x="35350" y="58033"/>
                </a:lnTo>
                <a:lnTo>
                  <a:pt x="47750" y="58033"/>
                </a:lnTo>
                <a:cubicBezTo>
                  <a:pt x="47750" y="58033"/>
                  <a:pt x="47750" y="61522"/>
                  <a:pt x="47750" y="61522"/>
                </a:cubicBezTo>
                <a:close/>
                <a:moveTo>
                  <a:pt x="80705" y="52388"/>
                </a:moveTo>
                <a:cubicBezTo>
                  <a:pt x="80705" y="52388"/>
                  <a:pt x="70372" y="51855"/>
                  <a:pt x="60000" y="51855"/>
                </a:cubicBezTo>
                <a:cubicBezTo>
                  <a:pt x="49666" y="51855"/>
                  <a:pt x="39300" y="52388"/>
                  <a:pt x="39300" y="52388"/>
                </a:cubicBezTo>
                <a:cubicBezTo>
                  <a:pt x="34627" y="52388"/>
                  <a:pt x="30844" y="56000"/>
                  <a:pt x="30844" y="60450"/>
                </a:cubicBezTo>
                <a:cubicBezTo>
                  <a:pt x="30844" y="60450"/>
                  <a:pt x="30000" y="65677"/>
                  <a:pt x="30000" y="70927"/>
                </a:cubicBezTo>
                <a:cubicBezTo>
                  <a:pt x="30000" y="76155"/>
                  <a:pt x="30844" y="81400"/>
                  <a:pt x="30844" y="81400"/>
                </a:cubicBezTo>
                <a:cubicBezTo>
                  <a:pt x="30844" y="85855"/>
                  <a:pt x="34627" y="89461"/>
                  <a:pt x="39300" y="89461"/>
                </a:cubicBezTo>
                <a:cubicBezTo>
                  <a:pt x="39300" y="89461"/>
                  <a:pt x="49472" y="90000"/>
                  <a:pt x="60000" y="90000"/>
                </a:cubicBezTo>
                <a:cubicBezTo>
                  <a:pt x="70166" y="90000"/>
                  <a:pt x="80705" y="89461"/>
                  <a:pt x="80705" y="89461"/>
                </a:cubicBezTo>
                <a:cubicBezTo>
                  <a:pt x="85372" y="89461"/>
                  <a:pt x="89155" y="85855"/>
                  <a:pt x="89155" y="81400"/>
                </a:cubicBezTo>
                <a:cubicBezTo>
                  <a:pt x="89155" y="81400"/>
                  <a:pt x="90000" y="76111"/>
                  <a:pt x="90000" y="70927"/>
                </a:cubicBezTo>
                <a:cubicBezTo>
                  <a:pt x="90000" y="65633"/>
                  <a:pt x="89155" y="60450"/>
                  <a:pt x="89155" y="60450"/>
                </a:cubicBezTo>
                <a:cubicBezTo>
                  <a:pt x="89155" y="56000"/>
                  <a:pt x="85372" y="52388"/>
                  <a:pt x="80705" y="52388"/>
                </a:cubicBezTo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  <a:moveTo>
                  <a:pt x="66622" y="67166"/>
                </a:moveTo>
                <a:cubicBezTo>
                  <a:pt x="65888" y="67166"/>
                  <a:pt x="65316" y="67600"/>
                  <a:pt x="64927" y="68016"/>
                </a:cubicBezTo>
                <a:lnTo>
                  <a:pt x="64927" y="79311"/>
                </a:lnTo>
                <a:cubicBezTo>
                  <a:pt x="65283" y="79694"/>
                  <a:pt x="65816" y="80061"/>
                  <a:pt x="66622" y="80061"/>
                </a:cubicBezTo>
                <a:cubicBezTo>
                  <a:pt x="68311" y="80061"/>
                  <a:pt x="68311" y="78177"/>
                  <a:pt x="68311" y="78177"/>
                </a:cubicBezTo>
                <a:lnTo>
                  <a:pt x="68311" y="69044"/>
                </a:lnTo>
                <a:cubicBezTo>
                  <a:pt x="68311" y="69044"/>
                  <a:pt x="68027" y="67166"/>
                  <a:pt x="66622" y="67166"/>
                </a:cubicBezTo>
                <a:moveTo>
                  <a:pt x="44366" y="48616"/>
                </a:moveTo>
                <a:lnTo>
                  <a:pt x="48311" y="48616"/>
                </a:lnTo>
                <a:lnTo>
                  <a:pt x="48311" y="39933"/>
                </a:lnTo>
                <a:lnTo>
                  <a:pt x="52816" y="27611"/>
                </a:lnTo>
                <a:lnTo>
                  <a:pt x="49155" y="27611"/>
                </a:lnTo>
                <a:lnTo>
                  <a:pt x="46338" y="35738"/>
                </a:lnTo>
                <a:lnTo>
                  <a:pt x="43522" y="27611"/>
                </a:lnTo>
                <a:lnTo>
                  <a:pt x="39577" y="27611"/>
                </a:lnTo>
                <a:lnTo>
                  <a:pt x="44366" y="39933"/>
                </a:lnTo>
                <a:cubicBezTo>
                  <a:pt x="44366" y="39933"/>
                  <a:pt x="44366" y="48616"/>
                  <a:pt x="44366" y="48616"/>
                </a:cubicBezTo>
                <a:close/>
                <a:moveTo>
                  <a:pt x="68872" y="48894"/>
                </a:moveTo>
                <a:cubicBezTo>
                  <a:pt x="71122" y="48894"/>
                  <a:pt x="73100" y="46938"/>
                  <a:pt x="73100" y="46938"/>
                </a:cubicBezTo>
                <a:lnTo>
                  <a:pt x="73100" y="48616"/>
                </a:lnTo>
                <a:lnTo>
                  <a:pt x="76477" y="48616"/>
                </a:lnTo>
                <a:lnTo>
                  <a:pt x="76477" y="32655"/>
                </a:lnTo>
                <a:lnTo>
                  <a:pt x="73100" y="32655"/>
                </a:lnTo>
                <a:lnTo>
                  <a:pt x="73100" y="44977"/>
                </a:lnTo>
                <a:cubicBezTo>
                  <a:pt x="73100" y="44977"/>
                  <a:pt x="71972" y="46377"/>
                  <a:pt x="70844" y="46377"/>
                </a:cubicBezTo>
                <a:cubicBezTo>
                  <a:pt x="69716" y="46377"/>
                  <a:pt x="69716" y="45533"/>
                  <a:pt x="69716" y="45533"/>
                </a:cubicBezTo>
                <a:lnTo>
                  <a:pt x="69716" y="32655"/>
                </a:lnTo>
                <a:lnTo>
                  <a:pt x="66338" y="32655"/>
                </a:lnTo>
                <a:lnTo>
                  <a:pt x="66338" y="46655"/>
                </a:lnTo>
                <a:cubicBezTo>
                  <a:pt x="66338" y="46655"/>
                  <a:pt x="66622" y="48894"/>
                  <a:pt x="68872" y="48894"/>
                </a:cubicBezTo>
                <a:moveTo>
                  <a:pt x="56477" y="36855"/>
                </a:moveTo>
                <a:cubicBezTo>
                  <a:pt x="56477" y="35927"/>
                  <a:pt x="57233" y="35177"/>
                  <a:pt x="58166" y="35177"/>
                </a:cubicBezTo>
                <a:cubicBezTo>
                  <a:pt x="59105" y="35177"/>
                  <a:pt x="59861" y="35927"/>
                  <a:pt x="59861" y="36855"/>
                </a:cubicBezTo>
                <a:lnTo>
                  <a:pt x="59861" y="44694"/>
                </a:lnTo>
                <a:cubicBezTo>
                  <a:pt x="59861" y="45622"/>
                  <a:pt x="59105" y="46377"/>
                  <a:pt x="58166" y="46377"/>
                </a:cubicBezTo>
                <a:cubicBezTo>
                  <a:pt x="57233" y="46377"/>
                  <a:pt x="56477" y="45622"/>
                  <a:pt x="56477" y="44694"/>
                </a:cubicBezTo>
                <a:cubicBezTo>
                  <a:pt x="56477" y="44694"/>
                  <a:pt x="56477" y="36855"/>
                  <a:pt x="56477" y="36855"/>
                </a:cubicBezTo>
                <a:close/>
                <a:moveTo>
                  <a:pt x="57605" y="48894"/>
                </a:moveTo>
                <a:lnTo>
                  <a:pt x="58733" y="48894"/>
                </a:lnTo>
                <a:cubicBezTo>
                  <a:pt x="61222" y="48894"/>
                  <a:pt x="63238" y="46888"/>
                  <a:pt x="63238" y="44416"/>
                </a:cubicBezTo>
                <a:lnTo>
                  <a:pt x="63238" y="37133"/>
                </a:lnTo>
                <a:cubicBezTo>
                  <a:pt x="63238" y="34661"/>
                  <a:pt x="61222" y="32655"/>
                  <a:pt x="58733" y="32655"/>
                </a:cubicBezTo>
                <a:lnTo>
                  <a:pt x="57605" y="32655"/>
                </a:lnTo>
                <a:cubicBezTo>
                  <a:pt x="55116" y="32655"/>
                  <a:pt x="53100" y="34661"/>
                  <a:pt x="53100" y="37133"/>
                </a:cubicBezTo>
                <a:lnTo>
                  <a:pt x="53100" y="44416"/>
                </a:lnTo>
                <a:cubicBezTo>
                  <a:pt x="53100" y="46888"/>
                  <a:pt x="55116" y="48894"/>
                  <a:pt x="57605" y="48894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" name="Shape 4830">
            <a:extLst>
              <a:ext uri="{FF2B5EF4-FFF2-40B4-BE49-F238E27FC236}">
                <a16:creationId xmlns:a16="http://schemas.microsoft.com/office/drawing/2014/main" id="{0BD47CEB-F7AF-497F-9BA4-10B9709EF027}"/>
              </a:ext>
            </a:extLst>
          </p:cNvPr>
          <p:cNvSpPr/>
          <p:nvPr/>
        </p:nvSpPr>
        <p:spPr>
          <a:xfrm>
            <a:off x="6784821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9288" y="35455"/>
                </a:moveTo>
                <a:cubicBezTo>
                  <a:pt x="58133" y="35605"/>
                  <a:pt x="56972" y="35750"/>
                  <a:pt x="55805" y="35888"/>
                </a:cubicBezTo>
                <a:cubicBezTo>
                  <a:pt x="53622" y="36433"/>
                  <a:pt x="51238" y="36944"/>
                  <a:pt x="49472" y="37977"/>
                </a:cubicBezTo>
                <a:cubicBezTo>
                  <a:pt x="44750" y="40738"/>
                  <a:pt x="41483" y="43961"/>
                  <a:pt x="39294" y="49200"/>
                </a:cubicBezTo>
                <a:cubicBezTo>
                  <a:pt x="38938" y="50050"/>
                  <a:pt x="38927" y="50872"/>
                  <a:pt x="38666" y="51811"/>
                </a:cubicBezTo>
                <a:cubicBezTo>
                  <a:pt x="36988" y="57916"/>
                  <a:pt x="39966" y="64238"/>
                  <a:pt x="43577" y="66422"/>
                </a:cubicBezTo>
                <a:cubicBezTo>
                  <a:pt x="44272" y="66844"/>
                  <a:pt x="45855" y="67588"/>
                  <a:pt x="46433" y="66594"/>
                </a:cubicBezTo>
                <a:cubicBezTo>
                  <a:pt x="46755" y="66050"/>
                  <a:pt x="46683" y="65322"/>
                  <a:pt x="46883" y="64683"/>
                </a:cubicBezTo>
                <a:cubicBezTo>
                  <a:pt x="47011" y="64266"/>
                  <a:pt x="47422" y="63472"/>
                  <a:pt x="47327" y="62944"/>
                </a:cubicBezTo>
                <a:cubicBezTo>
                  <a:pt x="47166" y="62055"/>
                  <a:pt x="46211" y="61488"/>
                  <a:pt x="45811" y="60772"/>
                </a:cubicBezTo>
                <a:cubicBezTo>
                  <a:pt x="44994" y="59316"/>
                  <a:pt x="44955" y="58022"/>
                  <a:pt x="44555" y="56072"/>
                </a:cubicBezTo>
                <a:cubicBezTo>
                  <a:pt x="44588" y="55811"/>
                  <a:pt x="44616" y="55550"/>
                  <a:pt x="44650" y="55288"/>
                </a:cubicBezTo>
                <a:cubicBezTo>
                  <a:pt x="44766" y="53105"/>
                  <a:pt x="45133" y="51533"/>
                  <a:pt x="45811" y="49983"/>
                </a:cubicBezTo>
                <a:cubicBezTo>
                  <a:pt x="47783" y="45427"/>
                  <a:pt x="50955" y="42888"/>
                  <a:pt x="56077" y="41372"/>
                </a:cubicBezTo>
                <a:cubicBezTo>
                  <a:pt x="57222" y="41033"/>
                  <a:pt x="60455" y="40488"/>
                  <a:pt x="62150" y="40850"/>
                </a:cubicBezTo>
                <a:cubicBezTo>
                  <a:pt x="63161" y="41027"/>
                  <a:pt x="64172" y="41194"/>
                  <a:pt x="65183" y="41372"/>
                </a:cubicBezTo>
                <a:cubicBezTo>
                  <a:pt x="68850" y="42527"/>
                  <a:pt x="71522" y="44655"/>
                  <a:pt x="72950" y="47983"/>
                </a:cubicBezTo>
                <a:cubicBezTo>
                  <a:pt x="73844" y="50055"/>
                  <a:pt x="74105" y="54022"/>
                  <a:pt x="73483" y="56683"/>
                </a:cubicBezTo>
                <a:cubicBezTo>
                  <a:pt x="73188" y="57938"/>
                  <a:pt x="73238" y="59022"/>
                  <a:pt x="72861" y="60161"/>
                </a:cubicBezTo>
                <a:cubicBezTo>
                  <a:pt x="71472" y="64383"/>
                  <a:pt x="69433" y="68294"/>
                  <a:pt x="64822" y="69377"/>
                </a:cubicBezTo>
                <a:cubicBezTo>
                  <a:pt x="61783" y="70100"/>
                  <a:pt x="59505" y="68244"/>
                  <a:pt x="58755" y="66338"/>
                </a:cubicBezTo>
                <a:cubicBezTo>
                  <a:pt x="58544" y="65811"/>
                  <a:pt x="58188" y="64872"/>
                  <a:pt x="58400" y="63988"/>
                </a:cubicBezTo>
                <a:cubicBezTo>
                  <a:pt x="59200" y="60561"/>
                  <a:pt x="60361" y="57494"/>
                  <a:pt x="61255" y="54072"/>
                </a:cubicBezTo>
                <a:cubicBezTo>
                  <a:pt x="62105" y="50811"/>
                  <a:pt x="60488" y="48238"/>
                  <a:pt x="57950" y="47638"/>
                </a:cubicBezTo>
                <a:cubicBezTo>
                  <a:pt x="54794" y="46883"/>
                  <a:pt x="52355" y="49811"/>
                  <a:pt x="51522" y="51722"/>
                </a:cubicBezTo>
                <a:cubicBezTo>
                  <a:pt x="50861" y="53244"/>
                  <a:pt x="50461" y="56050"/>
                  <a:pt x="50983" y="58072"/>
                </a:cubicBezTo>
                <a:cubicBezTo>
                  <a:pt x="51150" y="58716"/>
                  <a:pt x="51927" y="60433"/>
                  <a:pt x="51788" y="61033"/>
                </a:cubicBezTo>
                <a:cubicBezTo>
                  <a:pt x="51183" y="63677"/>
                  <a:pt x="50488" y="66522"/>
                  <a:pt x="49738" y="69122"/>
                </a:cubicBezTo>
                <a:cubicBezTo>
                  <a:pt x="48955" y="71827"/>
                  <a:pt x="48533" y="74594"/>
                  <a:pt x="47772" y="77211"/>
                </a:cubicBezTo>
                <a:cubicBezTo>
                  <a:pt x="47422" y="78411"/>
                  <a:pt x="47438" y="79700"/>
                  <a:pt x="47150" y="80950"/>
                </a:cubicBezTo>
                <a:lnTo>
                  <a:pt x="47150" y="82777"/>
                </a:lnTo>
                <a:cubicBezTo>
                  <a:pt x="46888" y="83933"/>
                  <a:pt x="47083" y="85988"/>
                  <a:pt x="47327" y="87127"/>
                </a:cubicBezTo>
                <a:cubicBezTo>
                  <a:pt x="47483" y="87861"/>
                  <a:pt x="47233" y="88766"/>
                  <a:pt x="47594" y="89300"/>
                </a:cubicBezTo>
                <a:cubicBezTo>
                  <a:pt x="47600" y="89688"/>
                  <a:pt x="47650" y="89777"/>
                  <a:pt x="47772" y="90000"/>
                </a:cubicBezTo>
                <a:cubicBezTo>
                  <a:pt x="48888" y="89966"/>
                  <a:pt x="50433" y="87027"/>
                  <a:pt x="50983" y="86172"/>
                </a:cubicBezTo>
                <a:cubicBezTo>
                  <a:pt x="52050" y="84533"/>
                  <a:pt x="53033" y="82783"/>
                  <a:pt x="53844" y="80866"/>
                </a:cubicBezTo>
                <a:cubicBezTo>
                  <a:pt x="54572" y="79138"/>
                  <a:pt x="54688" y="77227"/>
                  <a:pt x="55272" y="75383"/>
                </a:cubicBezTo>
                <a:cubicBezTo>
                  <a:pt x="55694" y="74050"/>
                  <a:pt x="56294" y="72494"/>
                  <a:pt x="56433" y="71033"/>
                </a:cubicBezTo>
                <a:lnTo>
                  <a:pt x="56522" y="71033"/>
                </a:lnTo>
                <a:cubicBezTo>
                  <a:pt x="56755" y="71833"/>
                  <a:pt x="57594" y="72416"/>
                  <a:pt x="58222" y="72861"/>
                </a:cubicBezTo>
                <a:cubicBezTo>
                  <a:pt x="60183" y="74261"/>
                  <a:pt x="63561" y="75555"/>
                  <a:pt x="67233" y="74688"/>
                </a:cubicBezTo>
                <a:cubicBezTo>
                  <a:pt x="71388" y="73705"/>
                  <a:pt x="74700" y="71755"/>
                  <a:pt x="76877" y="68855"/>
                </a:cubicBezTo>
                <a:cubicBezTo>
                  <a:pt x="78483" y="66727"/>
                  <a:pt x="79694" y="64261"/>
                  <a:pt x="80627" y="61466"/>
                </a:cubicBezTo>
                <a:cubicBezTo>
                  <a:pt x="81088" y="60094"/>
                  <a:pt x="81183" y="58572"/>
                  <a:pt x="81522" y="57116"/>
                </a:cubicBezTo>
                <a:cubicBezTo>
                  <a:pt x="82372" y="53466"/>
                  <a:pt x="81238" y="49072"/>
                  <a:pt x="80183" y="46677"/>
                </a:cubicBezTo>
                <a:cubicBezTo>
                  <a:pt x="76977" y="39433"/>
                  <a:pt x="70166" y="35300"/>
                  <a:pt x="59288" y="354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" name="Shape 4831">
            <a:extLst>
              <a:ext uri="{FF2B5EF4-FFF2-40B4-BE49-F238E27FC236}">
                <a16:creationId xmlns:a16="http://schemas.microsoft.com/office/drawing/2014/main" id="{96AA0296-3FBE-493B-8BE1-44CE75FB235B}"/>
              </a:ext>
            </a:extLst>
          </p:cNvPr>
          <p:cNvSpPr/>
          <p:nvPr/>
        </p:nvSpPr>
        <p:spPr>
          <a:xfrm>
            <a:off x="7318082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79338" y="38172"/>
                </a:moveTo>
                <a:cubicBezTo>
                  <a:pt x="71750" y="37944"/>
                  <a:pt x="66611" y="41872"/>
                  <a:pt x="63916" y="49955"/>
                </a:cubicBezTo>
                <a:cubicBezTo>
                  <a:pt x="65305" y="49427"/>
                  <a:pt x="66650" y="49161"/>
                  <a:pt x="67955" y="49161"/>
                </a:cubicBezTo>
                <a:cubicBezTo>
                  <a:pt x="70733" y="49161"/>
                  <a:pt x="71955" y="50600"/>
                  <a:pt x="71627" y="53466"/>
                </a:cubicBezTo>
                <a:cubicBezTo>
                  <a:pt x="71466" y="55205"/>
                  <a:pt x="70238" y="57738"/>
                  <a:pt x="67955" y="61061"/>
                </a:cubicBezTo>
                <a:cubicBezTo>
                  <a:pt x="65672" y="64383"/>
                  <a:pt x="63961" y="66044"/>
                  <a:pt x="62816" y="66044"/>
                </a:cubicBezTo>
                <a:cubicBezTo>
                  <a:pt x="61350" y="66044"/>
                  <a:pt x="60000" y="63477"/>
                  <a:pt x="58777" y="58344"/>
                </a:cubicBezTo>
                <a:cubicBezTo>
                  <a:pt x="58366" y="56833"/>
                  <a:pt x="57633" y="52977"/>
                  <a:pt x="56572" y="46783"/>
                </a:cubicBezTo>
                <a:cubicBezTo>
                  <a:pt x="55594" y="41044"/>
                  <a:pt x="52983" y="38361"/>
                  <a:pt x="48744" y="38738"/>
                </a:cubicBezTo>
                <a:cubicBezTo>
                  <a:pt x="46944" y="38888"/>
                  <a:pt x="44255" y="40400"/>
                  <a:pt x="40666" y="43272"/>
                </a:cubicBezTo>
                <a:cubicBezTo>
                  <a:pt x="38050" y="45461"/>
                  <a:pt x="35400" y="47650"/>
                  <a:pt x="32711" y="49844"/>
                </a:cubicBezTo>
                <a:lnTo>
                  <a:pt x="35277" y="52900"/>
                </a:lnTo>
                <a:cubicBezTo>
                  <a:pt x="37722" y="51316"/>
                  <a:pt x="39150" y="50522"/>
                  <a:pt x="39561" y="50522"/>
                </a:cubicBezTo>
                <a:cubicBezTo>
                  <a:pt x="41438" y="50522"/>
                  <a:pt x="43188" y="53238"/>
                  <a:pt x="44822" y="58677"/>
                </a:cubicBezTo>
                <a:cubicBezTo>
                  <a:pt x="46294" y="63666"/>
                  <a:pt x="47761" y="68655"/>
                  <a:pt x="49227" y="73638"/>
                </a:cubicBezTo>
                <a:cubicBezTo>
                  <a:pt x="51433" y="79077"/>
                  <a:pt x="54127" y="81794"/>
                  <a:pt x="57311" y="81794"/>
                </a:cubicBezTo>
                <a:cubicBezTo>
                  <a:pt x="62450" y="81794"/>
                  <a:pt x="68733" y="77338"/>
                  <a:pt x="76161" y="68427"/>
                </a:cubicBezTo>
                <a:cubicBezTo>
                  <a:pt x="83338" y="59888"/>
                  <a:pt x="87050" y="53166"/>
                  <a:pt x="87294" y="48255"/>
                </a:cubicBezTo>
                <a:cubicBezTo>
                  <a:pt x="87622" y="41683"/>
                  <a:pt x="84972" y="38322"/>
                  <a:pt x="79338" y="3817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" name="Shape 4832">
            <a:extLst>
              <a:ext uri="{FF2B5EF4-FFF2-40B4-BE49-F238E27FC236}">
                <a16:creationId xmlns:a16="http://schemas.microsoft.com/office/drawing/2014/main" id="{584652B9-C75E-469A-B55B-2AE9C2BAB346}"/>
              </a:ext>
            </a:extLst>
          </p:cNvPr>
          <p:cNvSpPr/>
          <p:nvPr/>
        </p:nvSpPr>
        <p:spPr>
          <a:xfrm>
            <a:off x="7851343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05" y="40883"/>
                </a:moveTo>
                <a:lnTo>
                  <a:pt x="76350" y="40883"/>
                </a:lnTo>
                <a:lnTo>
                  <a:pt x="76350" y="49072"/>
                </a:lnTo>
                <a:lnTo>
                  <a:pt x="68138" y="49072"/>
                </a:lnTo>
                <a:lnTo>
                  <a:pt x="68138" y="54533"/>
                </a:lnTo>
                <a:lnTo>
                  <a:pt x="76350" y="54533"/>
                </a:lnTo>
                <a:lnTo>
                  <a:pt x="76350" y="62683"/>
                </a:lnTo>
                <a:lnTo>
                  <a:pt x="81805" y="62683"/>
                </a:lnTo>
                <a:lnTo>
                  <a:pt x="81805" y="54533"/>
                </a:lnTo>
                <a:lnTo>
                  <a:pt x="90027" y="54533"/>
                </a:lnTo>
                <a:lnTo>
                  <a:pt x="90027" y="49072"/>
                </a:lnTo>
                <a:lnTo>
                  <a:pt x="81805" y="49072"/>
                </a:lnTo>
                <a:cubicBezTo>
                  <a:pt x="81805" y="49072"/>
                  <a:pt x="81805" y="40883"/>
                  <a:pt x="81805" y="40883"/>
                </a:cubicBezTo>
                <a:close/>
                <a:moveTo>
                  <a:pt x="51783" y="77477"/>
                </a:moveTo>
                <a:cubicBezTo>
                  <a:pt x="47888" y="77477"/>
                  <a:pt x="44838" y="74972"/>
                  <a:pt x="44838" y="71772"/>
                </a:cubicBezTo>
                <a:cubicBezTo>
                  <a:pt x="44838" y="68844"/>
                  <a:pt x="48405" y="66272"/>
                  <a:pt x="52477" y="66272"/>
                </a:cubicBezTo>
                <a:lnTo>
                  <a:pt x="52477" y="65127"/>
                </a:lnTo>
                <a:lnTo>
                  <a:pt x="52483" y="65127"/>
                </a:lnTo>
                <a:lnTo>
                  <a:pt x="52583" y="66272"/>
                </a:lnTo>
                <a:cubicBezTo>
                  <a:pt x="53466" y="66277"/>
                  <a:pt x="54316" y="66411"/>
                  <a:pt x="55122" y="66666"/>
                </a:cubicBezTo>
                <a:lnTo>
                  <a:pt x="55927" y="67244"/>
                </a:lnTo>
                <a:cubicBezTo>
                  <a:pt x="58000" y="68727"/>
                  <a:pt x="59094" y="69561"/>
                  <a:pt x="59416" y="70911"/>
                </a:cubicBezTo>
                <a:cubicBezTo>
                  <a:pt x="59500" y="71261"/>
                  <a:pt x="59538" y="71616"/>
                  <a:pt x="59538" y="71966"/>
                </a:cubicBezTo>
                <a:cubicBezTo>
                  <a:pt x="59538" y="75622"/>
                  <a:pt x="56927" y="77477"/>
                  <a:pt x="51783" y="77477"/>
                </a:cubicBezTo>
                <a:moveTo>
                  <a:pt x="47455" y="48550"/>
                </a:moveTo>
                <a:cubicBezTo>
                  <a:pt x="47194" y="46455"/>
                  <a:pt x="47633" y="44522"/>
                  <a:pt x="48633" y="43366"/>
                </a:cubicBezTo>
                <a:cubicBezTo>
                  <a:pt x="49244" y="42666"/>
                  <a:pt x="50033" y="42294"/>
                  <a:pt x="50911" y="42294"/>
                </a:cubicBezTo>
                <a:lnTo>
                  <a:pt x="50911" y="41161"/>
                </a:lnTo>
                <a:lnTo>
                  <a:pt x="51011" y="42294"/>
                </a:lnTo>
                <a:cubicBezTo>
                  <a:pt x="53627" y="42377"/>
                  <a:pt x="56138" y="45472"/>
                  <a:pt x="56605" y="49194"/>
                </a:cubicBezTo>
                <a:cubicBezTo>
                  <a:pt x="56872" y="51327"/>
                  <a:pt x="56416" y="53311"/>
                  <a:pt x="55388" y="54494"/>
                </a:cubicBezTo>
                <a:cubicBezTo>
                  <a:pt x="54777" y="55194"/>
                  <a:pt x="54011" y="55566"/>
                  <a:pt x="53055" y="55561"/>
                </a:cubicBezTo>
                <a:lnTo>
                  <a:pt x="53050" y="55561"/>
                </a:lnTo>
                <a:cubicBezTo>
                  <a:pt x="50483" y="55488"/>
                  <a:pt x="47922" y="52272"/>
                  <a:pt x="47455" y="48550"/>
                </a:cubicBezTo>
                <a:moveTo>
                  <a:pt x="60211" y="62200"/>
                </a:moveTo>
                <a:cubicBezTo>
                  <a:pt x="58811" y="61161"/>
                  <a:pt x="57505" y="59622"/>
                  <a:pt x="57455" y="59144"/>
                </a:cubicBezTo>
                <a:cubicBezTo>
                  <a:pt x="57455" y="58327"/>
                  <a:pt x="57455" y="57950"/>
                  <a:pt x="59383" y="56377"/>
                </a:cubicBezTo>
                <a:cubicBezTo>
                  <a:pt x="61877" y="54333"/>
                  <a:pt x="63255" y="51638"/>
                  <a:pt x="63255" y="48800"/>
                </a:cubicBezTo>
                <a:cubicBezTo>
                  <a:pt x="63255" y="46344"/>
                  <a:pt x="62566" y="44150"/>
                  <a:pt x="61388" y="42550"/>
                </a:cubicBezTo>
                <a:lnTo>
                  <a:pt x="62433" y="42550"/>
                </a:lnTo>
                <a:lnTo>
                  <a:pt x="68200" y="38183"/>
                </a:lnTo>
                <a:lnTo>
                  <a:pt x="52572" y="38183"/>
                </a:lnTo>
                <a:cubicBezTo>
                  <a:pt x="46305" y="38183"/>
                  <a:pt x="40805" y="43105"/>
                  <a:pt x="40805" y="48716"/>
                </a:cubicBezTo>
                <a:cubicBezTo>
                  <a:pt x="40805" y="54511"/>
                  <a:pt x="45050" y="58916"/>
                  <a:pt x="50761" y="59155"/>
                </a:cubicBezTo>
                <a:cubicBezTo>
                  <a:pt x="50672" y="59566"/>
                  <a:pt x="50627" y="59972"/>
                  <a:pt x="50627" y="60377"/>
                </a:cubicBezTo>
                <a:cubicBezTo>
                  <a:pt x="50627" y="61211"/>
                  <a:pt x="50816" y="62011"/>
                  <a:pt x="51200" y="62777"/>
                </a:cubicBezTo>
                <a:cubicBezTo>
                  <a:pt x="44127" y="62827"/>
                  <a:pt x="38166" y="67561"/>
                  <a:pt x="38166" y="73150"/>
                </a:cubicBezTo>
                <a:cubicBezTo>
                  <a:pt x="38166" y="78172"/>
                  <a:pt x="43905" y="81816"/>
                  <a:pt x="51805" y="81816"/>
                </a:cubicBezTo>
                <a:cubicBezTo>
                  <a:pt x="60338" y="81816"/>
                  <a:pt x="64944" y="76477"/>
                  <a:pt x="64944" y="71444"/>
                </a:cubicBezTo>
                <a:cubicBezTo>
                  <a:pt x="64944" y="67266"/>
                  <a:pt x="63661" y="64755"/>
                  <a:pt x="60211" y="62200"/>
                </a:cubicBezTo>
                <a:moveTo>
                  <a:pt x="60000" y="114544"/>
                </a:moveTo>
                <a:cubicBezTo>
                  <a:pt x="29877" y="114544"/>
                  <a:pt x="5455" y="90127"/>
                  <a:pt x="5455" y="60000"/>
                </a:cubicBezTo>
                <a:cubicBezTo>
                  <a:pt x="5455" y="29877"/>
                  <a:pt x="29877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" name="Shape 4833">
            <a:extLst>
              <a:ext uri="{FF2B5EF4-FFF2-40B4-BE49-F238E27FC236}">
                <a16:creationId xmlns:a16="http://schemas.microsoft.com/office/drawing/2014/main" id="{5A3DAFB5-0CB7-47F7-9AC6-9034DF907D5B}"/>
              </a:ext>
            </a:extLst>
          </p:cNvPr>
          <p:cNvSpPr/>
          <p:nvPr/>
        </p:nvSpPr>
        <p:spPr>
          <a:xfrm>
            <a:off x="8384604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74611" y="51777"/>
                </a:moveTo>
                <a:cubicBezTo>
                  <a:pt x="66527" y="51777"/>
                  <a:pt x="65444" y="56644"/>
                  <a:pt x="65444" y="56644"/>
                </a:cubicBezTo>
                <a:lnTo>
                  <a:pt x="65455" y="51816"/>
                </a:lnTo>
                <a:lnTo>
                  <a:pt x="54544" y="51816"/>
                </a:lnTo>
                <a:lnTo>
                  <a:pt x="54544" y="81816"/>
                </a:lnTo>
                <a:lnTo>
                  <a:pt x="65455" y="81816"/>
                </a:lnTo>
                <a:lnTo>
                  <a:pt x="65455" y="65455"/>
                </a:lnTo>
                <a:cubicBezTo>
                  <a:pt x="65455" y="65455"/>
                  <a:pt x="65455" y="59961"/>
                  <a:pt x="70088" y="59961"/>
                </a:cubicBezTo>
                <a:cubicBezTo>
                  <a:pt x="72700" y="59961"/>
                  <a:pt x="73638" y="62400"/>
                  <a:pt x="73638" y="65455"/>
                </a:cubicBezTo>
                <a:lnTo>
                  <a:pt x="73638" y="81816"/>
                </a:lnTo>
                <a:lnTo>
                  <a:pt x="84544" y="81816"/>
                </a:lnTo>
                <a:lnTo>
                  <a:pt x="84544" y="65455"/>
                </a:lnTo>
                <a:cubicBezTo>
                  <a:pt x="84544" y="56916"/>
                  <a:pt x="80833" y="51777"/>
                  <a:pt x="74611" y="51777"/>
                </a:cubicBezTo>
                <a:moveTo>
                  <a:pt x="38183" y="81816"/>
                </a:moveTo>
                <a:lnTo>
                  <a:pt x="49050" y="81816"/>
                </a:lnTo>
                <a:lnTo>
                  <a:pt x="49050" y="51777"/>
                </a:lnTo>
                <a:lnTo>
                  <a:pt x="38183" y="51777"/>
                </a:lnTo>
                <a:cubicBezTo>
                  <a:pt x="38183" y="51777"/>
                  <a:pt x="38183" y="81816"/>
                  <a:pt x="38183" y="81816"/>
                </a:cubicBezTo>
                <a:close/>
                <a:moveTo>
                  <a:pt x="43616" y="38183"/>
                </a:moveTo>
                <a:cubicBezTo>
                  <a:pt x="40616" y="38183"/>
                  <a:pt x="38183" y="40627"/>
                  <a:pt x="38183" y="43644"/>
                </a:cubicBezTo>
                <a:cubicBezTo>
                  <a:pt x="38183" y="46661"/>
                  <a:pt x="40616" y="49105"/>
                  <a:pt x="43616" y="49105"/>
                </a:cubicBezTo>
                <a:cubicBezTo>
                  <a:pt x="46616" y="49105"/>
                  <a:pt x="49050" y="46661"/>
                  <a:pt x="49050" y="43644"/>
                </a:cubicBezTo>
                <a:cubicBezTo>
                  <a:pt x="49050" y="40627"/>
                  <a:pt x="46616" y="38183"/>
                  <a:pt x="43616" y="3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" name="Shape 4834">
            <a:extLst>
              <a:ext uri="{FF2B5EF4-FFF2-40B4-BE49-F238E27FC236}">
                <a16:creationId xmlns:a16="http://schemas.microsoft.com/office/drawing/2014/main" id="{334E06D0-1BE1-4742-AC1D-96245D1AB918}"/>
              </a:ext>
            </a:extLst>
          </p:cNvPr>
          <p:cNvSpPr/>
          <p:nvPr/>
        </p:nvSpPr>
        <p:spPr>
          <a:xfrm>
            <a:off x="8917865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  <a:moveTo>
                  <a:pt x="64394" y="73838"/>
                </a:moveTo>
                <a:cubicBezTo>
                  <a:pt x="63622" y="73411"/>
                  <a:pt x="63011" y="72822"/>
                  <a:pt x="62727" y="72100"/>
                </a:cubicBezTo>
                <a:cubicBezTo>
                  <a:pt x="62688" y="71977"/>
                  <a:pt x="62722" y="57216"/>
                  <a:pt x="62722" y="57216"/>
                </a:cubicBezTo>
                <a:lnTo>
                  <a:pt x="73644" y="57216"/>
                </a:lnTo>
                <a:lnTo>
                  <a:pt x="73644" y="49088"/>
                </a:lnTo>
                <a:lnTo>
                  <a:pt x="62733" y="49088"/>
                </a:lnTo>
                <a:lnTo>
                  <a:pt x="62733" y="38183"/>
                </a:lnTo>
                <a:lnTo>
                  <a:pt x="55788" y="38216"/>
                </a:lnTo>
                <a:cubicBezTo>
                  <a:pt x="55488" y="40466"/>
                  <a:pt x="54950" y="42322"/>
                  <a:pt x="54166" y="43772"/>
                </a:cubicBezTo>
                <a:cubicBezTo>
                  <a:pt x="53377" y="45233"/>
                  <a:pt x="52333" y="46477"/>
                  <a:pt x="51038" y="47516"/>
                </a:cubicBezTo>
                <a:cubicBezTo>
                  <a:pt x="49738" y="48555"/>
                  <a:pt x="48177" y="49350"/>
                  <a:pt x="46355" y="49911"/>
                </a:cubicBezTo>
                <a:lnTo>
                  <a:pt x="46361" y="57272"/>
                </a:lnTo>
                <a:lnTo>
                  <a:pt x="51822" y="57216"/>
                </a:lnTo>
                <a:lnTo>
                  <a:pt x="51822" y="71366"/>
                </a:lnTo>
                <a:cubicBezTo>
                  <a:pt x="51822" y="73355"/>
                  <a:pt x="52050" y="74877"/>
                  <a:pt x="52488" y="75927"/>
                </a:cubicBezTo>
                <a:cubicBezTo>
                  <a:pt x="52933" y="76977"/>
                  <a:pt x="53727" y="77966"/>
                  <a:pt x="54883" y="78900"/>
                </a:cubicBezTo>
                <a:cubicBezTo>
                  <a:pt x="56033" y="79833"/>
                  <a:pt x="57422" y="80544"/>
                  <a:pt x="59050" y="81050"/>
                </a:cubicBezTo>
                <a:cubicBezTo>
                  <a:pt x="60677" y="81550"/>
                  <a:pt x="62433" y="81816"/>
                  <a:pt x="64555" y="81816"/>
                </a:cubicBezTo>
                <a:cubicBezTo>
                  <a:pt x="66416" y="81816"/>
                  <a:pt x="67933" y="81627"/>
                  <a:pt x="69538" y="81272"/>
                </a:cubicBezTo>
                <a:cubicBezTo>
                  <a:pt x="71144" y="80922"/>
                  <a:pt x="73450" y="80305"/>
                  <a:pt x="75433" y="79427"/>
                </a:cubicBezTo>
                <a:lnTo>
                  <a:pt x="75461" y="72727"/>
                </a:lnTo>
                <a:cubicBezTo>
                  <a:pt x="73138" y="74161"/>
                  <a:pt x="70266" y="74705"/>
                  <a:pt x="67916" y="74705"/>
                </a:cubicBezTo>
                <a:cubicBezTo>
                  <a:pt x="66594" y="74705"/>
                  <a:pt x="65422" y="74416"/>
                  <a:pt x="64394" y="7383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" name="Shape 4835">
            <a:extLst>
              <a:ext uri="{FF2B5EF4-FFF2-40B4-BE49-F238E27FC236}">
                <a16:creationId xmlns:a16="http://schemas.microsoft.com/office/drawing/2014/main" id="{2BC0C5C5-DB1C-45B0-A27E-ADE4E5EC77A0}"/>
              </a:ext>
            </a:extLst>
          </p:cNvPr>
          <p:cNvSpPr/>
          <p:nvPr/>
        </p:nvSpPr>
        <p:spPr>
          <a:xfrm>
            <a:off x="9451126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394" y="38811"/>
                </a:moveTo>
                <a:cubicBezTo>
                  <a:pt x="79116" y="38755"/>
                  <a:pt x="78816" y="38727"/>
                  <a:pt x="78522" y="38727"/>
                </a:cubicBezTo>
                <a:cubicBezTo>
                  <a:pt x="76711" y="38727"/>
                  <a:pt x="75544" y="39811"/>
                  <a:pt x="75400" y="41633"/>
                </a:cubicBezTo>
                <a:cubicBezTo>
                  <a:pt x="73566" y="65022"/>
                  <a:pt x="72466" y="71716"/>
                  <a:pt x="72455" y="71783"/>
                </a:cubicBezTo>
                <a:lnTo>
                  <a:pt x="72477" y="72333"/>
                </a:lnTo>
                <a:lnTo>
                  <a:pt x="73011" y="72400"/>
                </a:lnTo>
                <a:lnTo>
                  <a:pt x="73177" y="72400"/>
                </a:lnTo>
                <a:cubicBezTo>
                  <a:pt x="73783" y="72400"/>
                  <a:pt x="74366" y="72500"/>
                  <a:pt x="74850" y="72694"/>
                </a:cubicBezTo>
                <a:lnTo>
                  <a:pt x="75438" y="72922"/>
                </a:lnTo>
                <a:lnTo>
                  <a:pt x="75544" y="72288"/>
                </a:lnTo>
                <a:cubicBezTo>
                  <a:pt x="76872" y="64011"/>
                  <a:pt x="79422" y="52916"/>
                  <a:pt x="80788" y="46961"/>
                </a:cubicBezTo>
                <a:cubicBezTo>
                  <a:pt x="81211" y="45116"/>
                  <a:pt x="81527" y="43761"/>
                  <a:pt x="81655" y="43127"/>
                </a:cubicBezTo>
                <a:cubicBezTo>
                  <a:pt x="81916" y="41833"/>
                  <a:pt x="81800" y="40794"/>
                  <a:pt x="81316" y="40033"/>
                </a:cubicBezTo>
                <a:cubicBezTo>
                  <a:pt x="80905" y="39400"/>
                  <a:pt x="80261" y="38988"/>
                  <a:pt x="79394" y="38811"/>
                </a:cubicBezTo>
                <a:moveTo>
                  <a:pt x="73777" y="75588"/>
                </a:moveTo>
                <a:cubicBezTo>
                  <a:pt x="71783" y="75133"/>
                  <a:pt x="70333" y="76011"/>
                  <a:pt x="69827" y="77944"/>
                </a:cubicBezTo>
                <a:cubicBezTo>
                  <a:pt x="69600" y="78816"/>
                  <a:pt x="69722" y="79638"/>
                  <a:pt x="70172" y="80327"/>
                </a:cubicBezTo>
                <a:cubicBezTo>
                  <a:pt x="70588" y="80966"/>
                  <a:pt x="71283" y="81450"/>
                  <a:pt x="72122" y="81672"/>
                </a:cubicBezTo>
                <a:cubicBezTo>
                  <a:pt x="72472" y="81772"/>
                  <a:pt x="72827" y="81822"/>
                  <a:pt x="73177" y="81822"/>
                </a:cubicBezTo>
                <a:cubicBezTo>
                  <a:pt x="74655" y="81822"/>
                  <a:pt x="75772" y="80988"/>
                  <a:pt x="76100" y="79655"/>
                </a:cubicBezTo>
                <a:cubicBezTo>
                  <a:pt x="76338" y="78644"/>
                  <a:pt x="76233" y="77722"/>
                  <a:pt x="75794" y="76983"/>
                </a:cubicBezTo>
                <a:cubicBezTo>
                  <a:pt x="75372" y="76288"/>
                  <a:pt x="74661" y="75800"/>
                  <a:pt x="73777" y="75588"/>
                </a:cubicBezTo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  <a:moveTo>
                  <a:pt x="72766" y="38244"/>
                </a:moveTo>
                <a:lnTo>
                  <a:pt x="71833" y="38244"/>
                </a:lnTo>
                <a:lnTo>
                  <a:pt x="71700" y="38261"/>
                </a:lnTo>
                <a:cubicBezTo>
                  <a:pt x="70255" y="38672"/>
                  <a:pt x="68022" y="38672"/>
                  <a:pt x="66572" y="38261"/>
                </a:cubicBezTo>
                <a:lnTo>
                  <a:pt x="66122" y="38244"/>
                </a:lnTo>
                <a:lnTo>
                  <a:pt x="55488" y="56422"/>
                </a:lnTo>
                <a:lnTo>
                  <a:pt x="44816" y="38183"/>
                </a:lnTo>
                <a:lnTo>
                  <a:pt x="44444" y="38283"/>
                </a:lnTo>
                <a:cubicBezTo>
                  <a:pt x="42994" y="38677"/>
                  <a:pt x="40816" y="38666"/>
                  <a:pt x="39377" y="38261"/>
                </a:cubicBezTo>
                <a:lnTo>
                  <a:pt x="38211" y="38244"/>
                </a:lnTo>
                <a:lnTo>
                  <a:pt x="52677" y="63288"/>
                </a:lnTo>
                <a:lnTo>
                  <a:pt x="52244" y="81255"/>
                </a:lnTo>
                <a:lnTo>
                  <a:pt x="52261" y="81788"/>
                </a:lnTo>
                <a:lnTo>
                  <a:pt x="52788" y="81788"/>
                </a:lnTo>
                <a:lnTo>
                  <a:pt x="52922" y="81772"/>
                </a:lnTo>
                <a:cubicBezTo>
                  <a:pt x="54366" y="81366"/>
                  <a:pt x="56611" y="81366"/>
                  <a:pt x="58050" y="81772"/>
                </a:cubicBezTo>
                <a:lnTo>
                  <a:pt x="58738" y="81788"/>
                </a:lnTo>
                <a:lnTo>
                  <a:pt x="58400" y="63283"/>
                </a:lnTo>
                <a:cubicBezTo>
                  <a:pt x="58888" y="62383"/>
                  <a:pt x="61944" y="56694"/>
                  <a:pt x="65211" y="51000"/>
                </a:cubicBezTo>
                <a:cubicBezTo>
                  <a:pt x="68566" y="45144"/>
                  <a:pt x="72266" y="39111"/>
                  <a:pt x="72305" y="39050"/>
                </a:cubicBezTo>
                <a:cubicBezTo>
                  <a:pt x="72305" y="39050"/>
                  <a:pt x="72766" y="38244"/>
                  <a:pt x="72766" y="3824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Shape 4836">
            <a:extLst>
              <a:ext uri="{FF2B5EF4-FFF2-40B4-BE49-F238E27FC236}">
                <a16:creationId xmlns:a16="http://schemas.microsoft.com/office/drawing/2014/main" id="{18D2ACC4-8B45-46A5-AD51-252D1B9BA9DB}"/>
              </a:ext>
            </a:extLst>
          </p:cNvPr>
          <p:cNvSpPr/>
          <p:nvPr/>
        </p:nvSpPr>
        <p:spPr>
          <a:xfrm>
            <a:off x="9984387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  <a:moveTo>
                  <a:pt x="72566" y="32722"/>
                </a:moveTo>
                <a:lnTo>
                  <a:pt x="59922" y="43200"/>
                </a:lnTo>
                <a:lnTo>
                  <a:pt x="77361" y="54027"/>
                </a:lnTo>
                <a:lnTo>
                  <a:pt x="90000" y="44033"/>
                </a:lnTo>
                <a:cubicBezTo>
                  <a:pt x="90000" y="44033"/>
                  <a:pt x="72566" y="32722"/>
                  <a:pt x="72566" y="32722"/>
                </a:cubicBezTo>
                <a:close/>
                <a:moveTo>
                  <a:pt x="30000" y="44594"/>
                </a:moveTo>
                <a:lnTo>
                  <a:pt x="42483" y="54238"/>
                </a:lnTo>
                <a:lnTo>
                  <a:pt x="59922" y="43200"/>
                </a:lnTo>
                <a:lnTo>
                  <a:pt x="47944" y="32727"/>
                </a:lnTo>
                <a:cubicBezTo>
                  <a:pt x="47944" y="32727"/>
                  <a:pt x="30000" y="44594"/>
                  <a:pt x="30000" y="44594"/>
                </a:cubicBezTo>
                <a:close/>
                <a:moveTo>
                  <a:pt x="72027" y="81661"/>
                </a:moveTo>
                <a:lnTo>
                  <a:pt x="71988" y="81705"/>
                </a:lnTo>
                <a:lnTo>
                  <a:pt x="60005" y="72777"/>
                </a:lnTo>
                <a:lnTo>
                  <a:pt x="48505" y="81583"/>
                </a:lnTo>
                <a:lnTo>
                  <a:pt x="48400" y="81750"/>
                </a:lnTo>
                <a:lnTo>
                  <a:pt x="42061" y="77916"/>
                </a:lnTo>
                <a:lnTo>
                  <a:pt x="42061" y="81261"/>
                </a:lnTo>
                <a:lnTo>
                  <a:pt x="59994" y="92733"/>
                </a:lnTo>
                <a:lnTo>
                  <a:pt x="77777" y="81261"/>
                </a:lnTo>
                <a:lnTo>
                  <a:pt x="77777" y="78150"/>
                </a:lnTo>
                <a:lnTo>
                  <a:pt x="72027" y="81661"/>
                </a:lnTo>
                <a:cubicBezTo>
                  <a:pt x="72027" y="81661"/>
                  <a:pt x="72027" y="81661"/>
                  <a:pt x="72027" y="81661"/>
                </a:cubicBezTo>
                <a:close/>
                <a:moveTo>
                  <a:pt x="42455" y="54255"/>
                </a:moveTo>
                <a:lnTo>
                  <a:pt x="30022" y="64316"/>
                </a:lnTo>
                <a:lnTo>
                  <a:pt x="40833" y="70811"/>
                </a:lnTo>
                <a:lnTo>
                  <a:pt x="40838" y="70805"/>
                </a:lnTo>
                <a:lnTo>
                  <a:pt x="43194" y="72233"/>
                </a:lnTo>
                <a:lnTo>
                  <a:pt x="47950" y="75088"/>
                </a:lnTo>
                <a:lnTo>
                  <a:pt x="55905" y="69050"/>
                </a:lnTo>
                <a:lnTo>
                  <a:pt x="59888" y="66000"/>
                </a:lnTo>
                <a:lnTo>
                  <a:pt x="59900" y="66011"/>
                </a:lnTo>
                <a:lnTo>
                  <a:pt x="59922" y="66000"/>
                </a:lnTo>
                <a:lnTo>
                  <a:pt x="59988" y="66044"/>
                </a:lnTo>
                <a:lnTo>
                  <a:pt x="60027" y="66000"/>
                </a:lnTo>
                <a:lnTo>
                  <a:pt x="69494" y="73044"/>
                </a:lnTo>
                <a:lnTo>
                  <a:pt x="72261" y="75083"/>
                </a:lnTo>
                <a:lnTo>
                  <a:pt x="89988" y="64305"/>
                </a:lnTo>
                <a:lnTo>
                  <a:pt x="77361" y="54038"/>
                </a:lnTo>
                <a:lnTo>
                  <a:pt x="59933" y="65083"/>
                </a:lnTo>
                <a:cubicBezTo>
                  <a:pt x="59933" y="65083"/>
                  <a:pt x="42455" y="54255"/>
                  <a:pt x="42455" y="54255"/>
                </a:cubicBezTo>
                <a:close/>
                <a:moveTo>
                  <a:pt x="77361" y="54038"/>
                </a:moveTo>
                <a:lnTo>
                  <a:pt x="77361" y="54027"/>
                </a:lnTo>
                <a:lnTo>
                  <a:pt x="77361" y="54027"/>
                </a:lnTo>
                <a:lnTo>
                  <a:pt x="77355" y="54027"/>
                </a:lnTo>
                <a:cubicBezTo>
                  <a:pt x="77355" y="54027"/>
                  <a:pt x="77361" y="54038"/>
                  <a:pt x="77361" y="540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Shape 4837">
            <a:extLst>
              <a:ext uri="{FF2B5EF4-FFF2-40B4-BE49-F238E27FC236}">
                <a16:creationId xmlns:a16="http://schemas.microsoft.com/office/drawing/2014/main" id="{4230095E-B86B-46C7-A8FE-E9820455805F}"/>
              </a:ext>
            </a:extLst>
          </p:cNvPr>
          <p:cNvSpPr/>
          <p:nvPr/>
        </p:nvSpPr>
        <p:spPr>
          <a:xfrm>
            <a:off x="10517648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16" y="76361"/>
                </a:moveTo>
                <a:cubicBezTo>
                  <a:pt x="81816" y="79372"/>
                  <a:pt x="79372" y="81816"/>
                  <a:pt x="76361" y="81816"/>
                </a:cubicBezTo>
                <a:lnTo>
                  <a:pt x="43638" y="81816"/>
                </a:lnTo>
                <a:cubicBezTo>
                  <a:pt x="40627" y="81816"/>
                  <a:pt x="38183" y="79372"/>
                  <a:pt x="38183" y="76361"/>
                </a:cubicBezTo>
                <a:lnTo>
                  <a:pt x="38183" y="57272"/>
                </a:lnTo>
                <a:lnTo>
                  <a:pt x="43911" y="57272"/>
                </a:lnTo>
                <a:cubicBezTo>
                  <a:pt x="43761" y="58166"/>
                  <a:pt x="43638" y="59066"/>
                  <a:pt x="43638" y="60000"/>
                </a:cubicBezTo>
                <a:cubicBezTo>
                  <a:pt x="43638" y="69038"/>
                  <a:pt x="50961" y="76361"/>
                  <a:pt x="60000" y="76361"/>
                </a:cubicBezTo>
                <a:cubicBezTo>
                  <a:pt x="69033" y="76361"/>
                  <a:pt x="76361" y="69038"/>
                  <a:pt x="76361" y="60000"/>
                </a:cubicBezTo>
                <a:cubicBezTo>
                  <a:pt x="76361" y="59066"/>
                  <a:pt x="76238" y="58166"/>
                  <a:pt x="76088" y="57272"/>
                </a:cubicBezTo>
                <a:lnTo>
                  <a:pt x="81816" y="57272"/>
                </a:lnTo>
                <a:cubicBezTo>
                  <a:pt x="81816" y="57272"/>
                  <a:pt x="81816" y="76361"/>
                  <a:pt x="81816" y="76361"/>
                </a:cubicBezTo>
                <a:close/>
                <a:moveTo>
                  <a:pt x="60000" y="49088"/>
                </a:moveTo>
                <a:cubicBezTo>
                  <a:pt x="66022" y="49088"/>
                  <a:pt x="70911" y="53977"/>
                  <a:pt x="70911" y="60000"/>
                </a:cubicBezTo>
                <a:cubicBezTo>
                  <a:pt x="70911" y="66022"/>
                  <a:pt x="66022" y="70911"/>
                  <a:pt x="60000" y="70911"/>
                </a:cubicBezTo>
                <a:cubicBezTo>
                  <a:pt x="53977" y="70911"/>
                  <a:pt x="49088" y="66022"/>
                  <a:pt x="49088" y="60000"/>
                </a:cubicBezTo>
                <a:cubicBezTo>
                  <a:pt x="49088" y="53977"/>
                  <a:pt x="53977" y="49088"/>
                  <a:pt x="60000" y="49088"/>
                </a:cubicBezTo>
                <a:moveTo>
                  <a:pt x="70911" y="40911"/>
                </a:moveTo>
                <a:lnTo>
                  <a:pt x="79088" y="40911"/>
                </a:lnTo>
                <a:lnTo>
                  <a:pt x="79088" y="49088"/>
                </a:lnTo>
                <a:lnTo>
                  <a:pt x="70911" y="49088"/>
                </a:lnTo>
                <a:cubicBezTo>
                  <a:pt x="70911" y="49088"/>
                  <a:pt x="70911" y="40911"/>
                  <a:pt x="70911" y="40911"/>
                </a:cubicBezTo>
                <a:close/>
                <a:moveTo>
                  <a:pt x="76361" y="32727"/>
                </a:moveTo>
                <a:lnTo>
                  <a:pt x="43638" y="32727"/>
                </a:lnTo>
                <a:cubicBezTo>
                  <a:pt x="37611" y="32727"/>
                  <a:pt x="32727" y="37611"/>
                  <a:pt x="32727" y="43638"/>
                </a:cubicBezTo>
                <a:lnTo>
                  <a:pt x="32727" y="76361"/>
                </a:lnTo>
                <a:cubicBezTo>
                  <a:pt x="32727" y="82388"/>
                  <a:pt x="37611" y="87272"/>
                  <a:pt x="43638" y="87272"/>
                </a:cubicBezTo>
                <a:lnTo>
                  <a:pt x="76361" y="87272"/>
                </a:lnTo>
                <a:cubicBezTo>
                  <a:pt x="82388" y="87272"/>
                  <a:pt x="87272" y="82388"/>
                  <a:pt x="87272" y="76361"/>
                </a:cubicBezTo>
                <a:lnTo>
                  <a:pt x="87272" y="43638"/>
                </a:lnTo>
                <a:cubicBezTo>
                  <a:pt x="87272" y="37611"/>
                  <a:pt x="82388" y="32727"/>
                  <a:pt x="76361" y="32727"/>
                </a:cubicBezTo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" name="Shape 4838">
            <a:extLst>
              <a:ext uri="{FF2B5EF4-FFF2-40B4-BE49-F238E27FC236}">
                <a16:creationId xmlns:a16="http://schemas.microsoft.com/office/drawing/2014/main" id="{7090D176-A1C2-4F5D-A65E-25AAE9543BFB}"/>
              </a:ext>
            </a:extLst>
          </p:cNvPr>
          <p:cNvSpPr/>
          <p:nvPr/>
        </p:nvSpPr>
        <p:spPr>
          <a:xfrm>
            <a:off x="11050910" y="3331047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272" y="60000"/>
                </a:moveTo>
                <a:cubicBezTo>
                  <a:pt x="87272" y="69861"/>
                  <a:pt x="82022" y="78472"/>
                  <a:pt x="74183" y="83261"/>
                </a:cubicBezTo>
                <a:lnTo>
                  <a:pt x="82411" y="59483"/>
                </a:lnTo>
                <a:cubicBezTo>
                  <a:pt x="83988" y="55527"/>
                  <a:pt x="84516" y="52361"/>
                  <a:pt x="84516" y="49550"/>
                </a:cubicBezTo>
                <a:cubicBezTo>
                  <a:pt x="84516" y="48955"/>
                  <a:pt x="84450" y="48433"/>
                  <a:pt x="84411" y="47888"/>
                </a:cubicBezTo>
                <a:cubicBezTo>
                  <a:pt x="86227" y="51538"/>
                  <a:pt x="87272" y="55644"/>
                  <a:pt x="87272" y="60000"/>
                </a:cubicBezTo>
                <a:moveTo>
                  <a:pt x="63816" y="47000"/>
                </a:moveTo>
                <a:cubicBezTo>
                  <a:pt x="65488" y="46911"/>
                  <a:pt x="66994" y="46738"/>
                  <a:pt x="66994" y="46738"/>
                </a:cubicBezTo>
                <a:cubicBezTo>
                  <a:pt x="68488" y="46555"/>
                  <a:pt x="68311" y="44366"/>
                  <a:pt x="66816" y="44450"/>
                </a:cubicBezTo>
                <a:cubicBezTo>
                  <a:pt x="66816" y="44450"/>
                  <a:pt x="62327" y="44805"/>
                  <a:pt x="59427" y="44805"/>
                </a:cubicBezTo>
                <a:cubicBezTo>
                  <a:pt x="56700" y="44805"/>
                  <a:pt x="52122" y="44450"/>
                  <a:pt x="52122" y="44450"/>
                </a:cubicBezTo>
                <a:cubicBezTo>
                  <a:pt x="50627" y="44366"/>
                  <a:pt x="50455" y="46644"/>
                  <a:pt x="51950" y="46738"/>
                </a:cubicBezTo>
                <a:cubicBezTo>
                  <a:pt x="51950" y="46738"/>
                  <a:pt x="53361" y="46911"/>
                  <a:pt x="54855" y="47000"/>
                </a:cubicBezTo>
                <a:lnTo>
                  <a:pt x="59172" y="58833"/>
                </a:lnTo>
                <a:lnTo>
                  <a:pt x="53105" y="77033"/>
                </a:lnTo>
                <a:lnTo>
                  <a:pt x="43011" y="47000"/>
                </a:lnTo>
                <a:cubicBezTo>
                  <a:pt x="44677" y="46911"/>
                  <a:pt x="46183" y="46738"/>
                  <a:pt x="46183" y="46738"/>
                </a:cubicBezTo>
                <a:cubicBezTo>
                  <a:pt x="47672" y="46555"/>
                  <a:pt x="47500" y="44366"/>
                  <a:pt x="46005" y="44450"/>
                </a:cubicBezTo>
                <a:cubicBezTo>
                  <a:pt x="46005" y="44450"/>
                  <a:pt x="41516" y="44805"/>
                  <a:pt x="38616" y="44805"/>
                </a:cubicBezTo>
                <a:cubicBezTo>
                  <a:pt x="38250" y="44805"/>
                  <a:pt x="37805" y="44794"/>
                  <a:pt x="37366" y="44777"/>
                </a:cubicBezTo>
                <a:cubicBezTo>
                  <a:pt x="42266" y="37511"/>
                  <a:pt x="50572" y="32727"/>
                  <a:pt x="60000" y="32727"/>
                </a:cubicBezTo>
                <a:cubicBezTo>
                  <a:pt x="66916" y="32727"/>
                  <a:pt x="73211" y="35322"/>
                  <a:pt x="78022" y="39566"/>
                </a:cubicBezTo>
                <a:cubicBezTo>
                  <a:pt x="75500" y="39761"/>
                  <a:pt x="73883" y="42016"/>
                  <a:pt x="73883" y="44450"/>
                </a:cubicBezTo>
                <a:cubicBezTo>
                  <a:pt x="73883" y="46738"/>
                  <a:pt x="75027" y="48672"/>
                  <a:pt x="76433" y="50955"/>
                </a:cubicBezTo>
                <a:cubicBezTo>
                  <a:pt x="77488" y="52800"/>
                  <a:pt x="78716" y="55172"/>
                  <a:pt x="78716" y="58600"/>
                </a:cubicBezTo>
                <a:cubicBezTo>
                  <a:pt x="78716" y="60972"/>
                  <a:pt x="77805" y="63727"/>
                  <a:pt x="76611" y="67566"/>
                </a:cubicBezTo>
                <a:lnTo>
                  <a:pt x="73838" y="76805"/>
                </a:lnTo>
                <a:cubicBezTo>
                  <a:pt x="73838" y="76805"/>
                  <a:pt x="63816" y="47000"/>
                  <a:pt x="63816" y="47000"/>
                </a:cubicBezTo>
                <a:close/>
                <a:moveTo>
                  <a:pt x="60000" y="87272"/>
                </a:moveTo>
                <a:cubicBezTo>
                  <a:pt x="57333" y="87272"/>
                  <a:pt x="54761" y="86872"/>
                  <a:pt x="52316" y="86155"/>
                </a:cubicBezTo>
                <a:lnTo>
                  <a:pt x="60483" y="62427"/>
                </a:lnTo>
                <a:cubicBezTo>
                  <a:pt x="60483" y="62427"/>
                  <a:pt x="67838" y="82577"/>
                  <a:pt x="69033" y="85711"/>
                </a:cubicBezTo>
                <a:cubicBezTo>
                  <a:pt x="66200" y="86705"/>
                  <a:pt x="63166" y="87272"/>
                  <a:pt x="60000" y="87272"/>
                </a:cubicBezTo>
                <a:moveTo>
                  <a:pt x="32727" y="60000"/>
                </a:moveTo>
                <a:cubicBezTo>
                  <a:pt x="32727" y="56211"/>
                  <a:pt x="33500" y="52611"/>
                  <a:pt x="34894" y="49333"/>
                </a:cubicBezTo>
                <a:lnTo>
                  <a:pt x="47655" y="84300"/>
                </a:lnTo>
                <a:cubicBezTo>
                  <a:pt x="38805" y="79788"/>
                  <a:pt x="32727" y="70616"/>
                  <a:pt x="32727" y="60000"/>
                </a:cubicBezTo>
                <a:moveTo>
                  <a:pt x="60000" y="27272"/>
                </a:moveTo>
                <a:cubicBezTo>
                  <a:pt x="41927" y="27272"/>
                  <a:pt x="27272" y="41927"/>
                  <a:pt x="27272" y="60000"/>
                </a:cubicBezTo>
                <a:cubicBezTo>
                  <a:pt x="27272" y="78077"/>
                  <a:pt x="41927" y="92727"/>
                  <a:pt x="60000" y="92727"/>
                </a:cubicBezTo>
                <a:cubicBezTo>
                  <a:pt x="78077" y="92727"/>
                  <a:pt x="92727" y="78077"/>
                  <a:pt x="92727" y="60000"/>
                </a:cubicBezTo>
                <a:cubicBezTo>
                  <a:pt x="92727" y="41927"/>
                  <a:pt x="78077" y="27272"/>
                  <a:pt x="60000" y="27272"/>
                </a:cubicBezTo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8" y="120000"/>
                  <a:pt x="120000" y="93138"/>
                  <a:pt x="120000" y="60000"/>
                </a:cubicBezTo>
                <a:cubicBezTo>
                  <a:pt x="120000" y="26861"/>
                  <a:pt x="93138" y="0"/>
                  <a:pt x="60000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" name="Shape 4839">
            <a:extLst>
              <a:ext uri="{FF2B5EF4-FFF2-40B4-BE49-F238E27FC236}">
                <a16:creationId xmlns:a16="http://schemas.microsoft.com/office/drawing/2014/main" id="{C41B6D79-6730-4CA5-90C2-0202D14EA777}"/>
              </a:ext>
            </a:extLst>
          </p:cNvPr>
          <p:cNvSpPr/>
          <p:nvPr/>
        </p:nvSpPr>
        <p:spPr>
          <a:xfrm>
            <a:off x="6251560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2"/>
                  <a:pt x="29872" y="5455"/>
                  <a:pt x="60000" y="5455"/>
                </a:cubicBezTo>
                <a:cubicBezTo>
                  <a:pt x="90127" y="5455"/>
                  <a:pt x="114544" y="29872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79088" y="57272"/>
                </a:moveTo>
                <a:cubicBezTo>
                  <a:pt x="75288" y="57272"/>
                  <a:pt x="71605" y="57783"/>
                  <a:pt x="68066" y="58644"/>
                </a:cubicBezTo>
                <a:cubicBezTo>
                  <a:pt x="67244" y="56616"/>
                  <a:pt x="66338" y="54633"/>
                  <a:pt x="65350" y="52688"/>
                </a:cubicBezTo>
                <a:cubicBezTo>
                  <a:pt x="71016" y="50005"/>
                  <a:pt x="76266" y="46611"/>
                  <a:pt x="81066" y="42677"/>
                </a:cubicBezTo>
                <a:cubicBezTo>
                  <a:pt x="84566" y="46933"/>
                  <a:pt x="86772" y="52261"/>
                  <a:pt x="87177" y="58094"/>
                </a:cubicBezTo>
                <a:cubicBezTo>
                  <a:pt x="84544" y="57611"/>
                  <a:pt x="81866" y="57272"/>
                  <a:pt x="79088" y="57272"/>
                </a:cubicBezTo>
                <a:moveTo>
                  <a:pt x="73477" y="83694"/>
                </a:moveTo>
                <a:cubicBezTo>
                  <a:pt x="73155" y="76783"/>
                  <a:pt x="71983" y="70100"/>
                  <a:pt x="69944" y="63794"/>
                </a:cubicBezTo>
                <a:cubicBezTo>
                  <a:pt x="72888" y="63116"/>
                  <a:pt x="75938" y="62727"/>
                  <a:pt x="79088" y="62727"/>
                </a:cubicBezTo>
                <a:cubicBezTo>
                  <a:pt x="81811" y="62727"/>
                  <a:pt x="84438" y="63100"/>
                  <a:pt x="87005" y="63616"/>
                </a:cubicBezTo>
                <a:cubicBezTo>
                  <a:pt x="85861" y="72227"/>
                  <a:pt x="80716" y="79566"/>
                  <a:pt x="73477" y="83694"/>
                </a:cubicBezTo>
                <a:moveTo>
                  <a:pt x="60000" y="87272"/>
                </a:moveTo>
                <a:cubicBezTo>
                  <a:pt x="54144" y="87272"/>
                  <a:pt x="48733" y="85411"/>
                  <a:pt x="44283" y="82266"/>
                </a:cubicBezTo>
                <a:cubicBezTo>
                  <a:pt x="49011" y="74605"/>
                  <a:pt x="56155" y="68600"/>
                  <a:pt x="64700" y="65383"/>
                </a:cubicBezTo>
                <a:cubicBezTo>
                  <a:pt x="66816" y="71905"/>
                  <a:pt x="68005" y="78838"/>
                  <a:pt x="68133" y="86038"/>
                </a:cubicBezTo>
                <a:cubicBezTo>
                  <a:pt x="65561" y="86838"/>
                  <a:pt x="62833" y="87272"/>
                  <a:pt x="60000" y="87272"/>
                </a:cubicBezTo>
                <a:moveTo>
                  <a:pt x="32727" y="60000"/>
                </a:moveTo>
                <a:cubicBezTo>
                  <a:pt x="42450" y="60000"/>
                  <a:pt x="51738" y="58166"/>
                  <a:pt x="60288" y="54850"/>
                </a:cubicBezTo>
                <a:cubicBezTo>
                  <a:pt x="61200" y="56622"/>
                  <a:pt x="62061" y="58416"/>
                  <a:pt x="62827" y="60266"/>
                </a:cubicBezTo>
                <a:cubicBezTo>
                  <a:pt x="53411" y="63800"/>
                  <a:pt x="45500" y="70322"/>
                  <a:pt x="40138" y="78650"/>
                </a:cubicBezTo>
                <a:cubicBezTo>
                  <a:pt x="35555" y="73772"/>
                  <a:pt x="32727" y="67222"/>
                  <a:pt x="32727" y="60000"/>
                </a:cubicBezTo>
                <a:moveTo>
                  <a:pt x="46433" y="36366"/>
                </a:moveTo>
                <a:cubicBezTo>
                  <a:pt x="50650" y="40438"/>
                  <a:pt x="54405" y="44994"/>
                  <a:pt x="57516" y="50000"/>
                </a:cubicBezTo>
                <a:cubicBezTo>
                  <a:pt x="49950" y="52827"/>
                  <a:pt x="41811" y="54450"/>
                  <a:pt x="33277" y="54516"/>
                </a:cubicBezTo>
                <a:cubicBezTo>
                  <a:pt x="34866" y="46744"/>
                  <a:pt x="39766" y="40200"/>
                  <a:pt x="46433" y="36366"/>
                </a:cubicBezTo>
                <a:moveTo>
                  <a:pt x="60000" y="32727"/>
                </a:moveTo>
                <a:cubicBezTo>
                  <a:pt x="66488" y="32727"/>
                  <a:pt x="72444" y="35000"/>
                  <a:pt x="77122" y="38788"/>
                </a:cubicBezTo>
                <a:cubicBezTo>
                  <a:pt x="72705" y="42344"/>
                  <a:pt x="67872" y="45411"/>
                  <a:pt x="62677" y="47844"/>
                </a:cubicBezTo>
                <a:cubicBezTo>
                  <a:pt x="59622" y="42788"/>
                  <a:pt x="55961" y="38161"/>
                  <a:pt x="51850" y="33966"/>
                </a:cubicBezTo>
                <a:cubicBezTo>
                  <a:pt x="54427" y="33166"/>
                  <a:pt x="57161" y="32727"/>
                  <a:pt x="60000" y="32727"/>
                </a:cubicBezTo>
                <a:moveTo>
                  <a:pt x="60000" y="27272"/>
                </a:moveTo>
                <a:cubicBezTo>
                  <a:pt x="41927" y="27272"/>
                  <a:pt x="27272" y="41927"/>
                  <a:pt x="27272" y="60000"/>
                </a:cubicBezTo>
                <a:cubicBezTo>
                  <a:pt x="27272" y="78072"/>
                  <a:pt x="41927" y="92727"/>
                  <a:pt x="60000" y="92727"/>
                </a:cubicBezTo>
                <a:cubicBezTo>
                  <a:pt x="78072" y="92727"/>
                  <a:pt x="92727" y="78072"/>
                  <a:pt x="92727" y="60000"/>
                </a:cubicBezTo>
                <a:cubicBezTo>
                  <a:pt x="92727" y="41927"/>
                  <a:pt x="78072" y="27272"/>
                  <a:pt x="60000" y="27272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" name="Shape 4840">
            <a:extLst>
              <a:ext uri="{FF2B5EF4-FFF2-40B4-BE49-F238E27FC236}">
                <a16:creationId xmlns:a16="http://schemas.microsoft.com/office/drawing/2014/main" id="{10047B55-6CCB-47F0-A6F9-F7CE9B93B96C}"/>
              </a:ext>
            </a:extLst>
          </p:cNvPr>
          <p:cNvSpPr/>
          <p:nvPr/>
        </p:nvSpPr>
        <p:spPr>
          <a:xfrm>
            <a:off x="6784821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88494" y="38988"/>
                </a:moveTo>
                <a:cubicBezTo>
                  <a:pt x="86333" y="40255"/>
                  <a:pt x="83933" y="41172"/>
                  <a:pt x="81388" y="41661"/>
                </a:cubicBezTo>
                <a:cubicBezTo>
                  <a:pt x="79344" y="39522"/>
                  <a:pt x="76438" y="38188"/>
                  <a:pt x="73222" y="38188"/>
                </a:cubicBezTo>
                <a:cubicBezTo>
                  <a:pt x="67038" y="38188"/>
                  <a:pt x="62027" y="43122"/>
                  <a:pt x="62027" y="49200"/>
                </a:cubicBezTo>
                <a:cubicBezTo>
                  <a:pt x="62027" y="50061"/>
                  <a:pt x="62127" y="50900"/>
                  <a:pt x="62316" y="51711"/>
                </a:cubicBezTo>
                <a:cubicBezTo>
                  <a:pt x="53016" y="51250"/>
                  <a:pt x="44772" y="46866"/>
                  <a:pt x="39255" y="40200"/>
                </a:cubicBezTo>
                <a:cubicBezTo>
                  <a:pt x="38288" y="41827"/>
                  <a:pt x="37738" y="43722"/>
                  <a:pt x="37738" y="45738"/>
                </a:cubicBezTo>
                <a:cubicBezTo>
                  <a:pt x="37738" y="49561"/>
                  <a:pt x="39711" y="52933"/>
                  <a:pt x="42716" y="54905"/>
                </a:cubicBezTo>
                <a:cubicBezTo>
                  <a:pt x="40883" y="54850"/>
                  <a:pt x="39155" y="54355"/>
                  <a:pt x="37650" y="53527"/>
                </a:cubicBezTo>
                <a:cubicBezTo>
                  <a:pt x="37644" y="53577"/>
                  <a:pt x="37644" y="53622"/>
                  <a:pt x="37644" y="53666"/>
                </a:cubicBezTo>
                <a:cubicBezTo>
                  <a:pt x="37644" y="59005"/>
                  <a:pt x="41505" y="63455"/>
                  <a:pt x="46622" y="64466"/>
                </a:cubicBezTo>
                <a:cubicBezTo>
                  <a:pt x="45683" y="64722"/>
                  <a:pt x="44694" y="64850"/>
                  <a:pt x="43672" y="64850"/>
                </a:cubicBezTo>
                <a:cubicBezTo>
                  <a:pt x="42955" y="64850"/>
                  <a:pt x="42255" y="64783"/>
                  <a:pt x="41572" y="64655"/>
                </a:cubicBezTo>
                <a:cubicBezTo>
                  <a:pt x="42994" y="69033"/>
                  <a:pt x="47122" y="72216"/>
                  <a:pt x="52022" y="72305"/>
                </a:cubicBezTo>
                <a:cubicBezTo>
                  <a:pt x="48188" y="75261"/>
                  <a:pt x="43366" y="77016"/>
                  <a:pt x="38122" y="77016"/>
                </a:cubicBezTo>
                <a:cubicBezTo>
                  <a:pt x="37216" y="77016"/>
                  <a:pt x="36327" y="76972"/>
                  <a:pt x="35455" y="76872"/>
                </a:cubicBezTo>
                <a:cubicBezTo>
                  <a:pt x="40405" y="79988"/>
                  <a:pt x="46288" y="81816"/>
                  <a:pt x="52611" y="81816"/>
                </a:cubicBezTo>
                <a:cubicBezTo>
                  <a:pt x="73188" y="81816"/>
                  <a:pt x="84444" y="65033"/>
                  <a:pt x="84444" y="50477"/>
                </a:cubicBezTo>
                <a:cubicBezTo>
                  <a:pt x="84444" y="50000"/>
                  <a:pt x="84438" y="49522"/>
                  <a:pt x="84416" y="49050"/>
                </a:cubicBezTo>
                <a:cubicBezTo>
                  <a:pt x="86600" y="47500"/>
                  <a:pt x="88500" y="45561"/>
                  <a:pt x="90000" y="43355"/>
                </a:cubicBezTo>
                <a:cubicBezTo>
                  <a:pt x="87994" y="44222"/>
                  <a:pt x="85838" y="44816"/>
                  <a:pt x="83572" y="45083"/>
                </a:cubicBezTo>
                <a:cubicBezTo>
                  <a:pt x="85883" y="43722"/>
                  <a:pt x="87655" y="41566"/>
                  <a:pt x="88494" y="3898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" name="Shape 4841">
            <a:extLst>
              <a:ext uri="{FF2B5EF4-FFF2-40B4-BE49-F238E27FC236}">
                <a16:creationId xmlns:a16="http://schemas.microsoft.com/office/drawing/2014/main" id="{B3DC3459-6276-4C4E-9320-FD665D6A8025}"/>
              </a:ext>
            </a:extLst>
          </p:cNvPr>
          <p:cNvSpPr/>
          <p:nvPr/>
        </p:nvSpPr>
        <p:spPr>
          <a:xfrm>
            <a:off x="7318082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422" y="47044"/>
                </a:moveTo>
                <a:cubicBezTo>
                  <a:pt x="65422" y="44838"/>
                  <a:pt x="65650" y="43655"/>
                  <a:pt x="69044" y="43655"/>
                </a:cubicBezTo>
                <a:lnTo>
                  <a:pt x="73583" y="43655"/>
                </a:lnTo>
                <a:lnTo>
                  <a:pt x="73583" y="35450"/>
                </a:lnTo>
                <a:lnTo>
                  <a:pt x="66322" y="35450"/>
                </a:lnTo>
                <a:cubicBezTo>
                  <a:pt x="57600" y="35450"/>
                  <a:pt x="54533" y="39555"/>
                  <a:pt x="54533" y="46461"/>
                </a:cubicBezTo>
                <a:lnTo>
                  <a:pt x="54533" y="51788"/>
                </a:lnTo>
                <a:lnTo>
                  <a:pt x="49094" y="51788"/>
                </a:lnTo>
                <a:lnTo>
                  <a:pt x="49094" y="60000"/>
                </a:lnTo>
                <a:lnTo>
                  <a:pt x="54533" y="60000"/>
                </a:lnTo>
                <a:lnTo>
                  <a:pt x="54533" y="84550"/>
                </a:lnTo>
                <a:lnTo>
                  <a:pt x="65411" y="84550"/>
                </a:lnTo>
                <a:lnTo>
                  <a:pt x="65411" y="60000"/>
                </a:lnTo>
                <a:lnTo>
                  <a:pt x="72672" y="60000"/>
                </a:lnTo>
                <a:lnTo>
                  <a:pt x="73633" y="51788"/>
                </a:lnTo>
                <a:lnTo>
                  <a:pt x="65411" y="51788"/>
                </a:lnTo>
                <a:cubicBezTo>
                  <a:pt x="65411" y="51788"/>
                  <a:pt x="65422" y="47044"/>
                  <a:pt x="65422" y="47044"/>
                </a:cubicBezTo>
                <a:close/>
                <a:moveTo>
                  <a:pt x="114544" y="109088"/>
                </a:moveTo>
                <a:cubicBezTo>
                  <a:pt x="114544" y="112105"/>
                  <a:pt x="112105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5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Shape 4842">
            <a:extLst>
              <a:ext uri="{FF2B5EF4-FFF2-40B4-BE49-F238E27FC236}">
                <a16:creationId xmlns:a16="http://schemas.microsoft.com/office/drawing/2014/main" id="{25A822EE-6DC8-4BF4-A318-B9F4ED75B0DD}"/>
              </a:ext>
            </a:extLst>
          </p:cNvPr>
          <p:cNvSpPr/>
          <p:nvPr/>
        </p:nvSpPr>
        <p:spPr>
          <a:xfrm>
            <a:off x="7851343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577" y="67166"/>
                </a:moveTo>
                <a:cubicBezTo>
                  <a:pt x="77888" y="67166"/>
                  <a:pt x="77888" y="69050"/>
                  <a:pt x="77888" y="69050"/>
                </a:cubicBezTo>
                <a:lnTo>
                  <a:pt x="77888" y="71461"/>
                </a:lnTo>
                <a:lnTo>
                  <a:pt x="81272" y="71461"/>
                </a:lnTo>
                <a:lnTo>
                  <a:pt x="81272" y="69050"/>
                </a:lnTo>
                <a:cubicBezTo>
                  <a:pt x="81272" y="69050"/>
                  <a:pt x="81272" y="67166"/>
                  <a:pt x="79577" y="67166"/>
                </a:cubicBezTo>
                <a:moveTo>
                  <a:pt x="84927" y="68777"/>
                </a:moveTo>
                <a:lnTo>
                  <a:pt x="84927" y="74155"/>
                </a:lnTo>
                <a:lnTo>
                  <a:pt x="77888" y="74155"/>
                </a:lnTo>
                <a:lnTo>
                  <a:pt x="77888" y="78177"/>
                </a:lnTo>
                <a:cubicBezTo>
                  <a:pt x="77888" y="78177"/>
                  <a:pt x="77888" y="80061"/>
                  <a:pt x="79577" y="80061"/>
                </a:cubicBezTo>
                <a:cubicBezTo>
                  <a:pt x="81272" y="80061"/>
                  <a:pt x="81272" y="78177"/>
                  <a:pt x="81272" y="78177"/>
                </a:cubicBezTo>
                <a:lnTo>
                  <a:pt x="81272" y="76300"/>
                </a:lnTo>
                <a:lnTo>
                  <a:pt x="84927" y="76300"/>
                </a:lnTo>
                <a:lnTo>
                  <a:pt x="84927" y="79255"/>
                </a:lnTo>
                <a:cubicBezTo>
                  <a:pt x="84927" y="79255"/>
                  <a:pt x="84366" y="83016"/>
                  <a:pt x="79861" y="83016"/>
                </a:cubicBezTo>
                <a:cubicBezTo>
                  <a:pt x="75355" y="83016"/>
                  <a:pt x="74511" y="79255"/>
                  <a:pt x="74511" y="79255"/>
                </a:cubicBezTo>
                <a:lnTo>
                  <a:pt x="74511" y="68777"/>
                </a:lnTo>
                <a:cubicBezTo>
                  <a:pt x="74511" y="68777"/>
                  <a:pt x="74511" y="64211"/>
                  <a:pt x="79861" y="64211"/>
                </a:cubicBezTo>
                <a:cubicBezTo>
                  <a:pt x="85211" y="64211"/>
                  <a:pt x="84927" y="68777"/>
                  <a:pt x="84927" y="68777"/>
                </a:cubicBezTo>
                <a:moveTo>
                  <a:pt x="71694" y="78716"/>
                </a:moveTo>
                <a:cubicBezTo>
                  <a:pt x="71694" y="78716"/>
                  <a:pt x="71694" y="83016"/>
                  <a:pt x="68594" y="83016"/>
                </a:cubicBezTo>
                <a:cubicBezTo>
                  <a:pt x="66694" y="83016"/>
                  <a:pt x="65544" y="82011"/>
                  <a:pt x="64933" y="81227"/>
                </a:cubicBezTo>
                <a:lnTo>
                  <a:pt x="64933" y="82750"/>
                </a:lnTo>
                <a:lnTo>
                  <a:pt x="61266" y="82750"/>
                </a:lnTo>
                <a:lnTo>
                  <a:pt x="61266" y="58033"/>
                </a:lnTo>
                <a:lnTo>
                  <a:pt x="64933" y="58033"/>
                </a:lnTo>
                <a:lnTo>
                  <a:pt x="64933" y="66044"/>
                </a:lnTo>
                <a:cubicBezTo>
                  <a:pt x="65488" y="65455"/>
                  <a:pt x="66872" y="64211"/>
                  <a:pt x="68594" y="64211"/>
                </a:cubicBezTo>
                <a:cubicBezTo>
                  <a:pt x="70844" y="64211"/>
                  <a:pt x="71694" y="66088"/>
                  <a:pt x="71694" y="68511"/>
                </a:cubicBezTo>
                <a:cubicBezTo>
                  <a:pt x="71694" y="68511"/>
                  <a:pt x="71694" y="78716"/>
                  <a:pt x="71694" y="78716"/>
                </a:cubicBezTo>
                <a:close/>
                <a:moveTo>
                  <a:pt x="58450" y="82750"/>
                </a:moveTo>
                <a:lnTo>
                  <a:pt x="55072" y="82750"/>
                </a:lnTo>
                <a:lnTo>
                  <a:pt x="55072" y="81138"/>
                </a:lnTo>
                <a:cubicBezTo>
                  <a:pt x="55072" y="81138"/>
                  <a:pt x="53100" y="83016"/>
                  <a:pt x="50844" y="83016"/>
                </a:cubicBezTo>
                <a:cubicBezTo>
                  <a:pt x="48594" y="83016"/>
                  <a:pt x="48311" y="80866"/>
                  <a:pt x="48311" y="80866"/>
                </a:cubicBezTo>
                <a:lnTo>
                  <a:pt x="48311" y="64211"/>
                </a:lnTo>
                <a:lnTo>
                  <a:pt x="51688" y="64211"/>
                </a:lnTo>
                <a:lnTo>
                  <a:pt x="51688" y="79788"/>
                </a:lnTo>
                <a:cubicBezTo>
                  <a:pt x="51688" y="79788"/>
                  <a:pt x="51688" y="80600"/>
                  <a:pt x="52816" y="80600"/>
                </a:cubicBezTo>
                <a:cubicBezTo>
                  <a:pt x="53944" y="80600"/>
                  <a:pt x="55072" y="79255"/>
                  <a:pt x="55072" y="79255"/>
                </a:cubicBezTo>
                <a:lnTo>
                  <a:pt x="55072" y="64211"/>
                </a:lnTo>
                <a:lnTo>
                  <a:pt x="58450" y="64211"/>
                </a:lnTo>
                <a:cubicBezTo>
                  <a:pt x="58450" y="64211"/>
                  <a:pt x="58450" y="82750"/>
                  <a:pt x="58450" y="82750"/>
                </a:cubicBezTo>
                <a:close/>
                <a:moveTo>
                  <a:pt x="47750" y="61522"/>
                </a:moveTo>
                <a:lnTo>
                  <a:pt x="43522" y="61522"/>
                </a:lnTo>
                <a:lnTo>
                  <a:pt x="43522" y="82750"/>
                </a:lnTo>
                <a:lnTo>
                  <a:pt x="39577" y="82750"/>
                </a:lnTo>
                <a:lnTo>
                  <a:pt x="39577" y="61522"/>
                </a:lnTo>
                <a:lnTo>
                  <a:pt x="35355" y="61522"/>
                </a:lnTo>
                <a:lnTo>
                  <a:pt x="35355" y="58033"/>
                </a:lnTo>
                <a:lnTo>
                  <a:pt x="47750" y="58033"/>
                </a:lnTo>
                <a:cubicBezTo>
                  <a:pt x="47750" y="58033"/>
                  <a:pt x="47750" y="61522"/>
                  <a:pt x="47750" y="61522"/>
                </a:cubicBezTo>
                <a:close/>
                <a:moveTo>
                  <a:pt x="80705" y="52388"/>
                </a:moveTo>
                <a:cubicBezTo>
                  <a:pt x="80705" y="52388"/>
                  <a:pt x="70372" y="51855"/>
                  <a:pt x="60000" y="51855"/>
                </a:cubicBezTo>
                <a:cubicBezTo>
                  <a:pt x="49672" y="51855"/>
                  <a:pt x="39300" y="52388"/>
                  <a:pt x="39300" y="52388"/>
                </a:cubicBezTo>
                <a:cubicBezTo>
                  <a:pt x="34633" y="52388"/>
                  <a:pt x="30844" y="56000"/>
                  <a:pt x="30844" y="60450"/>
                </a:cubicBezTo>
                <a:cubicBezTo>
                  <a:pt x="30844" y="60450"/>
                  <a:pt x="30000" y="65677"/>
                  <a:pt x="30000" y="70927"/>
                </a:cubicBezTo>
                <a:cubicBezTo>
                  <a:pt x="30000" y="76155"/>
                  <a:pt x="30844" y="81400"/>
                  <a:pt x="30844" y="81400"/>
                </a:cubicBezTo>
                <a:cubicBezTo>
                  <a:pt x="30844" y="85855"/>
                  <a:pt x="34633" y="89466"/>
                  <a:pt x="39300" y="89466"/>
                </a:cubicBezTo>
                <a:cubicBezTo>
                  <a:pt x="39300" y="89466"/>
                  <a:pt x="49472" y="90000"/>
                  <a:pt x="60000" y="90000"/>
                </a:cubicBezTo>
                <a:cubicBezTo>
                  <a:pt x="70172" y="90000"/>
                  <a:pt x="80705" y="89466"/>
                  <a:pt x="80705" y="89466"/>
                </a:cubicBezTo>
                <a:cubicBezTo>
                  <a:pt x="85372" y="89466"/>
                  <a:pt x="89161" y="85855"/>
                  <a:pt x="89161" y="81400"/>
                </a:cubicBezTo>
                <a:cubicBezTo>
                  <a:pt x="89161" y="81400"/>
                  <a:pt x="90000" y="76111"/>
                  <a:pt x="90000" y="70927"/>
                </a:cubicBezTo>
                <a:cubicBezTo>
                  <a:pt x="90000" y="65633"/>
                  <a:pt x="89161" y="60450"/>
                  <a:pt x="89161" y="60450"/>
                </a:cubicBezTo>
                <a:cubicBezTo>
                  <a:pt x="89161" y="56000"/>
                  <a:pt x="85372" y="52388"/>
                  <a:pt x="80705" y="52388"/>
                </a:cubicBezTo>
                <a:moveTo>
                  <a:pt x="66622" y="67166"/>
                </a:moveTo>
                <a:cubicBezTo>
                  <a:pt x="65888" y="67166"/>
                  <a:pt x="65316" y="67594"/>
                  <a:pt x="64933" y="68016"/>
                </a:cubicBezTo>
                <a:lnTo>
                  <a:pt x="64933" y="79311"/>
                </a:lnTo>
                <a:cubicBezTo>
                  <a:pt x="65283" y="79694"/>
                  <a:pt x="65822" y="80061"/>
                  <a:pt x="66622" y="80061"/>
                </a:cubicBezTo>
                <a:cubicBezTo>
                  <a:pt x="68311" y="80061"/>
                  <a:pt x="68311" y="78177"/>
                  <a:pt x="68311" y="78177"/>
                </a:cubicBezTo>
                <a:lnTo>
                  <a:pt x="68311" y="69050"/>
                </a:lnTo>
                <a:cubicBezTo>
                  <a:pt x="68311" y="69050"/>
                  <a:pt x="68027" y="67166"/>
                  <a:pt x="66622" y="67166"/>
                </a:cubicBezTo>
                <a:moveTo>
                  <a:pt x="114544" y="109088"/>
                </a:moveTo>
                <a:cubicBezTo>
                  <a:pt x="114544" y="112105"/>
                  <a:pt x="112105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5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44366" y="48616"/>
                </a:moveTo>
                <a:lnTo>
                  <a:pt x="48311" y="48616"/>
                </a:lnTo>
                <a:lnTo>
                  <a:pt x="48311" y="39933"/>
                </a:lnTo>
                <a:lnTo>
                  <a:pt x="52816" y="27611"/>
                </a:lnTo>
                <a:lnTo>
                  <a:pt x="49155" y="27611"/>
                </a:lnTo>
                <a:lnTo>
                  <a:pt x="46338" y="35738"/>
                </a:lnTo>
                <a:lnTo>
                  <a:pt x="43522" y="27611"/>
                </a:lnTo>
                <a:lnTo>
                  <a:pt x="39577" y="27611"/>
                </a:lnTo>
                <a:lnTo>
                  <a:pt x="44366" y="39933"/>
                </a:lnTo>
                <a:cubicBezTo>
                  <a:pt x="44366" y="39933"/>
                  <a:pt x="44366" y="48616"/>
                  <a:pt x="44366" y="48616"/>
                </a:cubicBezTo>
                <a:close/>
                <a:moveTo>
                  <a:pt x="56477" y="36855"/>
                </a:moveTo>
                <a:cubicBezTo>
                  <a:pt x="56477" y="35927"/>
                  <a:pt x="57238" y="35177"/>
                  <a:pt x="58172" y="35177"/>
                </a:cubicBezTo>
                <a:cubicBezTo>
                  <a:pt x="59105" y="35177"/>
                  <a:pt x="59861" y="35927"/>
                  <a:pt x="59861" y="36855"/>
                </a:cubicBezTo>
                <a:lnTo>
                  <a:pt x="59861" y="44694"/>
                </a:lnTo>
                <a:cubicBezTo>
                  <a:pt x="59861" y="45622"/>
                  <a:pt x="59105" y="46377"/>
                  <a:pt x="58172" y="46377"/>
                </a:cubicBezTo>
                <a:cubicBezTo>
                  <a:pt x="57238" y="46377"/>
                  <a:pt x="56477" y="45622"/>
                  <a:pt x="56477" y="44694"/>
                </a:cubicBezTo>
                <a:cubicBezTo>
                  <a:pt x="56477" y="44694"/>
                  <a:pt x="56477" y="36855"/>
                  <a:pt x="56477" y="36855"/>
                </a:cubicBezTo>
                <a:close/>
                <a:moveTo>
                  <a:pt x="57605" y="48894"/>
                </a:moveTo>
                <a:lnTo>
                  <a:pt x="58733" y="48894"/>
                </a:lnTo>
                <a:cubicBezTo>
                  <a:pt x="61222" y="48894"/>
                  <a:pt x="63238" y="46888"/>
                  <a:pt x="63238" y="44416"/>
                </a:cubicBezTo>
                <a:lnTo>
                  <a:pt x="63238" y="37133"/>
                </a:lnTo>
                <a:cubicBezTo>
                  <a:pt x="63238" y="34661"/>
                  <a:pt x="61222" y="32650"/>
                  <a:pt x="58733" y="32650"/>
                </a:cubicBezTo>
                <a:lnTo>
                  <a:pt x="57605" y="32650"/>
                </a:lnTo>
                <a:cubicBezTo>
                  <a:pt x="55116" y="32650"/>
                  <a:pt x="53100" y="34661"/>
                  <a:pt x="53100" y="37133"/>
                </a:cubicBezTo>
                <a:lnTo>
                  <a:pt x="53100" y="44416"/>
                </a:lnTo>
                <a:cubicBezTo>
                  <a:pt x="53100" y="46888"/>
                  <a:pt x="55116" y="48894"/>
                  <a:pt x="57605" y="48894"/>
                </a:cubicBezTo>
                <a:moveTo>
                  <a:pt x="68877" y="48894"/>
                </a:moveTo>
                <a:cubicBezTo>
                  <a:pt x="71127" y="48894"/>
                  <a:pt x="73100" y="46938"/>
                  <a:pt x="73100" y="46938"/>
                </a:cubicBezTo>
                <a:lnTo>
                  <a:pt x="73100" y="48616"/>
                </a:lnTo>
                <a:lnTo>
                  <a:pt x="76483" y="48616"/>
                </a:lnTo>
                <a:lnTo>
                  <a:pt x="76483" y="32650"/>
                </a:lnTo>
                <a:lnTo>
                  <a:pt x="73100" y="32650"/>
                </a:lnTo>
                <a:lnTo>
                  <a:pt x="73100" y="44977"/>
                </a:lnTo>
                <a:cubicBezTo>
                  <a:pt x="73100" y="44977"/>
                  <a:pt x="71972" y="46377"/>
                  <a:pt x="70844" y="46377"/>
                </a:cubicBezTo>
                <a:cubicBezTo>
                  <a:pt x="69722" y="46377"/>
                  <a:pt x="69722" y="45538"/>
                  <a:pt x="69722" y="45538"/>
                </a:cubicBezTo>
                <a:lnTo>
                  <a:pt x="69722" y="32650"/>
                </a:lnTo>
                <a:lnTo>
                  <a:pt x="66338" y="32650"/>
                </a:lnTo>
                <a:lnTo>
                  <a:pt x="66338" y="46655"/>
                </a:lnTo>
                <a:cubicBezTo>
                  <a:pt x="66338" y="46655"/>
                  <a:pt x="66622" y="48894"/>
                  <a:pt x="68877" y="48894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Shape 4843">
            <a:extLst>
              <a:ext uri="{FF2B5EF4-FFF2-40B4-BE49-F238E27FC236}">
                <a16:creationId xmlns:a16="http://schemas.microsoft.com/office/drawing/2014/main" id="{60684986-B722-4A92-A62D-B056315004BF}"/>
              </a:ext>
            </a:extLst>
          </p:cNvPr>
          <p:cNvSpPr/>
          <p:nvPr/>
        </p:nvSpPr>
        <p:spPr>
          <a:xfrm>
            <a:off x="8384604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59288" y="35455"/>
                </a:moveTo>
                <a:cubicBezTo>
                  <a:pt x="58127" y="35605"/>
                  <a:pt x="56972" y="35750"/>
                  <a:pt x="55805" y="35888"/>
                </a:cubicBezTo>
                <a:cubicBezTo>
                  <a:pt x="53622" y="36433"/>
                  <a:pt x="51238" y="36944"/>
                  <a:pt x="49472" y="37977"/>
                </a:cubicBezTo>
                <a:cubicBezTo>
                  <a:pt x="44750" y="40738"/>
                  <a:pt x="41483" y="43961"/>
                  <a:pt x="39294" y="49200"/>
                </a:cubicBezTo>
                <a:cubicBezTo>
                  <a:pt x="38938" y="50050"/>
                  <a:pt x="38927" y="50872"/>
                  <a:pt x="38666" y="51811"/>
                </a:cubicBezTo>
                <a:cubicBezTo>
                  <a:pt x="36988" y="57916"/>
                  <a:pt x="39966" y="64238"/>
                  <a:pt x="43577" y="66422"/>
                </a:cubicBezTo>
                <a:cubicBezTo>
                  <a:pt x="44272" y="66844"/>
                  <a:pt x="45855" y="67588"/>
                  <a:pt x="46433" y="66594"/>
                </a:cubicBezTo>
                <a:cubicBezTo>
                  <a:pt x="46755" y="66050"/>
                  <a:pt x="46683" y="65322"/>
                  <a:pt x="46877" y="64683"/>
                </a:cubicBezTo>
                <a:cubicBezTo>
                  <a:pt x="47011" y="64266"/>
                  <a:pt x="47422" y="63466"/>
                  <a:pt x="47327" y="62944"/>
                </a:cubicBezTo>
                <a:cubicBezTo>
                  <a:pt x="47166" y="62055"/>
                  <a:pt x="46211" y="61488"/>
                  <a:pt x="45811" y="60772"/>
                </a:cubicBezTo>
                <a:cubicBezTo>
                  <a:pt x="44994" y="59311"/>
                  <a:pt x="44955" y="58022"/>
                  <a:pt x="44555" y="56072"/>
                </a:cubicBezTo>
                <a:cubicBezTo>
                  <a:pt x="44588" y="55811"/>
                  <a:pt x="44616" y="55550"/>
                  <a:pt x="44650" y="55288"/>
                </a:cubicBezTo>
                <a:cubicBezTo>
                  <a:pt x="44766" y="53105"/>
                  <a:pt x="45133" y="51533"/>
                  <a:pt x="45811" y="49983"/>
                </a:cubicBezTo>
                <a:cubicBezTo>
                  <a:pt x="47783" y="45427"/>
                  <a:pt x="50955" y="42888"/>
                  <a:pt x="56077" y="41372"/>
                </a:cubicBezTo>
                <a:cubicBezTo>
                  <a:pt x="57222" y="41033"/>
                  <a:pt x="60455" y="40488"/>
                  <a:pt x="62150" y="40850"/>
                </a:cubicBezTo>
                <a:cubicBezTo>
                  <a:pt x="63161" y="41027"/>
                  <a:pt x="64172" y="41194"/>
                  <a:pt x="65183" y="41372"/>
                </a:cubicBezTo>
                <a:cubicBezTo>
                  <a:pt x="68850" y="42527"/>
                  <a:pt x="71522" y="44655"/>
                  <a:pt x="72950" y="47983"/>
                </a:cubicBezTo>
                <a:cubicBezTo>
                  <a:pt x="73844" y="50055"/>
                  <a:pt x="74105" y="54022"/>
                  <a:pt x="73483" y="56683"/>
                </a:cubicBezTo>
                <a:cubicBezTo>
                  <a:pt x="73188" y="57938"/>
                  <a:pt x="73238" y="59022"/>
                  <a:pt x="72861" y="60161"/>
                </a:cubicBezTo>
                <a:cubicBezTo>
                  <a:pt x="71472" y="64383"/>
                  <a:pt x="69433" y="68294"/>
                  <a:pt x="64822" y="69377"/>
                </a:cubicBezTo>
                <a:cubicBezTo>
                  <a:pt x="61783" y="70100"/>
                  <a:pt x="59505" y="68244"/>
                  <a:pt x="58755" y="66338"/>
                </a:cubicBezTo>
                <a:cubicBezTo>
                  <a:pt x="58544" y="65811"/>
                  <a:pt x="58188" y="64866"/>
                  <a:pt x="58400" y="63988"/>
                </a:cubicBezTo>
                <a:cubicBezTo>
                  <a:pt x="59200" y="60561"/>
                  <a:pt x="60361" y="57494"/>
                  <a:pt x="61255" y="54072"/>
                </a:cubicBezTo>
                <a:cubicBezTo>
                  <a:pt x="62105" y="50811"/>
                  <a:pt x="60488" y="48238"/>
                  <a:pt x="57950" y="47638"/>
                </a:cubicBezTo>
                <a:cubicBezTo>
                  <a:pt x="54794" y="46883"/>
                  <a:pt x="52355" y="49811"/>
                  <a:pt x="51522" y="51722"/>
                </a:cubicBezTo>
                <a:cubicBezTo>
                  <a:pt x="50861" y="53244"/>
                  <a:pt x="50461" y="56050"/>
                  <a:pt x="50983" y="58072"/>
                </a:cubicBezTo>
                <a:cubicBezTo>
                  <a:pt x="51155" y="58716"/>
                  <a:pt x="51927" y="60433"/>
                  <a:pt x="51788" y="61033"/>
                </a:cubicBezTo>
                <a:cubicBezTo>
                  <a:pt x="51183" y="63677"/>
                  <a:pt x="50488" y="66522"/>
                  <a:pt x="49738" y="69116"/>
                </a:cubicBezTo>
                <a:cubicBezTo>
                  <a:pt x="48955" y="71827"/>
                  <a:pt x="48533" y="74594"/>
                  <a:pt x="47772" y="77211"/>
                </a:cubicBezTo>
                <a:cubicBezTo>
                  <a:pt x="47422" y="78411"/>
                  <a:pt x="47438" y="79700"/>
                  <a:pt x="47150" y="80950"/>
                </a:cubicBezTo>
                <a:lnTo>
                  <a:pt x="47150" y="82777"/>
                </a:lnTo>
                <a:cubicBezTo>
                  <a:pt x="46888" y="83933"/>
                  <a:pt x="47083" y="85988"/>
                  <a:pt x="47327" y="87127"/>
                </a:cubicBezTo>
                <a:cubicBezTo>
                  <a:pt x="47488" y="87861"/>
                  <a:pt x="47233" y="88766"/>
                  <a:pt x="47594" y="89300"/>
                </a:cubicBezTo>
                <a:cubicBezTo>
                  <a:pt x="47600" y="89688"/>
                  <a:pt x="47650" y="89777"/>
                  <a:pt x="47772" y="90000"/>
                </a:cubicBezTo>
                <a:cubicBezTo>
                  <a:pt x="48888" y="89966"/>
                  <a:pt x="50433" y="87027"/>
                  <a:pt x="50983" y="86172"/>
                </a:cubicBezTo>
                <a:cubicBezTo>
                  <a:pt x="52050" y="84533"/>
                  <a:pt x="53033" y="82783"/>
                  <a:pt x="53844" y="80866"/>
                </a:cubicBezTo>
                <a:cubicBezTo>
                  <a:pt x="54572" y="79138"/>
                  <a:pt x="54688" y="77227"/>
                  <a:pt x="55272" y="75383"/>
                </a:cubicBezTo>
                <a:cubicBezTo>
                  <a:pt x="55694" y="74050"/>
                  <a:pt x="56294" y="72494"/>
                  <a:pt x="56433" y="71033"/>
                </a:cubicBezTo>
                <a:lnTo>
                  <a:pt x="56522" y="71033"/>
                </a:lnTo>
                <a:cubicBezTo>
                  <a:pt x="56755" y="71833"/>
                  <a:pt x="57594" y="72416"/>
                  <a:pt x="58222" y="72861"/>
                </a:cubicBezTo>
                <a:cubicBezTo>
                  <a:pt x="60183" y="74261"/>
                  <a:pt x="63566" y="75555"/>
                  <a:pt x="67233" y="74688"/>
                </a:cubicBezTo>
                <a:cubicBezTo>
                  <a:pt x="71388" y="73705"/>
                  <a:pt x="74700" y="71755"/>
                  <a:pt x="76877" y="68855"/>
                </a:cubicBezTo>
                <a:cubicBezTo>
                  <a:pt x="78483" y="66727"/>
                  <a:pt x="79694" y="64261"/>
                  <a:pt x="80627" y="61466"/>
                </a:cubicBezTo>
                <a:cubicBezTo>
                  <a:pt x="81088" y="60094"/>
                  <a:pt x="81183" y="58572"/>
                  <a:pt x="81522" y="57116"/>
                </a:cubicBezTo>
                <a:cubicBezTo>
                  <a:pt x="82372" y="53466"/>
                  <a:pt x="81238" y="49072"/>
                  <a:pt x="80183" y="46677"/>
                </a:cubicBezTo>
                <a:cubicBezTo>
                  <a:pt x="76977" y="39433"/>
                  <a:pt x="70166" y="35300"/>
                  <a:pt x="59288" y="35455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" name="Shape 4844">
            <a:extLst>
              <a:ext uri="{FF2B5EF4-FFF2-40B4-BE49-F238E27FC236}">
                <a16:creationId xmlns:a16="http://schemas.microsoft.com/office/drawing/2014/main" id="{C8DB86AB-F14D-469A-8F15-CBEB05C6740C}"/>
              </a:ext>
            </a:extLst>
          </p:cNvPr>
          <p:cNvSpPr/>
          <p:nvPr/>
        </p:nvSpPr>
        <p:spPr>
          <a:xfrm>
            <a:off x="8917865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338" y="38172"/>
                </a:moveTo>
                <a:cubicBezTo>
                  <a:pt x="71750" y="37944"/>
                  <a:pt x="66611" y="41872"/>
                  <a:pt x="63916" y="49955"/>
                </a:cubicBezTo>
                <a:cubicBezTo>
                  <a:pt x="65300" y="49427"/>
                  <a:pt x="66655" y="49161"/>
                  <a:pt x="67955" y="49161"/>
                </a:cubicBezTo>
                <a:cubicBezTo>
                  <a:pt x="70733" y="49161"/>
                  <a:pt x="71955" y="50600"/>
                  <a:pt x="71627" y="53466"/>
                </a:cubicBezTo>
                <a:cubicBezTo>
                  <a:pt x="71461" y="55205"/>
                  <a:pt x="70238" y="57738"/>
                  <a:pt x="67955" y="61061"/>
                </a:cubicBezTo>
                <a:cubicBezTo>
                  <a:pt x="65672" y="64383"/>
                  <a:pt x="63955" y="66044"/>
                  <a:pt x="62816" y="66044"/>
                </a:cubicBezTo>
                <a:cubicBezTo>
                  <a:pt x="61350" y="66044"/>
                  <a:pt x="60000" y="63477"/>
                  <a:pt x="58777" y="58344"/>
                </a:cubicBezTo>
                <a:cubicBezTo>
                  <a:pt x="58366" y="56833"/>
                  <a:pt x="57633" y="52977"/>
                  <a:pt x="56572" y="46783"/>
                </a:cubicBezTo>
                <a:cubicBezTo>
                  <a:pt x="55594" y="41044"/>
                  <a:pt x="52983" y="38355"/>
                  <a:pt x="48738" y="38733"/>
                </a:cubicBezTo>
                <a:cubicBezTo>
                  <a:pt x="46944" y="38888"/>
                  <a:pt x="44255" y="40400"/>
                  <a:pt x="40666" y="43266"/>
                </a:cubicBezTo>
                <a:cubicBezTo>
                  <a:pt x="38050" y="45461"/>
                  <a:pt x="35400" y="47650"/>
                  <a:pt x="32705" y="49844"/>
                </a:cubicBezTo>
                <a:lnTo>
                  <a:pt x="35277" y="52900"/>
                </a:lnTo>
                <a:cubicBezTo>
                  <a:pt x="37722" y="51316"/>
                  <a:pt x="39150" y="50522"/>
                  <a:pt x="39561" y="50522"/>
                </a:cubicBezTo>
                <a:cubicBezTo>
                  <a:pt x="41438" y="50522"/>
                  <a:pt x="43188" y="53238"/>
                  <a:pt x="44822" y="58683"/>
                </a:cubicBezTo>
                <a:cubicBezTo>
                  <a:pt x="46294" y="63672"/>
                  <a:pt x="47761" y="68655"/>
                  <a:pt x="49227" y="73638"/>
                </a:cubicBezTo>
                <a:cubicBezTo>
                  <a:pt x="51433" y="79077"/>
                  <a:pt x="54127" y="81794"/>
                  <a:pt x="57311" y="81794"/>
                </a:cubicBezTo>
                <a:cubicBezTo>
                  <a:pt x="62450" y="81794"/>
                  <a:pt x="68727" y="77338"/>
                  <a:pt x="76161" y="68427"/>
                </a:cubicBezTo>
                <a:cubicBezTo>
                  <a:pt x="83338" y="59888"/>
                  <a:pt x="87050" y="53166"/>
                  <a:pt x="87294" y="48255"/>
                </a:cubicBezTo>
                <a:cubicBezTo>
                  <a:pt x="87622" y="41683"/>
                  <a:pt x="84972" y="38327"/>
                  <a:pt x="79338" y="38172"/>
                </a:cubicBezTo>
                <a:moveTo>
                  <a:pt x="114544" y="109088"/>
                </a:moveTo>
                <a:cubicBezTo>
                  <a:pt x="114544" y="112105"/>
                  <a:pt x="112105" y="114544"/>
                  <a:pt x="109088" y="114544"/>
                </a:cubicBezTo>
                <a:lnTo>
                  <a:pt x="10911" y="114544"/>
                </a:lnTo>
                <a:cubicBezTo>
                  <a:pt x="7894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894"/>
                  <a:pt x="7894" y="5455"/>
                  <a:pt x="10911" y="5455"/>
                </a:cubicBezTo>
                <a:lnTo>
                  <a:pt x="109088" y="5455"/>
                </a:lnTo>
                <a:cubicBezTo>
                  <a:pt x="112105" y="5455"/>
                  <a:pt x="114544" y="7894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" name="Shape 4845">
            <a:extLst>
              <a:ext uri="{FF2B5EF4-FFF2-40B4-BE49-F238E27FC236}">
                <a16:creationId xmlns:a16="http://schemas.microsoft.com/office/drawing/2014/main" id="{9D4B5E4F-E776-4D1F-BB8A-8501D1942C0D}"/>
              </a:ext>
            </a:extLst>
          </p:cNvPr>
          <p:cNvSpPr/>
          <p:nvPr/>
        </p:nvSpPr>
        <p:spPr>
          <a:xfrm>
            <a:off x="9451126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894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894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81800" y="40888"/>
                </a:moveTo>
                <a:lnTo>
                  <a:pt x="76344" y="40888"/>
                </a:lnTo>
                <a:lnTo>
                  <a:pt x="76344" y="49072"/>
                </a:lnTo>
                <a:lnTo>
                  <a:pt x="68138" y="49072"/>
                </a:lnTo>
                <a:lnTo>
                  <a:pt x="68138" y="54527"/>
                </a:lnTo>
                <a:lnTo>
                  <a:pt x="76344" y="54527"/>
                </a:lnTo>
                <a:lnTo>
                  <a:pt x="76344" y="62683"/>
                </a:lnTo>
                <a:lnTo>
                  <a:pt x="81800" y="62683"/>
                </a:lnTo>
                <a:lnTo>
                  <a:pt x="81800" y="54527"/>
                </a:lnTo>
                <a:lnTo>
                  <a:pt x="90022" y="54527"/>
                </a:lnTo>
                <a:lnTo>
                  <a:pt x="90022" y="49072"/>
                </a:lnTo>
                <a:lnTo>
                  <a:pt x="81800" y="49072"/>
                </a:lnTo>
                <a:cubicBezTo>
                  <a:pt x="81800" y="49072"/>
                  <a:pt x="81800" y="40888"/>
                  <a:pt x="81800" y="40888"/>
                </a:cubicBezTo>
                <a:close/>
                <a:moveTo>
                  <a:pt x="51783" y="77477"/>
                </a:moveTo>
                <a:cubicBezTo>
                  <a:pt x="47888" y="77477"/>
                  <a:pt x="44833" y="74972"/>
                  <a:pt x="44833" y="71772"/>
                </a:cubicBezTo>
                <a:cubicBezTo>
                  <a:pt x="44833" y="68844"/>
                  <a:pt x="48405" y="66272"/>
                  <a:pt x="52477" y="66272"/>
                </a:cubicBezTo>
                <a:lnTo>
                  <a:pt x="52477" y="65127"/>
                </a:lnTo>
                <a:lnTo>
                  <a:pt x="52583" y="66272"/>
                </a:lnTo>
                <a:cubicBezTo>
                  <a:pt x="53461" y="66277"/>
                  <a:pt x="54316" y="66411"/>
                  <a:pt x="55122" y="66666"/>
                </a:cubicBezTo>
                <a:lnTo>
                  <a:pt x="55927" y="67244"/>
                </a:lnTo>
                <a:cubicBezTo>
                  <a:pt x="57994" y="68727"/>
                  <a:pt x="59094" y="69561"/>
                  <a:pt x="59416" y="70911"/>
                </a:cubicBezTo>
                <a:cubicBezTo>
                  <a:pt x="59500" y="71261"/>
                  <a:pt x="59538" y="71616"/>
                  <a:pt x="59538" y="71966"/>
                </a:cubicBezTo>
                <a:cubicBezTo>
                  <a:pt x="59538" y="75622"/>
                  <a:pt x="56927" y="77477"/>
                  <a:pt x="51783" y="77477"/>
                </a:cubicBezTo>
                <a:moveTo>
                  <a:pt x="47455" y="48550"/>
                </a:moveTo>
                <a:cubicBezTo>
                  <a:pt x="47188" y="46455"/>
                  <a:pt x="47633" y="44522"/>
                  <a:pt x="48633" y="43366"/>
                </a:cubicBezTo>
                <a:cubicBezTo>
                  <a:pt x="49244" y="42666"/>
                  <a:pt x="50033" y="42288"/>
                  <a:pt x="50905" y="42288"/>
                </a:cubicBezTo>
                <a:lnTo>
                  <a:pt x="50905" y="41161"/>
                </a:lnTo>
                <a:lnTo>
                  <a:pt x="50911" y="41161"/>
                </a:lnTo>
                <a:lnTo>
                  <a:pt x="51011" y="42294"/>
                </a:lnTo>
                <a:cubicBezTo>
                  <a:pt x="53627" y="42377"/>
                  <a:pt x="56138" y="45472"/>
                  <a:pt x="56605" y="49194"/>
                </a:cubicBezTo>
                <a:cubicBezTo>
                  <a:pt x="56872" y="51327"/>
                  <a:pt x="56411" y="53305"/>
                  <a:pt x="55383" y="54494"/>
                </a:cubicBezTo>
                <a:cubicBezTo>
                  <a:pt x="54777" y="55194"/>
                  <a:pt x="54005" y="55566"/>
                  <a:pt x="53055" y="55561"/>
                </a:cubicBezTo>
                <a:lnTo>
                  <a:pt x="53050" y="55561"/>
                </a:lnTo>
                <a:cubicBezTo>
                  <a:pt x="50483" y="55488"/>
                  <a:pt x="47916" y="52272"/>
                  <a:pt x="47455" y="48550"/>
                </a:cubicBezTo>
                <a:moveTo>
                  <a:pt x="60211" y="62200"/>
                </a:moveTo>
                <a:cubicBezTo>
                  <a:pt x="58811" y="61161"/>
                  <a:pt x="57505" y="59622"/>
                  <a:pt x="57455" y="59150"/>
                </a:cubicBezTo>
                <a:cubicBezTo>
                  <a:pt x="57455" y="58327"/>
                  <a:pt x="57455" y="57950"/>
                  <a:pt x="59383" y="56377"/>
                </a:cubicBezTo>
                <a:cubicBezTo>
                  <a:pt x="61877" y="54333"/>
                  <a:pt x="63255" y="51644"/>
                  <a:pt x="63255" y="48800"/>
                </a:cubicBezTo>
                <a:cubicBezTo>
                  <a:pt x="63255" y="46344"/>
                  <a:pt x="62566" y="44150"/>
                  <a:pt x="61383" y="42555"/>
                </a:cubicBezTo>
                <a:lnTo>
                  <a:pt x="62433" y="42555"/>
                </a:lnTo>
                <a:lnTo>
                  <a:pt x="68200" y="38183"/>
                </a:lnTo>
                <a:lnTo>
                  <a:pt x="52572" y="38183"/>
                </a:lnTo>
                <a:cubicBezTo>
                  <a:pt x="46300" y="38183"/>
                  <a:pt x="40805" y="43111"/>
                  <a:pt x="40805" y="48716"/>
                </a:cubicBezTo>
                <a:cubicBezTo>
                  <a:pt x="40805" y="54511"/>
                  <a:pt x="45050" y="58916"/>
                  <a:pt x="50755" y="59155"/>
                </a:cubicBezTo>
                <a:cubicBezTo>
                  <a:pt x="50672" y="59566"/>
                  <a:pt x="50627" y="59972"/>
                  <a:pt x="50627" y="60372"/>
                </a:cubicBezTo>
                <a:cubicBezTo>
                  <a:pt x="50627" y="61211"/>
                  <a:pt x="50816" y="62011"/>
                  <a:pt x="51200" y="62777"/>
                </a:cubicBezTo>
                <a:cubicBezTo>
                  <a:pt x="44122" y="62827"/>
                  <a:pt x="38161" y="67561"/>
                  <a:pt x="38161" y="73150"/>
                </a:cubicBezTo>
                <a:cubicBezTo>
                  <a:pt x="38161" y="78172"/>
                  <a:pt x="43900" y="81816"/>
                  <a:pt x="51805" y="81816"/>
                </a:cubicBezTo>
                <a:cubicBezTo>
                  <a:pt x="60338" y="81816"/>
                  <a:pt x="64944" y="76477"/>
                  <a:pt x="64944" y="71444"/>
                </a:cubicBezTo>
                <a:cubicBezTo>
                  <a:pt x="64944" y="67266"/>
                  <a:pt x="63661" y="64755"/>
                  <a:pt x="60211" y="6220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" name="Shape 4846">
            <a:extLst>
              <a:ext uri="{FF2B5EF4-FFF2-40B4-BE49-F238E27FC236}">
                <a16:creationId xmlns:a16="http://schemas.microsoft.com/office/drawing/2014/main" id="{DB2DF3D6-7591-452A-9D0E-9EFAA4238742}"/>
              </a:ext>
            </a:extLst>
          </p:cNvPr>
          <p:cNvSpPr/>
          <p:nvPr/>
        </p:nvSpPr>
        <p:spPr>
          <a:xfrm>
            <a:off x="9984387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611" y="51783"/>
                </a:moveTo>
                <a:cubicBezTo>
                  <a:pt x="66527" y="51783"/>
                  <a:pt x="65444" y="56644"/>
                  <a:pt x="65444" y="56644"/>
                </a:cubicBezTo>
                <a:lnTo>
                  <a:pt x="65455" y="51816"/>
                </a:lnTo>
                <a:lnTo>
                  <a:pt x="54544" y="51816"/>
                </a:lnTo>
                <a:lnTo>
                  <a:pt x="54544" y="81816"/>
                </a:lnTo>
                <a:lnTo>
                  <a:pt x="65455" y="81816"/>
                </a:lnTo>
                <a:lnTo>
                  <a:pt x="65455" y="65455"/>
                </a:lnTo>
                <a:cubicBezTo>
                  <a:pt x="65455" y="65455"/>
                  <a:pt x="65455" y="59961"/>
                  <a:pt x="70088" y="59961"/>
                </a:cubicBezTo>
                <a:cubicBezTo>
                  <a:pt x="72700" y="59961"/>
                  <a:pt x="73638" y="62400"/>
                  <a:pt x="73638" y="65455"/>
                </a:cubicBezTo>
                <a:lnTo>
                  <a:pt x="73638" y="81816"/>
                </a:lnTo>
                <a:lnTo>
                  <a:pt x="84544" y="81816"/>
                </a:lnTo>
                <a:lnTo>
                  <a:pt x="84544" y="65455"/>
                </a:lnTo>
                <a:cubicBezTo>
                  <a:pt x="84544" y="56916"/>
                  <a:pt x="80833" y="51783"/>
                  <a:pt x="74611" y="51783"/>
                </a:cubicBezTo>
                <a:moveTo>
                  <a:pt x="38183" y="81816"/>
                </a:moveTo>
                <a:lnTo>
                  <a:pt x="49050" y="81816"/>
                </a:lnTo>
                <a:lnTo>
                  <a:pt x="49050" y="51783"/>
                </a:lnTo>
                <a:lnTo>
                  <a:pt x="38183" y="51783"/>
                </a:lnTo>
                <a:cubicBezTo>
                  <a:pt x="38183" y="51783"/>
                  <a:pt x="38183" y="81816"/>
                  <a:pt x="38183" y="81816"/>
                </a:cubicBezTo>
                <a:close/>
                <a:moveTo>
                  <a:pt x="114544" y="109088"/>
                </a:moveTo>
                <a:cubicBezTo>
                  <a:pt x="114544" y="112105"/>
                  <a:pt x="112105" y="114544"/>
                  <a:pt x="109088" y="114544"/>
                </a:cubicBezTo>
                <a:lnTo>
                  <a:pt x="10911" y="114544"/>
                </a:lnTo>
                <a:cubicBezTo>
                  <a:pt x="7894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894"/>
                  <a:pt x="7894" y="5455"/>
                  <a:pt x="10911" y="5455"/>
                </a:cubicBezTo>
                <a:lnTo>
                  <a:pt x="109088" y="5455"/>
                </a:lnTo>
                <a:cubicBezTo>
                  <a:pt x="112105" y="5455"/>
                  <a:pt x="114544" y="7894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43616" y="38183"/>
                </a:moveTo>
                <a:cubicBezTo>
                  <a:pt x="40616" y="38183"/>
                  <a:pt x="38183" y="40627"/>
                  <a:pt x="38183" y="43644"/>
                </a:cubicBezTo>
                <a:cubicBezTo>
                  <a:pt x="38183" y="46661"/>
                  <a:pt x="40616" y="49105"/>
                  <a:pt x="43616" y="49105"/>
                </a:cubicBezTo>
                <a:cubicBezTo>
                  <a:pt x="46616" y="49105"/>
                  <a:pt x="49050" y="46661"/>
                  <a:pt x="49050" y="43644"/>
                </a:cubicBezTo>
                <a:cubicBezTo>
                  <a:pt x="49050" y="40627"/>
                  <a:pt x="46616" y="38183"/>
                  <a:pt x="43616" y="381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Shape 4847">
            <a:extLst>
              <a:ext uri="{FF2B5EF4-FFF2-40B4-BE49-F238E27FC236}">
                <a16:creationId xmlns:a16="http://schemas.microsoft.com/office/drawing/2014/main" id="{2E13D9FF-9375-4662-A12F-1794F88A88BF}"/>
              </a:ext>
            </a:extLst>
          </p:cNvPr>
          <p:cNvSpPr/>
          <p:nvPr/>
        </p:nvSpPr>
        <p:spPr>
          <a:xfrm>
            <a:off x="10517648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64400" y="73838"/>
                </a:moveTo>
                <a:cubicBezTo>
                  <a:pt x="63622" y="73405"/>
                  <a:pt x="63011" y="72822"/>
                  <a:pt x="62727" y="72100"/>
                </a:cubicBezTo>
                <a:cubicBezTo>
                  <a:pt x="62688" y="71977"/>
                  <a:pt x="62722" y="57216"/>
                  <a:pt x="62722" y="57216"/>
                </a:cubicBezTo>
                <a:lnTo>
                  <a:pt x="73644" y="57216"/>
                </a:lnTo>
                <a:lnTo>
                  <a:pt x="73644" y="49088"/>
                </a:lnTo>
                <a:lnTo>
                  <a:pt x="62733" y="49088"/>
                </a:lnTo>
                <a:lnTo>
                  <a:pt x="62733" y="38183"/>
                </a:lnTo>
                <a:lnTo>
                  <a:pt x="55788" y="38216"/>
                </a:lnTo>
                <a:cubicBezTo>
                  <a:pt x="55488" y="40466"/>
                  <a:pt x="54950" y="42322"/>
                  <a:pt x="54166" y="43772"/>
                </a:cubicBezTo>
                <a:cubicBezTo>
                  <a:pt x="53377" y="45233"/>
                  <a:pt x="52333" y="46477"/>
                  <a:pt x="51038" y="47516"/>
                </a:cubicBezTo>
                <a:cubicBezTo>
                  <a:pt x="49738" y="48555"/>
                  <a:pt x="48177" y="49350"/>
                  <a:pt x="46355" y="49911"/>
                </a:cubicBezTo>
                <a:lnTo>
                  <a:pt x="46361" y="57272"/>
                </a:lnTo>
                <a:lnTo>
                  <a:pt x="51822" y="57216"/>
                </a:lnTo>
                <a:lnTo>
                  <a:pt x="51822" y="71366"/>
                </a:lnTo>
                <a:cubicBezTo>
                  <a:pt x="51822" y="73355"/>
                  <a:pt x="52044" y="74877"/>
                  <a:pt x="52488" y="75922"/>
                </a:cubicBezTo>
                <a:cubicBezTo>
                  <a:pt x="52933" y="76977"/>
                  <a:pt x="53727" y="77966"/>
                  <a:pt x="54883" y="78900"/>
                </a:cubicBezTo>
                <a:cubicBezTo>
                  <a:pt x="56033" y="79833"/>
                  <a:pt x="57422" y="80544"/>
                  <a:pt x="59050" y="81050"/>
                </a:cubicBezTo>
                <a:cubicBezTo>
                  <a:pt x="60677" y="81550"/>
                  <a:pt x="62433" y="81816"/>
                  <a:pt x="64550" y="81816"/>
                </a:cubicBezTo>
                <a:cubicBezTo>
                  <a:pt x="66416" y="81816"/>
                  <a:pt x="67933" y="81627"/>
                  <a:pt x="69538" y="81272"/>
                </a:cubicBezTo>
                <a:cubicBezTo>
                  <a:pt x="71144" y="80916"/>
                  <a:pt x="73450" y="80305"/>
                  <a:pt x="75433" y="79427"/>
                </a:cubicBezTo>
                <a:lnTo>
                  <a:pt x="75461" y="72727"/>
                </a:lnTo>
                <a:cubicBezTo>
                  <a:pt x="73138" y="74161"/>
                  <a:pt x="70266" y="74705"/>
                  <a:pt x="67916" y="74705"/>
                </a:cubicBezTo>
                <a:cubicBezTo>
                  <a:pt x="66594" y="74705"/>
                  <a:pt x="65422" y="74416"/>
                  <a:pt x="64400" y="7383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Shape 4848">
            <a:extLst>
              <a:ext uri="{FF2B5EF4-FFF2-40B4-BE49-F238E27FC236}">
                <a16:creationId xmlns:a16="http://schemas.microsoft.com/office/drawing/2014/main" id="{722568B6-21B4-40CE-BDD5-2799AD581659}"/>
              </a:ext>
            </a:extLst>
          </p:cNvPr>
          <p:cNvSpPr/>
          <p:nvPr/>
        </p:nvSpPr>
        <p:spPr>
          <a:xfrm>
            <a:off x="11050910" y="386430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79394" y="38811"/>
                </a:moveTo>
                <a:cubicBezTo>
                  <a:pt x="79116" y="38755"/>
                  <a:pt x="78816" y="38727"/>
                  <a:pt x="78522" y="38727"/>
                </a:cubicBezTo>
                <a:cubicBezTo>
                  <a:pt x="76711" y="38727"/>
                  <a:pt x="75544" y="39811"/>
                  <a:pt x="75400" y="41633"/>
                </a:cubicBezTo>
                <a:cubicBezTo>
                  <a:pt x="73566" y="65022"/>
                  <a:pt x="72466" y="71716"/>
                  <a:pt x="72455" y="71783"/>
                </a:cubicBezTo>
                <a:lnTo>
                  <a:pt x="72477" y="72333"/>
                </a:lnTo>
                <a:lnTo>
                  <a:pt x="73011" y="72400"/>
                </a:lnTo>
                <a:lnTo>
                  <a:pt x="73177" y="72394"/>
                </a:lnTo>
                <a:cubicBezTo>
                  <a:pt x="73783" y="72394"/>
                  <a:pt x="74366" y="72500"/>
                  <a:pt x="74850" y="72688"/>
                </a:cubicBezTo>
                <a:lnTo>
                  <a:pt x="75438" y="72922"/>
                </a:lnTo>
                <a:lnTo>
                  <a:pt x="75544" y="72288"/>
                </a:lnTo>
                <a:cubicBezTo>
                  <a:pt x="76872" y="64011"/>
                  <a:pt x="79422" y="52916"/>
                  <a:pt x="80788" y="46961"/>
                </a:cubicBezTo>
                <a:cubicBezTo>
                  <a:pt x="81211" y="45116"/>
                  <a:pt x="81527" y="43761"/>
                  <a:pt x="81655" y="43127"/>
                </a:cubicBezTo>
                <a:cubicBezTo>
                  <a:pt x="81916" y="41833"/>
                  <a:pt x="81800" y="40794"/>
                  <a:pt x="81311" y="40033"/>
                </a:cubicBezTo>
                <a:cubicBezTo>
                  <a:pt x="80905" y="39400"/>
                  <a:pt x="80261" y="38988"/>
                  <a:pt x="79394" y="38811"/>
                </a:cubicBezTo>
                <a:moveTo>
                  <a:pt x="73777" y="75588"/>
                </a:moveTo>
                <a:cubicBezTo>
                  <a:pt x="71783" y="75133"/>
                  <a:pt x="70333" y="76011"/>
                  <a:pt x="69827" y="77944"/>
                </a:cubicBezTo>
                <a:cubicBezTo>
                  <a:pt x="69605" y="78816"/>
                  <a:pt x="69716" y="79638"/>
                  <a:pt x="70166" y="80327"/>
                </a:cubicBezTo>
                <a:cubicBezTo>
                  <a:pt x="70588" y="80966"/>
                  <a:pt x="71283" y="81444"/>
                  <a:pt x="72122" y="81672"/>
                </a:cubicBezTo>
                <a:cubicBezTo>
                  <a:pt x="72472" y="81772"/>
                  <a:pt x="72827" y="81822"/>
                  <a:pt x="73177" y="81822"/>
                </a:cubicBezTo>
                <a:cubicBezTo>
                  <a:pt x="74655" y="81822"/>
                  <a:pt x="75772" y="80988"/>
                  <a:pt x="76100" y="79655"/>
                </a:cubicBezTo>
                <a:cubicBezTo>
                  <a:pt x="76338" y="78638"/>
                  <a:pt x="76233" y="77716"/>
                  <a:pt x="75788" y="76988"/>
                </a:cubicBezTo>
                <a:cubicBezTo>
                  <a:pt x="75372" y="76294"/>
                  <a:pt x="74661" y="75794"/>
                  <a:pt x="73777" y="75588"/>
                </a:cubicBezTo>
                <a:moveTo>
                  <a:pt x="72300" y="39044"/>
                </a:moveTo>
                <a:lnTo>
                  <a:pt x="72766" y="38244"/>
                </a:lnTo>
                <a:lnTo>
                  <a:pt x="71838" y="38244"/>
                </a:lnTo>
                <a:lnTo>
                  <a:pt x="71700" y="38261"/>
                </a:lnTo>
                <a:cubicBezTo>
                  <a:pt x="70255" y="38672"/>
                  <a:pt x="68022" y="38672"/>
                  <a:pt x="66572" y="38261"/>
                </a:cubicBezTo>
                <a:lnTo>
                  <a:pt x="66116" y="38244"/>
                </a:lnTo>
                <a:lnTo>
                  <a:pt x="55488" y="56422"/>
                </a:lnTo>
                <a:lnTo>
                  <a:pt x="44816" y="38177"/>
                </a:lnTo>
                <a:lnTo>
                  <a:pt x="44444" y="38277"/>
                </a:lnTo>
                <a:cubicBezTo>
                  <a:pt x="42994" y="38677"/>
                  <a:pt x="40816" y="38672"/>
                  <a:pt x="39377" y="38261"/>
                </a:cubicBezTo>
                <a:lnTo>
                  <a:pt x="38211" y="38244"/>
                </a:lnTo>
                <a:lnTo>
                  <a:pt x="52677" y="63288"/>
                </a:lnTo>
                <a:lnTo>
                  <a:pt x="52244" y="81255"/>
                </a:lnTo>
                <a:lnTo>
                  <a:pt x="52261" y="81788"/>
                </a:lnTo>
                <a:lnTo>
                  <a:pt x="52788" y="81788"/>
                </a:lnTo>
                <a:lnTo>
                  <a:pt x="52922" y="81772"/>
                </a:lnTo>
                <a:cubicBezTo>
                  <a:pt x="54366" y="81361"/>
                  <a:pt x="56611" y="81361"/>
                  <a:pt x="58050" y="81772"/>
                </a:cubicBezTo>
                <a:lnTo>
                  <a:pt x="58738" y="81788"/>
                </a:lnTo>
                <a:lnTo>
                  <a:pt x="58400" y="63277"/>
                </a:lnTo>
                <a:cubicBezTo>
                  <a:pt x="58888" y="62383"/>
                  <a:pt x="61944" y="56694"/>
                  <a:pt x="65211" y="51000"/>
                </a:cubicBezTo>
                <a:cubicBezTo>
                  <a:pt x="68566" y="45144"/>
                  <a:pt x="72266" y="39111"/>
                  <a:pt x="72300" y="39044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" name="Shape 4849">
            <a:extLst>
              <a:ext uri="{FF2B5EF4-FFF2-40B4-BE49-F238E27FC236}">
                <a16:creationId xmlns:a16="http://schemas.microsoft.com/office/drawing/2014/main" id="{B7A9FBB7-027A-49B9-90FD-AC545B7433FE}"/>
              </a:ext>
            </a:extLst>
          </p:cNvPr>
          <p:cNvSpPr/>
          <p:nvPr/>
        </p:nvSpPr>
        <p:spPr>
          <a:xfrm>
            <a:off x="6251560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566" y="32722"/>
                </a:moveTo>
                <a:lnTo>
                  <a:pt x="59922" y="43200"/>
                </a:lnTo>
                <a:lnTo>
                  <a:pt x="77361" y="54027"/>
                </a:lnTo>
                <a:lnTo>
                  <a:pt x="90000" y="44033"/>
                </a:lnTo>
                <a:cubicBezTo>
                  <a:pt x="90000" y="44033"/>
                  <a:pt x="72566" y="32722"/>
                  <a:pt x="72566" y="32722"/>
                </a:cubicBezTo>
                <a:close/>
                <a:moveTo>
                  <a:pt x="114544" y="109088"/>
                </a:moveTo>
                <a:cubicBezTo>
                  <a:pt x="114544" y="112105"/>
                  <a:pt x="112105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894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5" y="5455"/>
                  <a:pt x="114544" y="7894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30000" y="44594"/>
                </a:moveTo>
                <a:lnTo>
                  <a:pt x="42483" y="54238"/>
                </a:lnTo>
                <a:lnTo>
                  <a:pt x="59922" y="43200"/>
                </a:lnTo>
                <a:lnTo>
                  <a:pt x="47944" y="32727"/>
                </a:lnTo>
                <a:cubicBezTo>
                  <a:pt x="47944" y="32727"/>
                  <a:pt x="30000" y="44594"/>
                  <a:pt x="30000" y="44594"/>
                </a:cubicBezTo>
                <a:close/>
                <a:moveTo>
                  <a:pt x="77361" y="54033"/>
                </a:moveTo>
                <a:lnTo>
                  <a:pt x="77361" y="54027"/>
                </a:lnTo>
                <a:lnTo>
                  <a:pt x="77361" y="54027"/>
                </a:lnTo>
                <a:lnTo>
                  <a:pt x="77355" y="54027"/>
                </a:lnTo>
                <a:cubicBezTo>
                  <a:pt x="77355" y="54027"/>
                  <a:pt x="77361" y="54033"/>
                  <a:pt x="77361" y="54033"/>
                </a:cubicBezTo>
                <a:close/>
                <a:moveTo>
                  <a:pt x="72027" y="81661"/>
                </a:moveTo>
                <a:lnTo>
                  <a:pt x="71994" y="81705"/>
                </a:lnTo>
                <a:lnTo>
                  <a:pt x="60005" y="72783"/>
                </a:lnTo>
                <a:lnTo>
                  <a:pt x="48505" y="81583"/>
                </a:lnTo>
                <a:lnTo>
                  <a:pt x="48400" y="81750"/>
                </a:lnTo>
                <a:lnTo>
                  <a:pt x="42061" y="77916"/>
                </a:lnTo>
                <a:lnTo>
                  <a:pt x="42061" y="81261"/>
                </a:lnTo>
                <a:lnTo>
                  <a:pt x="59994" y="92733"/>
                </a:lnTo>
                <a:lnTo>
                  <a:pt x="77783" y="81261"/>
                </a:lnTo>
                <a:lnTo>
                  <a:pt x="77783" y="78150"/>
                </a:lnTo>
                <a:lnTo>
                  <a:pt x="72027" y="81661"/>
                </a:lnTo>
                <a:cubicBezTo>
                  <a:pt x="72027" y="81661"/>
                  <a:pt x="72027" y="81661"/>
                  <a:pt x="72027" y="81661"/>
                </a:cubicBezTo>
                <a:close/>
                <a:moveTo>
                  <a:pt x="42450" y="54255"/>
                </a:moveTo>
                <a:lnTo>
                  <a:pt x="30022" y="64316"/>
                </a:lnTo>
                <a:lnTo>
                  <a:pt x="40833" y="70811"/>
                </a:lnTo>
                <a:lnTo>
                  <a:pt x="40838" y="70805"/>
                </a:lnTo>
                <a:lnTo>
                  <a:pt x="43011" y="72122"/>
                </a:lnTo>
                <a:lnTo>
                  <a:pt x="47950" y="75088"/>
                </a:lnTo>
                <a:lnTo>
                  <a:pt x="55888" y="69061"/>
                </a:lnTo>
                <a:lnTo>
                  <a:pt x="59888" y="65994"/>
                </a:lnTo>
                <a:lnTo>
                  <a:pt x="59905" y="66011"/>
                </a:lnTo>
                <a:lnTo>
                  <a:pt x="59922" y="66000"/>
                </a:lnTo>
                <a:lnTo>
                  <a:pt x="59988" y="66044"/>
                </a:lnTo>
                <a:lnTo>
                  <a:pt x="60022" y="65994"/>
                </a:lnTo>
                <a:lnTo>
                  <a:pt x="69527" y="73072"/>
                </a:lnTo>
                <a:lnTo>
                  <a:pt x="72261" y="75083"/>
                </a:lnTo>
                <a:lnTo>
                  <a:pt x="89994" y="64305"/>
                </a:lnTo>
                <a:lnTo>
                  <a:pt x="77361" y="54033"/>
                </a:lnTo>
                <a:lnTo>
                  <a:pt x="59927" y="65083"/>
                </a:lnTo>
                <a:cubicBezTo>
                  <a:pt x="59927" y="65083"/>
                  <a:pt x="42450" y="54255"/>
                  <a:pt x="42450" y="5425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" name="Shape 4850">
            <a:extLst>
              <a:ext uri="{FF2B5EF4-FFF2-40B4-BE49-F238E27FC236}">
                <a16:creationId xmlns:a16="http://schemas.microsoft.com/office/drawing/2014/main" id="{CAD62E3A-32C2-45F4-8156-C770E6B76001}"/>
              </a:ext>
            </a:extLst>
          </p:cNvPr>
          <p:cNvSpPr/>
          <p:nvPr/>
        </p:nvSpPr>
        <p:spPr>
          <a:xfrm>
            <a:off x="6784821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16" y="76361"/>
                </a:moveTo>
                <a:cubicBezTo>
                  <a:pt x="81816" y="79377"/>
                  <a:pt x="79372" y="81816"/>
                  <a:pt x="76361" y="81816"/>
                </a:cubicBezTo>
                <a:lnTo>
                  <a:pt x="43638" y="81816"/>
                </a:lnTo>
                <a:cubicBezTo>
                  <a:pt x="40627" y="81816"/>
                  <a:pt x="38183" y="79377"/>
                  <a:pt x="38183" y="76361"/>
                </a:cubicBezTo>
                <a:lnTo>
                  <a:pt x="38183" y="57272"/>
                </a:lnTo>
                <a:lnTo>
                  <a:pt x="43911" y="57272"/>
                </a:lnTo>
                <a:cubicBezTo>
                  <a:pt x="43761" y="58166"/>
                  <a:pt x="43638" y="59066"/>
                  <a:pt x="43638" y="60000"/>
                </a:cubicBezTo>
                <a:cubicBezTo>
                  <a:pt x="43638" y="69038"/>
                  <a:pt x="50961" y="76361"/>
                  <a:pt x="60000" y="76361"/>
                </a:cubicBezTo>
                <a:cubicBezTo>
                  <a:pt x="69038" y="76361"/>
                  <a:pt x="76361" y="69038"/>
                  <a:pt x="76361" y="60000"/>
                </a:cubicBezTo>
                <a:cubicBezTo>
                  <a:pt x="76361" y="59066"/>
                  <a:pt x="76238" y="58166"/>
                  <a:pt x="76088" y="57272"/>
                </a:cubicBezTo>
                <a:lnTo>
                  <a:pt x="81816" y="57272"/>
                </a:lnTo>
                <a:cubicBezTo>
                  <a:pt x="81816" y="57272"/>
                  <a:pt x="81816" y="76361"/>
                  <a:pt x="81816" y="76361"/>
                </a:cubicBezTo>
                <a:close/>
                <a:moveTo>
                  <a:pt x="60000" y="49088"/>
                </a:moveTo>
                <a:cubicBezTo>
                  <a:pt x="66022" y="49088"/>
                  <a:pt x="70911" y="53977"/>
                  <a:pt x="70911" y="60000"/>
                </a:cubicBezTo>
                <a:cubicBezTo>
                  <a:pt x="70911" y="66022"/>
                  <a:pt x="66022" y="70911"/>
                  <a:pt x="60000" y="70911"/>
                </a:cubicBezTo>
                <a:cubicBezTo>
                  <a:pt x="53977" y="70911"/>
                  <a:pt x="49088" y="66022"/>
                  <a:pt x="49088" y="60000"/>
                </a:cubicBezTo>
                <a:cubicBezTo>
                  <a:pt x="49088" y="53977"/>
                  <a:pt x="53977" y="49088"/>
                  <a:pt x="60000" y="49088"/>
                </a:cubicBezTo>
                <a:moveTo>
                  <a:pt x="70911" y="40911"/>
                </a:moveTo>
                <a:lnTo>
                  <a:pt x="79088" y="40911"/>
                </a:lnTo>
                <a:lnTo>
                  <a:pt x="79088" y="49088"/>
                </a:lnTo>
                <a:lnTo>
                  <a:pt x="70911" y="49088"/>
                </a:lnTo>
                <a:cubicBezTo>
                  <a:pt x="70911" y="49088"/>
                  <a:pt x="70911" y="40911"/>
                  <a:pt x="70911" y="40911"/>
                </a:cubicBezTo>
                <a:close/>
                <a:moveTo>
                  <a:pt x="76361" y="32727"/>
                </a:moveTo>
                <a:lnTo>
                  <a:pt x="43638" y="32727"/>
                </a:lnTo>
                <a:cubicBezTo>
                  <a:pt x="37611" y="32727"/>
                  <a:pt x="32727" y="37611"/>
                  <a:pt x="32727" y="43638"/>
                </a:cubicBezTo>
                <a:lnTo>
                  <a:pt x="32727" y="76361"/>
                </a:lnTo>
                <a:cubicBezTo>
                  <a:pt x="32727" y="82388"/>
                  <a:pt x="37611" y="87272"/>
                  <a:pt x="43638" y="87272"/>
                </a:cubicBezTo>
                <a:lnTo>
                  <a:pt x="76361" y="87272"/>
                </a:lnTo>
                <a:cubicBezTo>
                  <a:pt x="82388" y="87272"/>
                  <a:pt x="87272" y="82388"/>
                  <a:pt x="87272" y="76361"/>
                </a:cubicBezTo>
                <a:lnTo>
                  <a:pt x="87272" y="43638"/>
                </a:lnTo>
                <a:cubicBezTo>
                  <a:pt x="87272" y="37611"/>
                  <a:pt x="82388" y="32727"/>
                  <a:pt x="76361" y="32727"/>
                </a:cubicBezTo>
                <a:moveTo>
                  <a:pt x="114544" y="109088"/>
                </a:moveTo>
                <a:cubicBezTo>
                  <a:pt x="114544" y="112100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" name="Shape 4851">
            <a:extLst>
              <a:ext uri="{FF2B5EF4-FFF2-40B4-BE49-F238E27FC236}">
                <a16:creationId xmlns:a16="http://schemas.microsoft.com/office/drawing/2014/main" id="{AA1EE7C4-B975-4B2F-A74E-EEE101695E7D}"/>
              </a:ext>
            </a:extLst>
          </p:cNvPr>
          <p:cNvSpPr/>
          <p:nvPr/>
        </p:nvSpPr>
        <p:spPr>
          <a:xfrm>
            <a:off x="7318082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272" y="60000"/>
                </a:moveTo>
                <a:cubicBezTo>
                  <a:pt x="87272" y="69861"/>
                  <a:pt x="82022" y="78472"/>
                  <a:pt x="74183" y="83261"/>
                </a:cubicBezTo>
                <a:lnTo>
                  <a:pt x="82411" y="59477"/>
                </a:lnTo>
                <a:cubicBezTo>
                  <a:pt x="83988" y="55522"/>
                  <a:pt x="84516" y="52361"/>
                  <a:pt x="84516" y="49544"/>
                </a:cubicBezTo>
                <a:cubicBezTo>
                  <a:pt x="84516" y="48950"/>
                  <a:pt x="84450" y="48433"/>
                  <a:pt x="84411" y="47888"/>
                </a:cubicBezTo>
                <a:cubicBezTo>
                  <a:pt x="86227" y="51538"/>
                  <a:pt x="87272" y="55644"/>
                  <a:pt x="87272" y="60000"/>
                </a:cubicBezTo>
                <a:moveTo>
                  <a:pt x="63822" y="47000"/>
                </a:moveTo>
                <a:cubicBezTo>
                  <a:pt x="65488" y="46911"/>
                  <a:pt x="66994" y="46738"/>
                  <a:pt x="66994" y="46738"/>
                </a:cubicBezTo>
                <a:cubicBezTo>
                  <a:pt x="68488" y="46555"/>
                  <a:pt x="68311" y="44366"/>
                  <a:pt x="66816" y="44450"/>
                </a:cubicBezTo>
                <a:cubicBezTo>
                  <a:pt x="66816" y="44450"/>
                  <a:pt x="62327" y="44805"/>
                  <a:pt x="59427" y="44805"/>
                </a:cubicBezTo>
                <a:cubicBezTo>
                  <a:pt x="56700" y="44805"/>
                  <a:pt x="52122" y="44450"/>
                  <a:pt x="52122" y="44450"/>
                </a:cubicBezTo>
                <a:cubicBezTo>
                  <a:pt x="50627" y="44366"/>
                  <a:pt x="50455" y="46644"/>
                  <a:pt x="51944" y="46738"/>
                </a:cubicBezTo>
                <a:cubicBezTo>
                  <a:pt x="51944" y="46738"/>
                  <a:pt x="53361" y="46911"/>
                  <a:pt x="54855" y="47000"/>
                </a:cubicBezTo>
                <a:lnTo>
                  <a:pt x="59177" y="58838"/>
                </a:lnTo>
                <a:lnTo>
                  <a:pt x="53111" y="77033"/>
                </a:lnTo>
                <a:lnTo>
                  <a:pt x="43011" y="47000"/>
                </a:lnTo>
                <a:cubicBezTo>
                  <a:pt x="44677" y="46911"/>
                  <a:pt x="46183" y="46738"/>
                  <a:pt x="46183" y="46738"/>
                </a:cubicBezTo>
                <a:cubicBezTo>
                  <a:pt x="47677" y="46555"/>
                  <a:pt x="47500" y="44366"/>
                  <a:pt x="46005" y="44450"/>
                </a:cubicBezTo>
                <a:cubicBezTo>
                  <a:pt x="46005" y="44450"/>
                  <a:pt x="41516" y="44805"/>
                  <a:pt x="38616" y="44805"/>
                </a:cubicBezTo>
                <a:cubicBezTo>
                  <a:pt x="38250" y="44805"/>
                  <a:pt x="37800" y="44794"/>
                  <a:pt x="37372" y="44783"/>
                </a:cubicBezTo>
                <a:cubicBezTo>
                  <a:pt x="42266" y="37511"/>
                  <a:pt x="50572" y="32727"/>
                  <a:pt x="60000" y="32727"/>
                </a:cubicBezTo>
                <a:cubicBezTo>
                  <a:pt x="66916" y="32727"/>
                  <a:pt x="73211" y="35322"/>
                  <a:pt x="78022" y="39566"/>
                </a:cubicBezTo>
                <a:cubicBezTo>
                  <a:pt x="75500" y="39761"/>
                  <a:pt x="73883" y="42016"/>
                  <a:pt x="73883" y="44450"/>
                </a:cubicBezTo>
                <a:cubicBezTo>
                  <a:pt x="73883" y="46738"/>
                  <a:pt x="75027" y="48672"/>
                  <a:pt x="76433" y="50955"/>
                </a:cubicBezTo>
                <a:cubicBezTo>
                  <a:pt x="77488" y="52800"/>
                  <a:pt x="78716" y="55172"/>
                  <a:pt x="78716" y="58600"/>
                </a:cubicBezTo>
                <a:cubicBezTo>
                  <a:pt x="78716" y="60972"/>
                  <a:pt x="77805" y="63727"/>
                  <a:pt x="76605" y="67566"/>
                </a:cubicBezTo>
                <a:lnTo>
                  <a:pt x="73838" y="76805"/>
                </a:lnTo>
                <a:cubicBezTo>
                  <a:pt x="73838" y="76805"/>
                  <a:pt x="63822" y="47000"/>
                  <a:pt x="63822" y="47000"/>
                </a:cubicBezTo>
                <a:close/>
                <a:moveTo>
                  <a:pt x="60000" y="87272"/>
                </a:moveTo>
                <a:cubicBezTo>
                  <a:pt x="57327" y="87272"/>
                  <a:pt x="54761" y="86872"/>
                  <a:pt x="52322" y="86155"/>
                </a:cubicBezTo>
                <a:lnTo>
                  <a:pt x="60483" y="62422"/>
                </a:lnTo>
                <a:cubicBezTo>
                  <a:pt x="60483" y="62422"/>
                  <a:pt x="67838" y="82583"/>
                  <a:pt x="69027" y="85711"/>
                </a:cubicBezTo>
                <a:cubicBezTo>
                  <a:pt x="66200" y="86705"/>
                  <a:pt x="63172" y="87272"/>
                  <a:pt x="60000" y="87272"/>
                </a:cubicBezTo>
                <a:moveTo>
                  <a:pt x="32727" y="60000"/>
                </a:moveTo>
                <a:cubicBezTo>
                  <a:pt x="32727" y="56211"/>
                  <a:pt x="33500" y="52611"/>
                  <a:pt x="34894" y="49333"/>
                </a:cubicBezTo>
                <a:lnTo>
                  <a:pt x="47661" y="84300"/>
                </a:lnTo>
                <a:cubicBezTo>
                  <a:pt x="38805" y="79788"/>
                  <a:pt x="32727" y="70616"/>
                  <a:pt x="32727" y="60000"/>
                </a:cubicBezTo>
                <a:moveTo>
                  <a:pt x="60000" y="27272"/>
                </a:moveTo>
                <a:cubicBezTo>
                  <a:pt x="41927" y="27272"/>
                  <a:pt x="27272" y="41927"/>
                  <a:pt x="27272" y="60000"/>
                </a:cubicBezTo>
                <a:cubicBezTo>
                  <a:pt x="27272" y="78077"/>
                  <a:pt x="41927" y="92727"/>
                  <a:pt x="60000" y="92727"/>
                </a:cubicBezTo>
                <a:cubicBezTo>
                  <a:pt x="78072" y="92727"/>
                  <a:pt x="92727" y="78077"/>
                  <a:pt x="92727" y="60000"/>
                </a:cubicBezTo>
                <a:cubicBezTo>
                  <a:pt x="92727" y="41927"/>
                  <a:pt x="78072" y="27272"/>
                  <a:pt x="60000" y="27272"/>
                </a:cubicBezTo>
                <a:moveTo>
                  <a:pt x="114544" y="109088"/>
                </a:moveTo>
                <a:cubicBezTo>
                  <a:pt x="114544" y="112100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" name="Shape 4852">
            <a:extLst>
              <a:ext uri="{FF2B5EF4-FFF2-40B4-BE49-F238E27FC236}">
                <a16:creationId xmlns:a16="http://schemas.microsoft.com/office/drawing/2014/main" id="{CD7685F6-E6FD-419F-B9B4-C6D7D22BF985}"/>
              </a:ext>
            </a:extLst>
          </p:cNvPr>
          <p:cNvSpPr/>
          <p:nvPr/>
        </p:nvSpPr>
        <p:spPr>
          <a:xfrm>
            <a:off x="7851343" y="4397568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088" y="57272"/>
                </a:moveTo>
                <a:cubicBezTo>
                  <a:pt x="75283" y="57272"/>
                  <a:pt x="71605" y="57783"/>
                  <a:pt x="68066" y="58644"/>
                </a:cubicBezTo>
                <a:cubicBezTo>
                  <a:pt x="67244" y="56616"/>
                  <a:pt x="66338" y="54633"/>
                  <a:pt x="65350" y="52688"/>
                </a:cubicBezTo>
                <a:cubicBezTo>
                  <a:pt x="71016" y="50005"/>
                  <a:pt x="76266" y="46611"/>
                  <a:pt x="81066" y="42677"/>
                </a:cubicBezTo>
                <a:cubicBezTo>
                  <a:pt x="84566" y="46933"/>
                  <a:pt x="86772" y="52261"/>
                  <a:pt x="87177" y="58094"/>
                </a:cubicBezTo>
                <a:cubicBezTo>
                  <a:pt x="84544" y="57611"/>
                  <a:pt x="81866" y="57272"/>
                  <a:pt x="79088" y="57272"/>
                </a:cubicBezTo>
                <a:moveTo>
                  <a:pt x="73477" y="83694"/>
                </a:moveTo>
                <a:cubicBezTo>
                  <a:pt x="73155" y="76783"/>
                  <a:pt x="71983" y="70100"/>
                  <a:pt x="69944" y="63794"/>
                </a:cubicBezTo>
                <a:cubicBezTo>
                  <a:pt x="72888" y="63116"/>
                  <a:pt x="75938" y="62727"/>
                  <a:pt x="79088" y="62727"/>
                </a:cubicBezTo>
                <a:cubicBezTo>
                  <a:pt x="81811" y="62727"/>
                  <a:pt x="84438" y="63100"/>
                  <a:pt x="87005" y="63616"/>
                </a:cubicBezTo>
                <a:cubicBezTo>
                  <a:pt x="85861" y="72227"/>
                  <a:pt x="80711" y="79566"/>
                  <a:pt x="73477" y="83694"/>
                </a:cubicBezTo>
                <a:moveTo>
                  <a:pt x="60000" y="87272"/>
                </a:moveTo>
                <a:cubicBezTo>
                  <a:pt x="54144" y="87272"/>
                  <a:pt x="48733" y="85411"/>
                  <a:pt x="44283" y="82266"/>
                </a:cubicBezTo>
                <a:cubicBezTo>
                  <a:pt x="49011" y="74605"/>
                  <a:pt x="56155" y="68600"/>
                  <a:pt x="64700" y="65377"/>
                </a:cubicBezTo>
                <a:cubicBezTo>
                  <a:pt x="66816" y="71905"/>
                  <a:pt x="68005" y="78838"/>
                  <a:pt x="68133" y="86038"/>
                </a:cubicBezTo>
                <a:cubicBezTo>
                  <a:pt x="65561" y="86838"/>
                  <a:pt x="62833" y="87272"/>
                  <a:pt x="60000" y="87272"/>
                </a:cubicBezTo>
                <a:moveTo>
                  <a:pt x="32727" y="60000"/>
                </a:moveTo>
                <a:cubicBezTo>
                  <a:pt x="42444" y="60000"/>
                  <a:pt x="51733" y="58161"/>
                  <a:pt x="60288" y="54850"/>
                </a:cubicBezTo>
                <a:cubicBezTo>
                  <a:pt x="61194" y="56622"/>
                  <a:pt x="62061" y="58416"/>
                  <a:pt x="62827" y="60266"/>
                </a:cubicBezTo>
                <a:cubicBezTo>
                  <a:pt x="53411" y="63800"/>
                  <a:pt x="45500" y="70322"/>
                  <a:pt x="40138" y="78650"/>
                </a:cubicBezTo>
                <a:cubicBezTo>
                  <a:pt x="35555" y="73772"/>
                  <a:pt x="32727" y="67222"/>
                  <a:pt x="32727" y="60000"/>
                </a:cubicBezTo>
                <a:moveTo>
                  <a:pt x="46433" y="36366"/>
                </a:moveTo>
                <a:cubicBezTo>
                  <a:pt x="50650" y="40438"/>
                  <a:pt x="54405" y="44988"/>
                  <a:pt x="57516" y="50005"/>
                </a:cubicBezTo>
                <a:cubicBezTo>
                  <a:pt x="49950" y="52827"/>
                  <a:pt x="41811" y="54450"/>
                  <a:pt x="33277" y="54516"/>
                </a:cubicBezTo>
                <a:cubicBezTo>
                  <a:pt x="34866" y="46744"/>
                  <a:pt x="39766" y="40200"/>
                  <a:pt x="46433" y="36366"/>
                </a:cubicBezTo>
                <a:moveTo>
                  <a:pt x="60000" y="32727"/>
                </a:moveTo>
                <a:cubicBezTo>
                  <a:pt x="66488" y="32727"/>
                  <a:pt x="72444" y="35000"/>
                  <a:pt x="77122" y="38788"/>
                </a:cubicBezTo>
                <a:cubicBezTo>
                  <a:pt x="72705" y="42344"/>
                  <a:pt x="67872" y="45411"/>
                  <a:pt x="62677" y="47844"/>
                </a:cubicBezTo>
                <a:cubicBezTo>
                  <a:pt x="59622" y="42788"/>
                  <a:pt x="55961" y="38161"/>
                  <a:pt x="51850" y="33966"/>
                </a:cubicBezTo>
                <a:cubicBezTo>
                  <a:pt x="54427" y="33166"/>
                  <a:pt x="57161" y="32727"/>
                  <a:pt x="60000" y="32727"/>
                </a:cubicBezTo>
                <a:moveTo>
                  <a:pt x="60000" y="27272"/>
                </a:moveTo>
                <a:cubicBezTo>
                  <a:pt x="41927" y="27272"/>
                  <a:pt x="27272" y="41927"/>
                  <a:pt x="27272" y="60000"/>
                </a:cubicBezTo>
                <a:cubicBezTo>
                  <a:pt x="27272" y="78077"/>
                  <a:pt x="41927" y="92727"/>
                  <a:pt x="60000" y="92727"/>
                </a:cubicBezTo>
                <a:cubicBezTo>
                  <a:pt x="78072" y="92727"/>
                  <a:pt x="92727" y="78077"/>
                  <a:pt x="92727" y="60000"/>
                </a:cubicBezTo>
                <a:cubicBezTo>
                  <a:pt x="92727" y="41927"/>
                  <a:pt x="78072" y="27272"/>
                  <a:pt x="60000" y="27272"/>
                </a:cubicBezTo>
                <a:moveTo>
                  <a:pt x="114544" y="109088"/>
                </a:moveTo>
                <a:cubicBezTo>
                  <a:pt x="114544" y="112100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900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" name="Shape 4853">
            <a:extLst>
              <a:ext uri="{FF2B5EF4-FFF2-40B4-BE49-F238E27FC236}">
                <a16:creationId xmlns:a16="http://schemas.microsoft.com/office/drawing/2014/main" id="{7F135E5F-DF99-4300-8E7E-AAFA6BB3D2C6}"/>
              </a:ext>
            </a:extLst>
          </p:cNvPr>
          <p:cNvSpPr/>
          <p:nvPr/>
        </p:nvSpPr>
        <p:spPr>
          <a:xfrm>
            <a:off x="8409997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111" y="76100"/>
                </a:moveTo>
                <a:cubicBezTo>
                  <a:pt x="86111" y="81272"/>
                  <a:pt x="82811" y="83705"/>
                  <a:pt x="77755" y="83672"/>
                </a:cubicBezTo>
                <a:cubicBezTo>
                  <a:pt x="77055" y="83672"/>
                  <a:pt x="76283" y="83672"/>
                  <a:pt x="75811" y="83577"/>
                </a:cubicBezTo>
                <a:lnTo>
                  <a:pt x="75811" y="69427"/>
                </a:lnTo>
                <a:cubicBezTo>
                  <a:pt x="76283" y="69333"/>
                  <a:pt x="77094" y="69238"/>
                  <a:pt x="78338" y="69238"/>
                </a:cubicBezTo>
                <a:cubicBezTo>
                  <a:pt x="83144" y="69238"/>
                  <a:pt x="86150" y="71611"/>
                  <a:pt x="86111" y="76100"/>
                </a:cubicBezTo>
                <a:moveTo>
                  <a:pt x="70200" y="65933"/>
                </a:moveTo>
                <a:lnTo>
                  <a:pt x="70200" y="87172"/>
                </a:lnTo>
                <a:cubicBezTo>
                  <a:pt x="71588" y="87333"/>
                  <a:pt x="73644" y="87488"/>
                  <a:pt x="76544" y="87488"/>
                </a:cubicBezTo>
                <a:cubicBezTo>
                  <a:pt x="81383" y="87488"/>
                  <a:pt x="85344" y="86594"/>
                  <a:pt x="87944" y="84700"/>
                </a:cubicBezTo>
                <a:cubicBezTo>
                  <a:pt x="90333" y="82938"/>
                  <a:pt x="92055" y="80083"/>
                  <a:pt x="92055" y="75944"/>
                </a:cubicBezTo>
                <a:cubicBezTo>
                  <a:pt x="92055" y="72122"/>
                  <a:pt x="90438" y="69461"/>
                  <a:pt x="87872" y="67794"/>
                </a:cubicBezTo>
                <a:cubicBezTo>
                  <a:pt x="85488" y="66216"/>
                  <a:pt x="82444" y="65483"/>
                  <a:pt x="77755" y="65483"/>
                </a:cubicBezTo>
                <a:cubicBezTo>
                  <a:pt x="74927" y="65483"/>
                  <a:pt x="72250" y="65638"/>
                  <a:pt x="70200" y="65933"/>
                </a:cubicBezTo>
                <a:moveTo>
                  <a:pt x="80000" y="32727"/>
                </a:moveTo>
                <a:lnTo>
                  <a:pt x="80000" y="5455"/>
                </a:lnTo>
                <a:lnTo>
                  <a:pt x="83333" y="5455"/>
                </a:lnTo>
                <a:lnTo>
                  <a:pt x="113333" y="32727"/>
                </a:lnTo>
                <a:cubicBezTo>
                  <a:pt x="113333" y="32727"/>
                  <a:pt x="80000" y="32727"/>
                  <a:pt x="80000" y="32727"/>
                </a:cubicBezTo>
                <a:close/>
                <a:moveTo>
                  <a:pt x="113333" y="109083"/>
                </a:moveTo>
                <a:cubicBezTo>
                  <a:pt x="113333" y="112100"/>
                  <a:pt x="110350" y="114538"/>
                  <a:pt x="106666" y="114538"/>
                </a:cubicBezTo>
                <a:lnTo>
                  <a:pt x="13333" y="114538"/>
                </a:lnTo>
                <a:cubicBezTo>
                  <a:pt x="9655" y="114538"/>
                  <a:pt x="6666" y="112100"/>
                  <a:pt x="6666" y="109083"/>
                </a:cubicBezTo>
                <a:lnTo>
                  <a:pt x="6666" y="10911"/>
                </a:lnTo>
                <a:cubicBezTo>
                  <a:pt x="6666" y="7894"/>
                  <a:pt x="9655" y="5455"/>
                  <a:pt x="13333" y="5455"/>
                </a:cubicBezTo>
                <a:lnTo>
                  <a:pt x="73333" y="5455"/>
                </a:lnTo>
                <a:lnTo>
                  <a:pt x="73333" y="32727"/>
                </a:lnTo>
                <a:cubicBezTo>
                  <a:pt x="73333" y="35738"/>
                  <a:pt x="76322" y="38177"/>
                  <a:pt x="80000" y="38177"/>
                </a:cubicBezTo>
                <a:lnTo>
                  <a:pt x="113333" y="38177"/>
                </a:lnTo>
                <a:cubicBezTo>
                  <a:pt x="113333" y="38177"/>
                  <a:pt x="113333" y="109083"/>
                  <a:pt x="113333" y="109083"/>
                </a:cubicBezTo>
                <a:close/>
                <a:moveTo>
                  <a:pt x="86666" y="0"/>
                </a:moveTo>
                <a:lnTo>
                  <a:pt x="13333" y="0"/>
                </a:lnTo>
                <a:cubicBezTo>
                  <a:pt x="5972" y="0"/>
                  <a:pt x="0" y="4877"/>
                  <a:pt x="0" y="10911"/>
                </a:cubicBezTo>
                <a:lnTo>
                  <a:pt x="0" y="109083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106666" y="120000"/>
                </a:lnTo>
                <a:cubicBezTo>
                  <a:pt x="114027" y="120000"/>
                  <a:pt x="120000" y="115116"/>
                  <a:pt x="120000" y="109083"/>
                </a:cubicBezTo>
                <a:lnTo>
                  <a:pt x="120000" y="30000"/>
                </a:lnTo>
                <a:cubicBezTo>
                  <a:pt x="120000" y="30000"/>
                  <a:pt x="86666" y="0"/>
                  <a:pt x="86666" y="0"/>
                </a:cubicBezTo>
                <a:close/>
                <a:moveTo>
                  <a:pt x="37605" y="75877"/>
                </a:moveTo>
                <a:cubicBezTo>
                  <a:pt x="36800" y="75877"/>
                  <a:pt x="36216" y="75844"/>
                  <a:pt x="35738" y="75750"/>
                </a:cubicBezTo>
                <a:lnTo>
                  <a:pt x="35738" y="69366"/>
                </a:lnTo>
                <a:cubicBezTo>
                  <a:pt x="36138" y="69266"/>
                  <a:pt x="36911" y="69172"/>
                  <a:pt x="38044" y="69172"/>
                </a:cubicBezTo>
                <a:cubicBezTo>
                  <a:pt x="40833" y="69172"/>
                  <a:pt x="42411" y="70361"/>
                  <a:pt x="42411" y="72350"/>
                </a:cubicBezTo>
                <a:cubicBezTo>
                  <a:pt x="42411" y="74561"/>
                  <a:pt x="40577" y="75877"/>
                  <a:pt x="37605" y="75877"/>
                </a:cubicBezTo>
                <a:moveTo>
                  <a:pt x="37755" y="65483"/>
                </a:moveTo>
                <a:cubicBezTo>
                  <a:pt x="34344" y="65483"/>
                  <a:pt x="31922" y="65672"/>
                  <a:pt x="30200" y="65933"/>
                </a:cubicBezTo>
                <a:lnTo>
                  <a:pt x="30200" y="87266"/>
                </a:lnTo>
                <a:lnTo>
                  <a:pt x="35738" y="87266"/>
                </a:lnTo>
                <a:lnTo>
                  <a:pt x="35738" y="79533"/>
                </a:lnTo>
                <a:cubicBezTo>
                  <a:pt x="36244" y="79600"/>
                  <a:pt x="36911" y="79633"/>
                  <a:pt x="37644" y="79633"/>
                </a:cubicBezTo>
                <a:cubicBezTo>
                  <a:pt x="40944" y="79633"/>
                  <a:pt x="43766" y="78927"/>
                  <a:pt x="45672" y="77355"/>
                </a:cubicBezTo>
                <a:cubicBezTo>
                  <a:pt x="47138" y="76133"/>
                  <a:pt x="47944" y="74338"/>
                  <a:pt x="47944" y="72222"/>
                </a:cubicBezTo>
                <a:cubicBezTo>
                  <a:pt x="47944" y="70100"/>
                  <a:pt x="46883" y="68311"/>
                  <a:pt x="45305" y="67216"/>
                </a:cubicBezTo>
                <a:cubicBezTo>
                  <a:pt x="43655" y="66061"/>
                  <a:pt x="41200" y="65483"/>
                  <a:pt x="37755" y="65483"/>
                </a:cubicBezTo>
                <a:moveTo>
                  <a:pt x="59805" y="74433"/>
                </a:moveTo>
                <a:cubicBezTo>
                  <a:pt x="56616" y="73377"/>
                  <a:pt x="55222" y="72766"/>
                  <a:pt x="55222" y="71388"/>
                </a:cubicBezTo>
                <a:cubicBezTo>
                  <a:pt x="55222" y="70266"/>
                  <a:pt x="56394" y="69300"/>
                  <a:pt x="58816" y="69300"/>
                </a:cubicBezTo>
                <a:cubicBezTo>
                  <a:pt x="61238" y="69300"/>
                  <a:pt x="62994" y="69905"/>
                  <a:pt x="63983" y="70327"/>
                </a:cubicBezTo>
                <a:lnTo>
                  <a:pt x="65233" y="66383"/>
                </a:lnTo>
                <a:cubicBezTo>
                  <a:pt x="63766" y="65805"/>
                  <a:pt x="61711" y="65288"/>
                  <a:pt x="58927" y="65288"/>
                </a:cubicBezTo>
                <a:cubicBezTo>
                  <a:pt x="53100" y="65288"/>
                  <a:pt x="49577" y="68111"/>
                  <a:pt x="49577" y="71800"/>
                </a:cubicBezTo>
                <a:cubicBezTo>
                  <a:pt x="49577" y="74944"/>
                  <a:pt x="52250" y="76938"/>
                  <a:pt x="56361" y="78188"/>
                </a:cubicBezTo>
                <a:cubicBezTo>
                  <a:pt x="59327" y="79116"/>
                  <a:pt x="60505" y="79888"/>
                  <a:pt x="60505" y="81238"/>
                </a:cubicBezTo>
                <a:cubicBezTo>
                  <a:pt x="60505" y="82650"/>
                  <a:pt x="59144" y="83577"/>
                  <a:pt x="56577" y="83577"/>
                </a:cubicBezTo>
                <a:cubicBezTo>
                  <a:pt x="54194" y="83577"/>
                  <a:pt x="51883" y="82905"/>
                  <a:pt x="50383" y="82233"/>
                </a:cubicBezTo>
                <a:lnTo>
                  <a:pt x="49244" y="86272"/>
                </a:lnTo>
                <a:cubicBezTo>
                  <a:pt x="50638" y="86950"/>
                  <a:pt x="53422" y="87588"/>
                  <a:pt x="56244" y="87588"/>
                </a:cubicBezTo>
                <a:cubicBezTo>
                  <a:pt x="63033" y="87588"/>
                  <a:pt x="66222" y="84505"/>
                  <a:pt x="66222" y="80883"/>
                </a:cubicBezTo>
                <a:cubicBezTo>
                  <a:pt x="66222" y="77833"/>
                  <a:pt x="64172" y="75844"/>
                  <a:pt x="59805" y="7443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" name="Shape 4854">
            <a:extLst>
              <a:ext uri="{FF2B5EF4-FFF2-40B4-BE49-F238E27FC236}">
                <a16:creationId xmlns:a16="http://schemas.microsoft.com/office/drawing/2014/main" id="{DE0A5220-1A15-47BC-996A-2256837CA287}"/>
              </a:ext>
            </a:extLst>
          </p:cNvPr>
          <p:cNvSpPr/>
          <p:nvPr/>
        </p:nvSpPr>
        <p:spPr>
          <a:xfrm>
            <a:off x="8943258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0200" y="87272"/>
                </a:moveTo>
                <a:lnTo>
                  <a:pt x="75811" y="87272"/>
                </a:lnTo>
                <a:lnTo>
                  <a:pt x="75811" y="65644"/>
                </a:lnTo>
                <a:lnTo>
                  <a:pt x="70200" y="65644"/>
                </a:lnTo>
                <a:cubicBezTo>
                  <a:pt x="70200" y="65644"/>
                  <a:pt x="70200" y="87272"/>
                  <a:pt x="70200" y="87272"/>
                </a:cubicBezTo>
                <a:close/>
                <a:moveTo>
                  <a:pt x="80000" y="32727"/>
                </a:moveTo>
                <a:lnTo>
                  <a:pt x="80000" y="5455"/>
                </a:lnTo>
                <a:lnTo>
                  <a:pt x="83333" y="5455"/>
                </a:lnTo>
                <a:lnTo>
                  <a:pt x="113333" y="32727"/>
                </a:lnTo>
                <a:cubicBezTo>
                  <a:pt x="113333" y="32727"/>
                  <a:pt x="80000" y="32727"/>
                  <a:pt x="80000" y="32727"/>
                </a:cubicBezTo>
                <a:close/>
                <a:moveTo>
                  <a:pt x="113333" y="109088"/>
                </a:moveTo>
                <a:cubicBezTo>
                  <a:pt x="113333" y="112105"/>
                  <a:pt x="110344" y="114544"/>
                  <a:pt x="106666" y="114544"/>
                </a:cubicBezTo>
                <a:lnTo>
                  <a:pt x="13333" y="114544"/>
                </a:lnTo>
                <a:cubicBezTo>
                  <a:pt x="9655" y="114544"/>
                  <a:pt x="6666" y="112105"/>
                  <a:pt x="6666" y="109088"/>
                </a:cubicBezTo>
                <a:lnTo>
                  <a:pt x="6666" y="10911"/>
                </a:lnTo>
                <a:cubicBezTo>
                  <a:pt x="6666" y="7894"/>
                  <a:pt x="9655" y="5455"/>
                  <a:pt x="13333" y="5455"/>
                </a:cubicBezTo>
                <a:lnTo>
                  <a:pt x="73333" y="5455"/>
                </a:lnTo>
                <a:lnTo>
                  <a:pt x="73333" y="32727"/>
                </a:lnTo>
                <a:cubicBezTo>
                  <a:pt x="73333" y="35738"/>
                  <a:pt x="76322" y="38177"/>
                  <a:pt x="80000" y="38177"/>
                </a:cubicBezTo>
                <a:lnTo>
                  <a:pt x="113333" y="38177"/>
                </a:lnTo>
                <a:cubicBezTo>
                  <a:pt x="113333" y="38177"/>
                  <a:pt x="113333" y="109088"/>
                  <a:pt x="113333" y="109088"/>
                </a:cubicBezTo>
                <a:close/>
                <a:moveTo>
                  <a:pt x="86666" y="0"/>
                </a:moveTo>
                <a:lnTo>
                  <a:pt x="13333" y="0"/>
                </a:lnTo>
                <a:cubicBezTo>
                  <a:pt x="5972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106666" y="120000"/>
                </a:lnTo>
                <a:cubicBezTo>
                  <a:pt x="114027" y="120000"/>
                  <a:pt x="120000" y="115116"/>
                  <a:pt x="120000" y="109088"/>
                </a:cubicBezTo>
                <a:lnTo>
                  <a:pt x="120000" y="30000"/>
                </a:lnTo>
                <a:cubicBezTo>
                  <a:pt x="120000" y="30000"/>
                  <a:pt x="86666" y="0"/>
                  <a:pt x="86666" y="0"/>
                </a:cubicBezTo>
                <a:close/>
                <a:moveTo>
                  <a:pt x="53433" y="78061"/>
                </a:moveTo>
                <a:lnTo>
                  <a:pt x="54894" y="73472"/>
                </a:lnTo>
                <a:cubicBezTo>
                  <a:pt x="55300" y="72222"/>
                  <a:pt x="55666" y="70588"/>
                  <a:pt x="56033" y="69305"/>
                </a:cubicBezTo>
                <a:lnTo>
                  <a:pt x="56105" y="69305"/>
                </a:lnTo>
                <a:cubicBezTo>
                  <a:pt x="56472" y="70588"/>
                  <a:pt x="56916" y="72188"/>
                  <a:pt x="57355" y="73472"/>
                </a:cubicBezTo>
                <a:lnTo>
                  <a:pt x="58894" y="78061"/>
                </a:lnTo>
                <a:cubicBezTo>
                  <a:pt x="58894" y="78061"/>
                  <a:pt x="53433" y="78061"/>
                  <a:pt x="53433" y="78061"/>
                </a:cubicBezTo>
                <a:close/>
                <a:moveTo>
                  <a:pt x="52622" y="65644"/>
                </a:moveTo>
                <a:lnTo>
                  <a:pt x="45072" y="87272"/>
                </a:lnTo>
                <a:lnTo>
                  <a:pt x="50861" y="87272"/>
                </a:lnTo>
                <a:lnTo>
                  <a:pt x="52622" y="81722"/>
                </a:lnTo>
                <a:lnTo>
                  <a:pt x="59700" y="81722"/>
                </a:lnTo>
                <a:lnTo>
                  <a:pt x="61605" y="87272"/>
                </a:lnTo>
                <a:lnTo>
                  <a:pt x="67622" y="87272"/>
                </a:lnTo>
                <a:lnTo>
                  <a:pt x="59955" y="65644"/>
                </a:lnTo>
                <a:cubicBezTo>
                  <a:pt x="59955" y="65644"/>
                  <a:pt x="52622" y="65644"/>
                  <a:pt x="52622" y="6564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Shape 4855">
            <a:extLst>
              <a:ext uri="{FF2B5EF4-FFF2-40B4-BE49-F238E27FC236}">
                <a16:creationId xmlns:a16="http://schemas.microsoft.com/office/drawing/2014/main" id="{790C5D57-34AE-4A00-AEBE-4C6D4D2EF3E4}"/>
              </a:ext>
            </a:extLst>
          </p:cNvPr>
          <p:cNvSpPr/>
          <p:nvPr/>
        </p:nvSpPr>
        <p:spPr>
          <a:xfrm>
            <a:off x="9476519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866" y="87272"/>
                </a:moveTo>
                <a:lnTo>
                  <a:pt x="82472" y="87272"/>
                </a:lnTo>
                <a:lnTo>
                  <a:pt x="82472" y="78577"/>
                </a:lnTo>
                <a:lnTo>
                  <a:pt x="91350" y="78577"/>
                </a:lnTo>
                <a:lnTo>
                  <a:pt x="91350" y="74600"/>
                </a:lnTo>
                <a:lnTo>
                  <a:pt x="82472" y="74600"/>
                </a:lnTo>
                <a:lnTo>
                  <a:pt x="82472" y="69655"/>
                </a:lnTo>
                <a:lnTo>
                  <a:pt x="91972" y="69655"/>
                </a:lnTo>
                <a:lnTo>
                  <a:pt x="91972" y="65644"/>
                </a:lnTo>
                <a:lnTo>
                  <a:pt x="76866" y="65644"/>
                </a:lnTo>
                <a:cubicBezTo>
                  <a:pt x="76866" y="65644"/>
                  <a:pt x="76866" y="87272"/>
                  <a:pt x="76866" y="87272"/>
                </a:cubicBezTo>
                <a:close/>
                <a:moveTo>
                  <a:pt x="80000" y="32727"/>
                </a:moveTo>
                <a:lnTo>
                  <a:pt x="80000" y="5455"/>
                </a:lnTo>
                <a:lnTo>
                  <a:pt x="83333" y="5455"/>
                </a:lnTo>
                <a:lnTo>
                  <a:pt x="113333" y="32727"/>
                </a:lnTo>
                <a:cubicBezTo>
                  <a:pt x="113333" y="32727"/>
                  <a:pt x="80000" y="32727"/>
                  <a:pt x="80000" y="32727"/>
                </a:cubicBezTo>
                <a:close/>
                <a:moveTo>
                  <a:pt x="113333" y="109088"/>
                </a:moveTo>
                <a:cubicBezTo>
                  <a:pt x="113333" y="112105"/>
                  <a:pt x="110350" y="114544"/>
                  <a:pt x="106666" y="114544"/>
                </a:cubicBezTo>
                <a:lnTo>
                  <a:pt x="13333" y="114544"/>
                </a:lnTo>
                <a:cubicBezTo>
                  <a:pt x="9650" y="114544"/>
                  <a:pt x="6666" y="112105"/>
                  <a:pt x="6666" y="109088"/>
                </a:cubicBezTo>
                <a:lnTo>
                  <a:pt x="6666" y="10911"/>
                </a:lnTo>
                <a:cubicBezTo>
                  <a:pt x="6666" y="7894"/>
                  <a:pt x="9650" y="5455"/>
                  <a:pt x="13333" y="5455"/>
                </a:cubicBezTo>
                <a:lnTo>
                  <a:pt x="73333" y="5455"/>
                </a:lnTo>
                <a:lnTo>
                  <a:pt x="73333" y="32727"/>
                </a:lnTo>
                <a:cubicBezTo>
                  <a:pt x="73333" y="35738"/>
                  <a:pt x="76316" y="38177"/>
                  <a:pt x="80000" y="38177"/>
                </a:cubicBezTo>
                <a:lnTo>
                  <a:pt x="113333" y="38177"/>
                </a:lnTo>
                <a:cubicBezTo>
                  <a:pt x="113333" y="38177"/>
                  <a:pt x="113333" y="109088"/>
                  <a:pt x="113333" y="109088"/>
                </a:cubicBezTo>
                <a:close/>
                <a:moveTo>
                  <a:pt x="86666" y="0"/>
                </a:moveTo>
                <a:lnTo>
                  <a:pt x="13333" y="0"/>
                </a:lnTo>
                <a:cubicBezTo>
                  <a:pt x="5972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106666" y="120000"/>
                </a:lnTo>
                <a:cubicBezTo>
                  <a:pt x="114027" y="120000"/>
                  <a:pt x="120000" y="115116"/>
                  <a:pt x="120000" y="109088"/>
                </a:cubicBezTo>
                <a:lnTo>
                  <a:pt x="120000" y="30000"/>
                </a:lnTo>
                <a:cubicBezTo>
                  <a:pt x="120000" y="30000"/>
                  <a:pt x="86666" y="0"/>
                  <a:pt x="86666" y="0"/>
                </a:cubicBezTo>
                <a:close/>
                <a:moveTo>
                  <a:pt x="57755" y="83677"/>
                </a:moveTo>
                <a:cubicBezTo>
                  <a:pt x="57055" y="83677"/>
                  <a:pt x="56283" y="83677"/>
                  <a:pt x="55805" y="83583"/>
                </a:cubicBezTo>
                <a:lnTo>
                  <a:pt x="55805" y="69433"/>
                </a:lnTo>
                <a:cubicBezTo>
                  <a:pt x="56283" y="69333"/>
                  <a:pt x="57094" y="69238"/>
                  <a:pt x="58338" y="69238"/>
                </a:cubicBezTo>
                <a:cubicBezTo>
                  <a:pt x="63144" y="69238"/>
                  <a:pt x="66150" y="71616"/>
                  <a:pt x="66111" y="76105"/>
                </a:cubicBezTo>
                <a:cubicBezTo>
                  <a:pt x="66111" y="81272"/>
                  <a:pt x="62811" y="83711"/>
                  <a:pt x="57755" y="83677"/>
                </a:cubicBezTo>
                <a:moveTo>
                  <a:pt x="57755" y="65483"/>
                </a:moveTo>
                <a:cubicBezTo>
                  <a:pt x="54927" y="65483"/>
                  <a:pt x="52250" y="65644"/>
                  <a:pt x="50200" y="65933"/>
                </a:cubicBezTo>
                <a:lnTo>
                  <a:pt x="50200" y="87172"/>
                </a:lnTo>
                <a:cubicBezTo>
                  <a:pt x="51594" y="87333"/>
                  <a:pt x="53644" y="87494"/>
                  <a:pt x="56544" y="87494"/>
                </a:cubicBezTo>
                <a:cubicBezTo>
                  <a:pt x="61377" y="87494"/>
                  <a:pt x="65344" y="86594"/>
                  <a:pt x="67950" y="84700"/>
                </a:cubicBezTo>
                <a:cubicBezTo>
                  <a:pt x="70333" y="82938"/>
                  <a:pt x="72055" y="80083"/>
                  <a:pt x="72055" y="75944"/>
                </a:cubicBezTo>
                <a:cubicBezTo>
                  <a:pt x="72055" y="72127"/>
                  <a:pt x="70444" y="69461"/>
                  <a:pt x="67872" y="67794"/>
                </a:cubicBezTo>
                <a:cubicBezTo>
                  <a:pt x="65488" y="66222"/>
                  <a:pt x="62450" y="65483"/>
                  <a:pt x="57755" y="65483"/>
                </a:cubicBezTo>
                <a:moveTo>
                  <a:pt x="37605" y="75883"/>
                </a:moveTo>
                <a:cubicBezTo>
                  <a:pt x="36794" y="75883"/>
                  <a:pt x="36211" y="75850"/>
                  <a:pt x="35733" y="75755"/>
                </a:cubicBezTo>
                <a:lnTo>
                  <a:pt x="35733" y="69366"/>
                </a:lnTo>
                <a:cubicBezTo>
                  <a:pt x="36138" y="69272"/>
                  <a:pt x="36905" y="69177"/>
                  <a:pt x="38044" y="69177"/>
                </a:cubicBezTo>
                <a:cubicBezTo>
                  <a:pt x="40833" y="69177"/>
                  <a:pt x="42411" y="70361"/>
                  <a:pt x="42411" y="72350"/>
                </a:cubicBezTo>
                <a:cubicBezTo>
                  <a:pt x="42411" y="74566"/>
                  <a:pt x="40577" y="75883"/>
                  <a:pt x="37605" y="75883"/>
                </a:cubicBezTo>
                <a:moveTo>
                  <a:pt x="37755" y="65483"/>
                </a:moveTo>
                <a:cubicBezTo>
                  <a:pt x="34344" y="65483"/>
                  <a:pt x="31922" y="65677"/>
                  <a:pt x="30200" y="65933"/>
                </a:cubicBezTo>
                <a:lnTo>
                  <a:pt x="30200" y="87272"/>
                </a:lnTo>
                <a:lnTo>
                  <a:pt x="35733" y="87272"/>
                </a:lnTo>
                <a:lnTo>
                  <a:pt x="35733" y="79538"/>
                </a:lnTo>
                <a:cubicBezTo>
                  <a:pt x="36250" y="79600"/>
                  <a:pt x="36905" y="79633"/>
                  <a:pt x="37644" y="79633"/>
                </a:cubicBezTo>
                <a:cubicBezTo>
                  <a:pt x="40944" y="79633"/>
                  <a:pt x="43766" y="78927"/>
                  <a:pt x="45672" y="77355"/>
                </a:cubicBezTo>
                <a:cubicBezTo>
                  <a:pt x="47144" y="76138"/>
                  <a:pt x="47950" y="74338"/>
                  <a:pt x="47950" y="72222"/>
                </a:cubicBezTo>
                <a:cubicBezTo>
                  <a:pt x="47950" y="70105"/>
                  <a:pt x="46883" y="68311"/>
                  <a:pt x="45305" y="67216"/>
                </a:cubicBezTo>
                <a:cubicBezTo>
                  <a:pt x="43661" y="66066"/>
                  <a:pt x="41200" y="65483"/>
                  <a:pt x="37755" y="6548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" name="Shape 4856">
            <a:extLst>
              <a:ext uri="{FF2B5EF4-FFF2-40B4-BE49-F238E27FC236}">
                <a16:creationId xmlns:a16="http://schemas.microsoft.com/office/drawing/2014/main" id="{CE1629BF-CCAB-4618-B77D-E427839584FB}"/>
              </a:ext>
            </a:extLst>
          </p:cNvPr>
          <p:cNvSpPr/>
          <p:nvPr/>
        </p:nvSpPr>
        <p:spPr>
          <a:xfrm>
            <a:off x="10009781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1866" y="87272"/>
                </a:moveTo>
                <a:lnTo>
                  <a:pt x="77472" y="87272"/>
                </a:lnTo>
                <a:lnTo>
                  <a:pt x="77472" y="78577"/>
                </a:lnTo>
                <a:lnTo>
                  <a:pt x="86350" y="78577"/>
                </a:lnTo>
                <a:lnTo>
                  <a:pt x="86350" y="74600"/>
                </a:lnTo>
                <a:lnTo>
                  <a:pt x="77472" y="74600"/>
                </a:lnTo>
                <a:lnTo>
                  <a:pt x="77472" y="69655"/>
                </a:lnTo>
                <a:lnTo>
                  <a:pt x="86972" y="69655"/>
                </a:lnTo>
                <a:lnTo>
                  <a:pt x="86972" y="65644"/>
                </a:lnTo>
                <a:lnTo>
                  <a:pt x="71866" y="65644"/>
                </a:lnTo>
                <a:cubicBezTo>
                  <a:pt x="71866" y="65644"/>
                  <a:pt x="71866" y="87272"/>
                  <a:pt x="71866" y="87272"/>
                </a:cubicBezTo>
                <a:close/>
                <a:moveTo>
                  <a:pt x="80000" y="32727"/>
                </a:moveTo>
                <a:lnTo>
                  <a:pt x="80000" y="5455"/>
                </a:lnTo>
                <a:lnTo>
                  <a:pt x="83333" y="5455"/>
                </a:lnTo>
                <a:lnTo>
                  <a:pt x="113333" y="32727"/>
                </a:lnTo>
                <a:cubicBezTo>
                  <a:pt x="113333" y="32727"/>
                  <a:pt x="80000" y="32727"/>
                  <a:pt x="80000" y="32727"/>
                </a:cubicBezTo>
                <a:close/>
                <a:moveTo>
                  <a:pt x="113333" y="109088"/>
                </a:moveTo>
                <a:cubicBezTo>
                  <a:pt x="113333" y="112105"/>
                  <a:pt x="110350" y="114544"/>
                  <a:pt x="106666" y="114544"/>
                </a:cubicBezTo>
                <a:lnTo>
                  <a:pt x="13333" y="114544"/>
                </a:lnTo>
                <a:cubicBezTo>
                  <a:pt x="9650" y="114544"/>
                  <a:pt x="6666" y="112105"/>
                  <a:pt x="6666" y="109088"/>
                </a:cubicBezTo>
                <a:lnTo>
                  <a:pt x="6666" y="10911"/>
                </a:lnTo>
                <a:cubicBezTo>
                  <a:pt x="6666" y="7894"/>
                  <a:pt x="9650" y="5455"/>
                  <a:pt x="13333" y="5455"/>
                </a:cubicBezTo>
                <a:lnTo>
                  <a:pt x="73333" y="5455"/>
                </a:lnTo>
                <a:lnTo>
                  <a:pt x="73333" y="32727"/>
                </a:lnTo>
                <a:cubicBezTo>
                  <a:pt x="73333" y="35738"/>
                  <a:pt x="76316" y="38177"/>
                  <a:pt x="80000" y="38177"/>
                </a:cubicBezTo>
                <a:lnTo>
                  <a:pt x="113333" y="38177"/>
                </a:lnTo>
                <a:cubicBezTo>
                  <a:pt x="113333" y="38177"/>
                  <a:pt x="113333" y="109088"/>
                  <a:pt x="113333" y="109088"/>
                </a:cubicBezTo>
                <a:close/>
                <a:moveTo>
                  <a:pt x="86666" y="0"/>
                </a:moveTo>
                <a:lnTo>
                  <a:pt x="13333" y="0"/>
                </a:lnTo>
                <a:cubicBezTo>
                  <a:pt x="5972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106666" y="120000"/>
                </a:lnTo>
                <a:cubicBezTo>
                  <a:pt x="114027" y="120000"/>
                  <a:pt x="120000" y="115116"/>
                  <a:pt x="120000" y="109088"/>
                </a:cubicBezTo>
                <a:lnTo>
                  <a:pt x="120000" y="30000"/>
                </a:lnTo>
                <a:cubicBezTo>
                  <a:pt x="120000" y="30000"/>
                  <a:pt x="86666" y="0"/>
                  <a:pt x="86666" y="0"/>
                </a:cubicBezTo>
                <a:close/>
                <a:moveTo>
                  <a:pt x="61866" y="87272"/>
                </a:moveTo>
                <a:lnTo>
                  <a:pt x="67472" y="87272"/>
                </a:lnTo>
                <a:lnTo>
                  <a:pt x="67472" y="65644"/>
                </a:lnTo>
                <a:lnTo>
                  <a:pt x="61866" y="65644"/>
                </a:lnTo>
                <a:cubicBezTo>
                  <a:pt x="61866" y="65644"/>
                  <a:pt x="61866" y="87272"/>
                  <a:pt x="61866" y="87272"/>
                </a:cubicBezTo>
                <a:close/>
                <a:moveTo>
                  <a:pt x="46638" y="78705"/>
                </a:moveTo>
                <a:lnTo>
                  <a:pt x="50455" y="78705"/>
                </a:lnTo>
                <a:lnTo>
                  <a:pt x="50455" y="83227"/>
                </a:lnTo>
                <a:cubicBezTo>
                  <a:pt x="50011" y="83416"/>
                  <a:pt x="48988" y="83550"/>
                  <a:pt x="47700" y="83550"/>
                </a:cubicBezTo>
                <a:cubicBezTo>
                  <a:pt x="43116" y="83550"/>
                  <a:pt x="39927" y="80916"/>
                  <a:pt x="39927" y="76455"/>
                </a:cubicBezTo>
                <a:cubicBezTo>
                  <a:pt x="39927" y="71772"/>
                  <a:pt x="43450" y="69461"/>
                  <a:pt x="48105" y="69461"/>
                </a:cubicBezTo>
                <a:cubicBezTo>
                  <a:pt x="50822" y="69461"/>
                  <a:pt x="52505" y="69883"/>
                  <a:pt x="53866" y="70400"/>
                </a:cubicBezTo>
                <a:lnTo>
                  <a:pt x="55038" y="66477"/>
                </a:lnTo>
                <a:cubicBezTo>
                  <a:pt x="53827" y="65966"/>
                  <a:pt x="51372" y="65422"/>
                  <a:pt x="48177" y="65422"/>
                </a:cubicBezTo>
                <a:cubicBezTo>
                  <a:pt x="40072" y="65422"/>
                  <a:pt x="34100" y="69527"/>
                  <a:pt x="34061" y="76716"/>
                </a:cubicBezTo>
                <a:cubicBezTo>
                  <a:pt x="34022" y="79894"/>
                  <a:pt x="35272" y="82711"/>
                  <a:pt x="37544" y="84572"/>
                </a:cubicBezTo>
                <a:cubicBezTo>
                  <a:pt x="39816" y="86500"/>
                  <a:pt x="43083" y="87494"/>
                  <a:pt x="47588" y="87494"/>
                </a:cubicBezTo>
                <a:cubicBezTo>
                  <a:pt x="50861" y="87494"/>
                  <a:pt x="54122" y="86788"/>
                  <a:pt x="55844" y="86277"/>
                </a:cubicBezTo>
                <a:lnTo>
                  <a:pt x="55844" y="74883"/>
                </a:lnTo>
                <a:lnTo>
                  <a:pt x="46638" y="74883"/>
                </a:lnTo>
                <a:cubicBezTo>
                  <a:pt x="46638" y="74883"/>
                  <a:pt x="46638" y="78705"/>
                  <a:pt x="46638" y="7870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" name="Shape 4857">
            <a:extLst>
              <a:ext uri="{FF2B5EF4-FFF2-40B4-BE49-F238E27FC236}">
                <a16:creationId xmlns:a16="http://schemas.microsoft.com/office/drawing/2014/main" id="{075CACE3-C023-40D0-9860-1F891B5C21A6}"/>
              </a:ext>
            </a:extLst>
          </p:cNvPr>
          <p:cNvSpPr/>
          <p:nvPr/>
        </p:nvSpPr>
        <p:spPr>
          <a:xfrm>
            <a:off x="10543042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938" y="75883"/>
                </a:moveTo>
                <a:cubicBezTo>
                  <a:pt x="55127" y="75883"/>
                  <a:pt x="54544" y="75850"/>
                  <a:pt x="54066" y="75755"/>
                </a:cubicBezTo>
                <a:lnTo>
                  <a:pt x="54066" y="69366"/>
                </a:lnTo>
                <a:cubicBezTo>
                  <a:pt x="54472" y="69272"/>
                  <a:pt x="55238" y="69177"/>
                  <a:pt x="56377" y="69177"/>
                </a:cubicBezTo>
                <a:cubicBezTo>
                  <a:pt x="59166" y="69177"/>
                  <a:pt x="60744" y="70361"/>
                  <a:pt x="60744" y="72350"/>
                </a:cubicBezTo>
                <a:cubicBezTo>
                  <a:pt x="60744" y="74566"/>
                  <a:pt x="58911" y="75883"/>
                  <a:pt x="55938" y="75883"/>
                </a:cubicBezTo>
                <a:moveTo>
                  <a:pt x="56088" y="65483"/>
                </a:moveTo>
                <a:cubicBezTo>
                  <a:pt x="52672" y="65483"/>
                  <a:pt x="50255" y="65677"/>
                  <a:pt x="48533" y="65938"/>
                </a:cubicBezTo>
                <a:lnTo>
                  <a:pt x="48533" y="87272"/>
                </a:lnTo>
                <a:lnTo>
                  <a:pt x="54066" y="87272"/>
                </a:lnTo>
                <a:lnTo>
                  <a:pt x="54066" y="79538"/>
                </a:lnTo>
                <a:cubicBezTo>
                  <a:pt x="54583" y="79600"/>
                  <a:pt x="55238" y="79633"/>
                  <a:pt x="55977" y="79633"/>
                </a:cubicBezTo>
                <a:cubicBezTo>
                  <a:pt x="59277" y="79633"/>
                  <a:pt x="62100" y="78927"/>
                  <a:pt x="64005" y="77355"/>
                </a:cubicBezTo>
                <a:cubicBezTo>
                  <a:pt x="65477" y="76138"/>
                  <a:pt x="66283" y="74344"/>
                  <a:pt x="66283" y="72222"/>
                </a:cubicBezTo>
                <a:cubicBezTo>
                  <a:pt x="66283" y="70105"/>
                  <a:pt x="65216" y="68311"/>
                  <a:pt x="63638" y="67216"/>
                </a:cubicBezTo>
                <a:cubicBezTo>
                  <a:pt x="61994" y="66061"/>
                  <a:pt x="59533" y="65483"/>
                  <a:pt x="56088" y="65483"/>
                </a:cubicBezTo>
                <a:moveTo>
                  <a:pt x="67394" y="76716"/>
                </a:moveTo>
                <a:cubicBezTo>
                  <a:pt x="67355" y="79894"/>
                  <a:pt x="68605" y="82711"/>
                  <a:pt x="70877" y="84577"/>
                </a:cubicBezTo>
                <a:cubicBezTo>
                  <a:pt x="73150" y="86505"/>
                  <a:pt x="76416" y="87494"/>
                  <a:pt x="80922" y="87494"/>
                </a:cubicBezTo>
                <a:cubicBezTo>
                  <a:pt x="84194" y="87494"/>
                  <a:pt x="87455" y="86788"/>
                  <a:pt x="89177" y="86277"/>
                </a:cubicBezTo>
                <a:lnTo>
                  <a:pt x="89177" y="74883"/>
                </a:lnTo>
                <a:lnTo>
                  <a:pt x="79972" y="74883"/>
                </a:lnTo>
                <a:lnTo>
                  <a:pt x="79972" y="78705"/>
                </a:lnTo>
                <a:lnTo>
                  <a:pt x="83783" y="78705"/>
                </a:lnTo>
                <a:lnTo>
                  <a:pt x="83783" y="83227"/>
                </a:lnTo>
                <a:cubicBezTo>
                  <a:pt x="83344" y="83416"/>
                  <a:pt x="82322" y="83550"/>
                  <a:pt x="81033" y="83550"/>
                </a:cubicBezTo>
                <a:cubicBezTo>
                  <a:pt x="76450" y="83550"/>
                  <a:pt x="73261" y="80922"/>
                  <a:pt x="73261" y="76455"/>
                </a:cubicBezTo>
                <a:cubicBezTo>
                  <a:pt x="73261" y="71772"/>
                  <a:pt x="76783" y="69461"/>
                  <a:pt x="81438" y="69461"/>
                </a:cubicBezTo>
                <a:cubicBezTo>
                  <a:pt x="84155" y="69461"/>
                  <a:pt x="85838" y="69883"/>
                  <a:pt x="87200" y="70394"/>
                </a:cubicBezTo>
                <a:lnTo>
                  <a:pt x="88366" y="66477"/>
                </a:lnTo>
                <a:cubicBezTo>
                  <a:pt x="87161" y="65966"/>
                  <a:pt x="84705" y="65422"/>
                  <a:pt x="81511" y="65422"/>
                </a:cubicBezTo>
                <a:cubicBezTo>
                  <a:pt x="73405" y="65422"/>
                  <a:pt x="67433" y="69527"/>
                  <a:pt x="67394" y="76716"/>
                </a:cubicBezTo>
                <a:moveTo>
                  <a:pt x="80000" y="32727"/>
                </a:moveTo>
                <a:lnTo>
                  <a:pt x="80000" y="5455"/>
                </a:lnTo>
                <a:lnTo>
                  <a:pt x="83333" y="5455"/>
                </a:lnTo>
                <a:lnTo>
                  <a:pt x="113333" y="32727"/>
                </a:lnTo>
                <a:cubicBezTo>
                  <a:pt x="113333" y="32727"/>
                  <a:pt x="80000" y="32727"/>
                  <a:pt x="80000" y="32727"/>
                </a:cubicBezTo>
                <a:close/>
                <a:moveTo>
                  <a:pt x="113333" y="109088"/>
                </a:moveTo>
                <a:cubicBezTo>
                  <a:pt x="113333" y="112105"/>
                  <a:pt x="110350" y="114544"/>
                  <a:pt x="106666" y="114544"/>
                </a:cubicBezTo>
                <a:lnTo>
                  <a:pt x="13333" y="114544"/>
                </a:lnTo>
                <a:cubicBezTo>
                  <a:pt x="9650" y="114544"/>
                  <a:pt x="6666" y="112105"/>
                  <a:pt x="6666" y="109088"/>
                </a:cubicBezTo>
                <a:lnTo>
                  <a:pt x="6666" y="10911"/>
                </a:lnTo>
                <a:cubicBezTo>
                  <a:pt x="6666" y="7894"/>
                  <a:pt x="9650" y="5455"/>
                  <a:pt x="13333" y="5455"/>
                </a:cubicBezTo>
                <a:lnTo>
                  <a:pt x="73333" y="5455"/>
                </a:lnTo>
                <a:lnTo>
                  <a:pt x="73333" y="32727"/>
                </a:lnTo>
                <a:cubicBezTo>
                  <a:pt x="73333" y="35738"/>
                  <a:pt x="76316" y="38177"/>
                  <a:pt x="80000" y="38177"/>
                </a:cubicBezTo>
                <a:lnTo>
                  <a:pt x="113333" y="38177"/>
                </a:lnTo>
                <a:cubicBezTo>
                  <a:pt x="113333" y="38177"/>
                  <a:pt x="113333" y="109088"/>
                  <a:pt x="113333" y="109088"/>
                </a:cubicBezTo>
                <a:close/>
                <a:moveTo>
                  <a:pt x="86666" y="0"/>
                </a:moveTo>
                <a:lnTo>
                  <a:pt x="13333" y="0"/>
                </a:lnTo>
                <a:cubicBezTo>
                  <a:pt x="5972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106666" y="120000"/>
                </a:lnTo>
                <a:cubicBezTo>
                  <a:pt x="114027" y="120000"/>
                  <a:pt x="120000" y="115116"/>
                  <a:pt x="120000" y="109088"/>
                </a:cubicBezTo>
                <a:lnTo>
                  <a:pt x="120000" y="30000"/>
                </a:lnTo>
                <a:cubicBezTo>
                  <a:pt x="120000" y="30000"/>
                  <a:pt x="86666" y="0"/>
                  <a:pt x="86666" y="0"/>
                </a:cubicBezTo>
                <a:close/>
                <a:moveTo>
                  <a:pt x="36700" y="79250"/>
                </a:moveTo>
                <a:cubicBezTo>
                  <a:pt x="36700" y="82622"/>
                  <a:pt x="35238" y="83550"/>
                  <a:pt x="32888" y="83550"/>
                </a:cubicBezTo>
                <a:cubicBezTo>
                  <a:pt x="31788" y="83550"/>
                  <a:pt x="30800" y="83388"/>
                  <a:pt x="30033" y="83161"/>
                </a:cubicBezTo>
                <a:lnTo>
                  <a:pt x="29405" y="87111"/>
                </a:lnTo>
                <a:cubicBezTo>
                  <a:pt x="30505" y="87433"/>
                  <a:pt x="32194" y="87627"/>
                  <a:pt x="33477" y="87627"/>
                </a:cubicBezTo>
                <a:cubicBezTo>
                  <a:pt x="38905" y="87627"/>
                  <a:pt x="42277" y="85472"/>
                  <a:pt x="42277" y="79311"/>
                </a:cubicBezTo>
                <a:lnTo>
                  <a:pt x="42277" y="65644"/>
                </a:lnTo>
                <a:lnTo>
                  <a:pt x="36700" y="65644"/>
                </a:lnTo>
                <a:cubicBezTo>
                  <a:pt x="36700" y="65644"/>
                  <a:pt x="36700" y="79250"/>
                  <a:pt x="36700" y="792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Shape 4858">
            <a:extLst>
              <a:ext uri="{FF2B5EF4-FFF2-40B4-BE49-F238E27FC236}">
                <a16:creationId xmlns:a16="http://schemas.microsoft.com/office/drawing/2014/main" id="{9ACD32A9-87D7-4A90-A15E-F4AC5628EE75}"/>
              </a:ext>
            </a:extLst>
          </p:cNvPr>
          <p:cNvSpPr/>
          <p:nvPr/>
        </p:nvSpPr>
        <p:spPr>
          <a:xfrm>
            <a:off x="11076303" y="4397568"/>
            <a:ext cx="228541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000" y="32727"/>
                </a:moveTo>
                <a:lnTo>
                  <a:pt x="80000" y="5455"/>
                </a:lnTo>
                <a:lnTo>
                  <a:pt x="83333" y="5455"/>
                </a:lnTo>
                <a:lnTo>
                  <a:pt x="113333" y="32727"/>
                </a:lnTo>
                <a:cubicBezTo>
                  <a:pt x="113333" y="32727"/>
                  <a:pt x="80000" y="32727"/>
                  <a:pt x="80000" y="32727"/>
                </a:cubicBezTo>
                <a:close/>
                <a:moveTo>
                  <a:pt x="113333" y="109088"/>
                </a:moveTo>
                <a:cubicBezTo>
                  <a:pt x="113333" y="112105"/>
                  <a:pt x="110344" y="114544"/>
                  <a:pt x="106666" y="114544"/>
                </a:cubicBezTo>
                <a:lnTo>
                  <a:pt x="13333" y="114544"/>
                </a:lnTo>
                <a:cubicBezTo>
                  <a:pt x="9655" y="114544"/>
                  <a:pt x="6666" y="112105"/>
                  <a:pt x="6666" y="109088"/>
                </a:cubicBezTo>
                <a:lnTo>
                  <a:pt x="6666" y="10911"/>
                </a:lnTo>
                <a:cubicBezTo>
                  <a:pt x="6666" y="7900"/>
                  <a:pt x="9655" y="5455"/>
                  <a:pt x="13333" y="5455"/>
                </a:cubicBezTo>
                <a:lnTo>
                  <a:pt x="73333" y="5455"/>
                </a:lnTo>
                <a:lnTo>
                  <a:pt x="73333" y="32727"/>
                </a:lnTo>
                <a:cubicBezTo>
                  <a:pt x="73333" y="35738"/>
                  <a:pt x="76322" y="38177"/>
                  <a:pt x="80000" y="38177"/>
                </a:cubicBezTo>
                <a:lnTo>
                  <a:pt x="113333" y="38177"/>
                </a:lnTo>
                <a:cubicBezTo>
                  <a:pt x="113333" y="38177"/>
                  <a:pt x="113333" y="109088"/>
                  <a:pt x="113333" y="109088"/>
                </a:cubicBezTo>
                <a:close/>
                <a:moveTo>
                  <a:pt x="86666" y="0"/>
                </a:moveTo>
                <a:lnTo>
                  <a:pt x="13333" y="0"/>
                </a:lnTo>
                <a:cubicBezTo>
                  <a:pt x="5972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106666" y="120000"/>
                </a:lnTo>
                <a:cubicBezTo>
                  <a:pt x="114027" y="120000"/>
                  <a:pt x="120000" y="115116"/>
                  <a:pt x="120000" y="109088"/>
                </a:cubicBezTo>
                <a:lnTo>
                  <a:pt x="120000" y="30000"/>
                </a:lnTo>
                <a:cubicBezTo>
                  <a:pt x="120000" y="30000"/>
                  <a:pt x="86666" y="0"/>
                  <a:pt x="86666" y="0"/>
                </a:cubicBezTo>
                <a:close/>
                <a:moveTo>
                  <a:pt x="72394" y="76716"/>
                </a:moveTo>
                <a:cubicBezTo>
                  <a:pt x="72355" y="79894"/>
                  <a:pt x="73605" y="82711"/>
                  <a:pt x="75877" y="84572"/>
                </a:cubicBezTo>
                <a:cubicBezTo>
                  <a:pt x="78150" y="86500"/>
                  <a:pt x="81416" y="87494"/>
                  <a:pt x="85927" y="87494"/>
                </a:cubicBezTo>
                <a:cubicBezTo>
                  <a:pt x="89188" y="87494"/>
                  <a:pt x="92455" y="86788"/>
                  <a:pt x="94177" y="86277"/>
                </a:cubicBezTo>
                <a:lnTo>
                  <a:pt x="94177" y="74883"/>
                </a:lnTo>
                <a:lnTo>
                  <a:pt x="84972" y="74883"/>
                </a:lnTo>
                <a:lnTo>
                  <a:pt x="84972" y="78705"/>
                </a:lnTo>
                <a:lnTo>
                  <a:pt x="88783" y="78705"/>
                </a:lnTo>
                <a:lnTo>
                  <a:pt x="88783" y="83227"/>
                </a:lnTo>
                <a:cubicBezTo>
                  <a:pt x="88344" y="83416"/>
                  <a:pt x="87322" y="83550"/>
                  <a:pt x="86033" y="83550"/>
                </a:cubicBezTo>
                <a:cubicBezTo>
                  <a:pt x="81450" y="83550"/>
                  <a:pt x="78261" y="80916"/>
                  <a:pt x="78261" y="76455"/>
                </a:cubicBezTo>
                <a:cubicBezTo>
                  <a:pt x="78261" y="71772"/>
                  <a:pt x="81783" y="69461"/>
                  <a:pt x="86438" y="69461"/>
                </a:cubicBezTo>
                <a:cubicBezTo>
                  <a:pt x="89155" y="69461"/>
                  <a:pt x="90838" y="69883"/>
                  <a:pt x="92200" y="70394"/>
                </a:cubicBezTo>
                <a:lnTo>
                  <a:pt x="93372" y="66477"/>
                </a:lnTo>
                <a:cubicBezTo>
                  <a:pt x="92161" y="65966"/>
                  <a:pt x="89705" y="65422"/>
                  <a:pt x="86511" y="65422"/>
                </a:cubicBezTo>
                <a:cubicBezTo>
                  <a:pt x="78405" y="65422"/>
                  <a:pt x="72427" y="69527"/>
                  <a:pt x="72394" y="76716"/>
                </a:cubicBezTo>
                <a:moveTo>
                  <a:pt x="34272" y="75883"/>
                </a:moveTo>
                <a:cubicBezTo>
                  <a:pt x="33461" y="75883"/>
                  <a:pt x="32877" y="75850"/>
                  <a:pt x="32400" y="75755"/>
                </a:cubicBezTo>
                <a:lnTo>
                  <a:pt x="32400" y="69366"/>
                </a:lnTo>
                <a:cubicBezTo>
                  <a:pt x="32805" y="69272"/>
                  <a:pt x="33572" y="69177"/>
                  <a:pt x="34711" y="69177"/>
                </a:cubicBezTo>
                <a:cubicBezTo>
                  <a:pt x="37500" y="69177"/>
                  <a:pt x="39077" y="70361"/>
                  <a:pt x="39077" y="72350"/>
                </a:cubicBezTo>
                <a:cubicBezTo>
                  <a:pt x="39077" y="74566"/>
                  <a:pt x="37244" y="75883"/>
                  <a:pt x="34272" y="75883"/>
                </a:cubicBezTo>
                <a:moveTo>
                  <a:pt x="34422" y="65483"/>
                </a:moveTo>
                <a:cubicBezTo>
                  <a:pt x="31011" y="65483"/>
                  <a:pt x="28588" y="65677"/>
                  <a:pt x="26866" y="65933"/>
                </a:cubicBezTo>
                <a:lnTo>
                  <a:pt x="26866" y="87272"/>
                </a:lnTo>
                <a:lnTo>
                  <a:pt x="32400" y="87272"/>
                </a:lnTo>
                <a:lnTo>
                  <a:pt x="32400" y="79538"/>
                </a:lnTo>
                <a:cubicBezTo>
                  <a:pt x="32916" y="79600"/>
                  <a:pt x="33572" y="79633"/>
                  <a:pt x="34311" y="79633"/>
                </a:cubicBezTo>
                <a:cubicBezTo>
                  <a:pt x="37611" y="79633"/>
                  <a:pt x="40433" y="78927"/>
                  <a:pt x="42338" y="77355"/>
                </a:cubicBezTo>
                <a:cubicBezTo>
                  <a:pt x="43811" y="76138"/>
                  <a:pt x="44616" y="74338"/>
                  <a:pt x="44616" y="72222"/>
                </a:cubicBezTo>
                <a:cubicBezTo>
                  <a:pt x="44616" y="70105"/>
                  <a:pt x="43550" y="68311"/>
                  <a:pt x="41972" y="67216"/>
                </a:cubicBezTo>
                <a:cubicBezTo>
                  <a:pt x="40327" y="66066"/>
                  <a:pt x="37866" y="65483"/>
                  <a:pt x="34422" y="65483"/>
                </a:cubicBezTo>
                <a:moveTo>
                  <a:pt x="62194" y="71966"/>
                </a:moveTo>
                <a:cubicBezTo>
                  <a:pt x="62194" y="75205"/>
                  <a:pt x="62305" y="78127"/>
                  <a:pt x="62666" y="80983"/>
                </a:cubicBezTo>
                <a:lnTo>
                  <a:pt x="62561" y="80983"/>
                </a:lnTo>
                <a:cubicBezTo>
                  <a:pt x="61455" y="78544"/>
                  <a:pt x="59994" y="75850"/>
                  <a:pt x="58527" y="73572"/>
                </a:cubicBezTo>
                <a:lnTo>
                  <a:pt x="53394" y="65644"/>
                </a:lnTo>
                <a:lnTo>
                  <a:pt x="46866" y="65644"/>
                </a:lnTo>
                <a:lnTo>
                  <a:pt x="46866" y="87272"/>
                </a:lnTo>
                <a:lnTo>
                  <a:pt x="52000" y="87272"/>
                </a:lnTo>
                <a:lnTo>
                  <a:pt x="52000" y="80755"/>
                </a:lnTo>
                <a:cubicBezTo>
                  <a:pt x="52000" y="77227"/>
                  <a:pt x="51927" y="74177"/>
                  <a:pt x="51777" y="71322"/>
                </a:cubicBezTo>
                <a:lnTo>
                  <a:pt x="51888" y="71294"/>
                </a:lnTo>
                <a:cubicBezTo>
                  <a:pt x="53100" y="73827"/>
                  <a:pt x="54711" y="76616"/>
                  <a:pt x="56177" y="78927"/>
                </a:cubicBezTo>
                <a:lnTo>
                  <a:pt x="61455" y="87272"/>
                </a:lnTo>
                <a:lnTo>
                  <a:pt x="67327" y="87272"/>
                </a:lnTo>
                <a:lnTo>
                  <a:pt x="67327" y="65644"/>
                </a:lnTo>
                <a:lnTo>
                  <a:pt x="62194" y="65644"/>
                </a:lnTo>
                <a:cubicBezTo>
                  <a:pt x="62194" y="65644"/>
                  <a:pt x="62194" y="71966"/>
                  <a:pt x="62194" y="7196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endParaRPr sz="1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754679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CED2423-9B29-41E6-B411-ACDA9A2A7046}"/>
              </a:ext>
            </a:extLst>
          </p:cNvPr>
          <p:cNvSpPr/>
          <p:nvPr/>
        </p:nvSpPr>
        <p:spPr>
          <a:xfrm flipH="1">
            <a:off x="734758" y="0"/>
            <a:ext cx="11457242" cy="6858000"/>
          </a:xfrm>
          <a:custGeom>
            <a:avLst/>
            <a:gdLst>
              <a:gd name="connsiteX0" fmla="*/ 0 w 734758"/>
              <a:gd name="connsiteY0" fmla="*/ 0 h 734758"/>
              <a:gd name="connsiteX1" fmla="*/ 734759 w 734758"/>
              <a:gd name="connsiteY1" fmla="*/ 0 h 734758"/>
              <a:gd name="connsiteX2" fmla="*/ 734759 w 734758"/>
              <a:gd name="connsiteY2" fmla="*/ 734759 h 734758"/>
              <a:gd name="connsiteX3" fmla="*/ 0 w 734758"/>
              <a:gd name="connsiteY3" fmla="*/ 734759 h 73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758" h="734758">
                <a:moveTo>
                  <a:pt x="0" y="0"/>
                </a:moveTo>
                <a:lnTo>
                  <a:pt x="734759" y="0"/>
                </a:lnTo>
                <a:lnTo>
                  <a:pt x="734759" y="734759"/>
                </a:lnTo>
                <a:lnTo>
                  <a:pt x="0" y="734759"/>
                </a:lnTo>
                <a:close/>
              </a:path>
            </a:pathLst>
          </a:custGeom>
          <a:solidFill>
            <a:srgbClr val="F6BE1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rgbClr val="F6BE18"/>
              </a:solidFill>
            </a:endParaRPr>
          </a:p>
        </p:txBody>
      </p:sp>
      <p:pic>
        <p:nvPicPr>
          <p:cNvPr id="6" name="Marcador de Posição da Imagem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6" b="12316"/>
          <a:stretch>
            <a:fillRect/>
          </a:stretch>
        </p:blipFill>
        <p:spPr/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F005F59-0DC5-458A-8B95-8184EA21CA12}"/>
              </a:ext>
            </a:extLst>
          </p:cNvPr>
          <p:cNvSpPr txBox="1"/>
          <p:nvPr/>
        </p:nvSpPr>
        <p:spPr>
          <a:xfrm>
            <a:off x="1139392" y="4152274"/>
            <a:ext cx="3236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C40EC9-4512-479D-A90A-D51E5BB0DB32}"/>
              </a:ext>
            </a:extLst>
          </p:cNvPr>
          <p:cNvSpPr txBox="1"/>
          <p:nvPr/>
        </p:nvSpPr>
        <p:spPr>
          <a:xfrm>
            <a:off x="1139392" y="2537534"/>
            <a:ext cx="56941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8800" b="1" spc="6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TÍTULOS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F711A3-545A-4508-9846-23E6F61934B2}"/>
              </a:ext>
            </a:extLst>
          </p:cNvPr>
          <p:cNvSpPr txBox="1"/>
          <p:nvPr/>
        </p:nvSpPr>
        <p:spPr>
          <a:xfrm>
            <a:off x="1139392" y="863600"/>
            <a:ext cx="1511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+mj-lt"/>
              </a:rPr>
              <a:t>POWERPOINT</a:t>
            </a:r>
          </a:p>
          <a:p>
            <a:r>
              <a:rPr lang="en-ID" sz="1200" dirty="0">
                <a:solidFill>
                  <a:schemeClr val="bg1"/>
                </a:solidFill>
                <a:latin typeface="+mj-lt"/>
              </a:rPr>
              <a:t>PERSENTATIONT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03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00912" y="1501341"/>
            <a:ext cx="6861303" cy="38594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ADB3F0-7307-4727-9D41-6A6E28B5455B}"/>
              </a:ext>
            </a:extLst>
          </p:cNvPr>
          <p:cNvSpPr/>
          <p:nvPr/>
        </p:nvSpPr>
        <p:spPr>
          <a:xfrm>
            <a:off x="1284514" y="1233714"/>
            <a:ext cx="9622972" cy="5131670"/>
          </a:xfrm>
          <a:prstGeom prst="rect">
            <a:avLst/>
          </a:prstGeom>
          <a:solidFill>
            <a:srgbClr val="D53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2" name="Marcador de Posição da Imagem 21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5" b="12315"/>
          <a:stretch>
            <a:fillRect/>
          </a:stretch>
        </p:blipFill>
        <p:spPr/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750DF18-0933-4FDA-AB82-31208EC77501}"/>
              </a:ext>
            </a:extLst>
          </p:cNvPr>
          <p:cNvSpPr txBox="1"/>
          <p:nvPr/>
        </p:nvSpPr>
        <p:spPr>
          <a:xfrm>
            <a:off x="1973638" y="1939404"/>
            <a:ext cx="3676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dirty="0">
                <a:solidFill>
                  <a:schemeClr val="bg1"/>
                </a:solidFill>
                <a:latin typeface="+mj-lt"/>
              </a:rPr>
              <a:t>CONTEÚDO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396335-338B-4A2E-B0C5-98DC8BDDF704}"/>
              </a:ext>
            </a:extLst>
          </p:cNvPr>
          <p:cNvSpPr txBox="1"/>
          <p:nvPr/>
        </p:nvSpPr>
        <p:spPr>
          <a:xfrm>
            <a:off x="2670907" y="3932017"/>
            <a:ext cx="13000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TABLE</a:t>
            </a:r>
            <a:endParaRPr lang="en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7AED2D-9D8B-4BBA-AA4B-492E11FD72C2}"/>
              </a:ext>
            </a:extLst>
          </p:cNvPr>
          <p:cNvSpPr txBox="1"/>
          <p:nvPr/>
        </p:nvSpPr>
        <p:spPr>
          <a:xfrm>
            <a:off x="5474676" y="3932017"/>
            <a:ext cx="1262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TEAM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GALLERY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MOCKUP</a:t>
            </a:r>
            <a:endParaRPr lang="en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9A5799-08E1-453A-BD67-2AB8D6838D37}"/>
              </a:ext>
            </a:extLst>
          </p:cNvPr>
          <p:cNvSpPr txBox="1"/>
          <p:nvPr/>
        </p:nvSpPr>
        <p:spPr>
          <a:xfrm>
            <a:off x="8278444" y="3932017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</a:t>
            </a:r>
          </a:p>
          <a:p>
            <a:pPr>
              <a:lnSpc>
                <a:spcPct val="150000"/>
              </a:lnSpc>
            </a:pP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CLOSING</a:t>
            </a:r>
          </a:p>
          <a:p>
            <a:pPr>
              <a:lnSpc>
                <a:spcPct val="150000"/>
              </a:lnSpc>
            </a:pP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</a:t>
            </a:r>
            <a:endParaRPr lang="en-ID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51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92BAF6-6340-4F12-B0E3-BF7EB086C046}"/>
              </a:ext>
            </a:extLst>
          </p:cNvPr>
          <p:cNvSpPr/>
          <p:nvPr/>
        </p:nvSpPr>
        <p:spPr>
          <a:xfrm flipV="1">
            <a:off x="0" y="3251200"/>
            <a:ext cx="12192000" cy="3606800"/>
          </a:xfrm>
          <a:prstGeom prst="rect">
            <a:avLst/>
          </a:prstGeom>
          <a:solidFill>
            <a:srgbClr val="F6B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" name="Marcador de Posição da Imagem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r="22524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C01226-A814-4B38-B966-8B9CF0979B72}"/>
              </a:ext>
            </a:extLst>
          </p:cNvPr>
          <p:cNvSpPr txBox="1"/>
          <p:nvPr/>
        </p:nvSpPr>
        <p:spPr>
          <a:xfrm>
            <a:off x="1002898" y="450433"/>
            <a:ext cx="381065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8800" spc="600" dirty="0">
                <a:solidFill>
                  <a:schemeClr val="bg1"/>
                </a:solidFill>
                <a:latin typeface="+mj-lt"/>
              </a:rPr>
              <a:t>WEL-</a:t>
            </a:r>
          </a:p>
          <a:p>
            <a:r>
              <a:rPr lang="en-ID" sz="8800" spc="600" dirty="0">
                <a:solidFill>
                  <a:schemeClr val="bg1"/>
                </a:solidFill>
                <a:latin typeface="+mj-lt"/>
              </a:rPr>
              <a:t>COME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3D829A-ABF4-4AE3-9ED1-9AEDB6AE7FC7}"/>
              </a:ext>
            </a:extLst>
          </p:cNvPr>
          <p:cNvSpPr txBox="1"/>
          <p:nvPr/>
        </p:nvSpPr>
        <p:spPr>
          <a:xfrm>
            <a:off x="1002898" y="4132210"/>
            <a:ext cx="425275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.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enim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ad minim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veniam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quis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nostrud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exercitation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ullamco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laboris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nisi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aliquip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ex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ea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commodo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consequat</a:t>
            </a:r>
            <a:r>
              <a:rPr lang="en-ID" sz="1200" dirty="0">
                <a:solidFill>
                  <a:schemeClr val="bg1"/>
                </a:solidFill>
                <a:latin typeface="Rubik ExtraBold" pitchFamily="2" charset="-79"/>
                <a:cs typeface="Rubik ExtraBold" pitchFamily="2" charset="-79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5FF877-B84D-4533-A60A-830BCC7F3AC1}"/>
              </a:ext>
            </a:extLst>
          </p:cNvPr>
          <p:cNvSpPr txBox="1"/>
          <p:nvPr/>
        </p:nvSpPr>
        <p:spPr>
          <a:xfrm>
            <a:off x="8129092" y="783478"/>
            <a:ext cx="28696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000" spc="600" dirty="0">
                <a:solidFill>
                  <a:schemeClr val="bg1"/>
                </a:solidFill>
                <a:latin typeface="+mj-lt"/>
              </a:rPr>
              <a:t>INTRODUCTION 2020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80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63AD530-F3C6-4CDB-B4B6-6ACA88074C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602533"/>
              <a:gd name="connsiteY0" fmla="*/ 0 h 1602700"/>
              <a:gd name="connsiteX1" fmla="*/ 1602534 w 1602533"/>
              <a:gd name="connsiteY1" fmla="*/ 1602700 h 1602700"/>
              <a:gd name="connsiteX2" fmla="*/ 1602534 w 1602533"/>
              <a:gd name="connsiteY2" fmla="*/ 0 h 16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2533" h="1602700">
                <a:moveTo>
                  <a:pt x="0" y="0"/>
                </a:moveTo>
                <a:lnTo>
                  <a:pt x="1602534" y="1602700"/>
                </a:lnTo>
                <a:lnTo>
                  <a:pt x="1602534" y="0"/>
                </a:lnTo>
                <a:close/>
              </a:path>
            </a:pathLst>
          </a:custGeom>
          <a:solidFill>
            <a:srgbClr val="D53F2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2" name="Marcador de Posição da Imagem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6" b="18436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E60367-6200-40BB-9AF9-2D924507FA88}"/>
              </a:ext>
            </a:extLst>
          </p:cNvPr>
          <p:cNvSpPr txBox="1"/>
          <p:nvPr/>
        </p:nvSpPr>
        <p:spPr>
          <a:xfrm>
            <a:off x="6400627" y="1459785"/>
            <a:ext cx="4744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600" spc="600" dirty="0">
                <a:solidFill>
                  <a:schemeClr val="bg1"/>
                </a:solidFill>
                <a:latin typeface="+mj-lt"/>
              </a:rPr>
              <a:t>HISTORY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A4C181-1E53-42C6-B840-5AD918A02290}"/>
              </a:ext>
            </a:extLst>
          </p:cNvPr>
          <p:cNvSpPr txBox="1"/>
          <p:nvPr/>
        </p:nvSpPr>
        <p:spPr>
          <a:xfrm>
            <a:off x="6400627" y="3047730"/>
            <a:ext cx="4744574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D92330-CA4F-444F-BD70-B7CE1970A517}"/>
              </a:ext>
            </a:extLst>
          </p:cNvPr>
          <p:cNvSpPr txBox="1"/>
          <p:nvPr/>
        </p:nvSpPr>
        <p:spPr>
          <a:xfrm>
            <a:off x="557348" y="606782"/>
            <a:ext cx="24400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000" spc="600" dirty="0">
                <a:solidFill>
                  <a:schemeClr val="bg1"/>
                </a:solidFill>
                <a:latin typeface="+mj-lt"/>
              </a:rPr>
              <a:t>TÍTULO DO SLIDE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E5BE222-DED7-4B49-8C00-D4970F01185B}"/>
              </a:ext>
            </a:extLst>
          </p:cNvPr>
          <p:cNvSpPr/>
          <p:nvPr/>
        </p:nvSpPr>
        <p:spPr>
          <a:xfrm>
            <a:off x="10866376" y="590479"/>
            <a:ext cx="278825" cy="278825"/>
          </a:xfrm>
          <a:custGeom>
            <a:avLst/>
            <a:gdLst>
              <a:gd name="connsiteX0" fmla="*/ 1000125 w 1000124"/>
              <a:gd name="connsiteY0" fmla="*/ 242364 h 1000124"/>
              <a:gd name="connsiteX1" fmla="*/ 757761 w 1000124"/>
              <a:gd name="connsiteY1" fmla="*/ 0 h 1000124"/>
              <a:gd name="connsiteX2" fmla="*/ 500063 w 1000124"/>
              <a:gd name="connsiteY2" fmla="*/ 257532 h 1000124"/>
              <a:gd name="connsiteX3" fmla="*/ 242530 w 1000124"/>
              <a:gd name="connsiteY3" fmla="*/ 0 h 1000124"/>
              <a:gd name="connsiteX4" fmla="*/ 0 w 1000124"/>
              <a:gd name="connsiteY4" fmla="*/ 242364 h 1000124"/>
              <a:gd name="connsiteX5" fmla="*/ 257699 w 1000124"/>
              <a:gd name="connsiteY5" fmla="*/ 500063 h 1000124"/>
              <a:gd name="connsiteX6" fmla="*/ 0 w 1000124"/>
              <a:gd name="connsiteY6" fmla="*/ 757595 h 1000124"/>
              <a:gd name="connsiteX7" fmla="*/ 242530 w 1000124"/>
              <a:gd name="connsiteY7" fmla="*/ 1000125 h 1000124"/>
              <a:gd name="connsiteX8" fmla="*/ 500063 w 1000124"/>
              <a:gd name="connsiteY8" fmla="*/ 742426 h 1000124"/>
              <a:gd name="connsiteX9" fmla="*/ 757761 w 1000124"/>
              <a:gd name="connsiteY9" fmla="*/ 1000125 h 1000124"/>
              <a:gd name="connsiteX10" fmla="*/ 1000125 w 1000124"/>
              <a:gd name="connsiteY10" fmla="*/ 757595 h 1000124"/>
              <a:gd name="connsiteX11" fmla="*/ 742593 w 1000124"/>
              <a:gd name="connsiteY11" fmla="*/ 500063 h 10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124" h="1000124">
                <a:moveTo>
                  <a:pt x="1000125" y="242364"/>
                </a:moveTo>
                <a:lnTo>
                  <a:pt x="757761" y="0"/>
                </a:lnTo>
                <a:lnTo>
                  <a:pt x="500063" y="257532"/>
                </a:lnTo>
                <a:lnTo>
                  <a:pt x="242530" y="0"/>
                </a:lnTo>
                <a:lnTo>
                  <a:pt x="0" y="242364"/>
                </a:lnTo>
                <a:lnTo>
                  <a:pt x="257699" y="500063"/>
                </a:lnTo>
                <a:lnTo>
                  <a:pt x="0" y="757595"/>
                </a:lnTo>
                <a:lnTo>
                  <a:pt x="242530" y="1000125"/>
                </a:lnTo>
                <a:lnTo>
                  <a:pt x="500063" y="742426"/>
                </a:lnTo>
                <a:lnTo>
                  <a:pt x="757761" y="1000125"/>
                </a:lnTo>
                <a:lnTo>
                  <a:pt x="1000125" y="757595"/>
                </a:lnTo>
                <a:lnTo>
                  <a:pt x="742593" y="500063"/>
                </a:lnTo>
                <a:close/>
              </a:path>
            </a:pathLst>
          </a:custGeom>
          <a:solidFill>
            <a:srgbClr val="FFFFFF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1636E1-C2A5-4D25-99F5-C4722BF9D69A}"/>
              </a:ext>
            </a:extLst>
          </p:cNvPr>
          <p:cNvSpPr txBox="1"/>
          <p:nvPr/>
        </p:nvSpPr>
        <p:spPr>
          <a:xfrm>
            <a:off x="9429478" y="5928967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900" spc="300" dirty="0">
                <a:solidFill>
                  <a:schemeClr val="bg1"/>
                </a:solidFill>
                <a:latin typeface="+mj-lt"/>
              </a:rPr>
              <a:t>POWERPOINT</a:t>
            </a:r>
          </a:p>
          <a:p>
            <a:pPr algn="r"/>
            <a:r>
              <a:rPr lang="en-ID" sz="900" spc="300" dirty="0">
                <a:solidFill>
                  <a:schemeClr val="bg1"/>
                </a:solidFill>
                <a:latin typeface="+mj-lt"/>
              </a:rPr>
              <a:t>PERSENTATIONT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667E7EF-6F1D-478E-8A48-D48D8C2374C9}"/>
              </a:ext>
            </a:extLst>
          </p:cNvPr>
          <p:cNvSpPr/>
          <p:nvPr/>
        </p:nvSpPr>
        <p:spPr>
          <a:xfrm>
            <a:off x="5291313" y="4655623"/>
            <a:ext cx="1000124" cy="742592"/>
          </a:xfrm>
          <a:custGeom>
            <a:avLst/>
            <a:gdLst>
              <a:gd name="connsiteX0" fmla="*/ 500063 w 1000124"/>
              <a:gd name="connsiteY0" fmla="*/ 742593 h 742592"/>
              <a:gd name="connsiteX1" fmla="*/ 257532 w 1000124"/>
              <a:gd name="connsiteY1" fmla="*/ 500229 h 742592"/>
              <a:gd name="connsiteX2" fmla="*/ 0 w 1000124"/>
              <a:gd name="connsiteY2" fmla="*/ 242530 h 742592"/>
              <a:gd name="connsiteX3" fmla="*/ 242364 w 1000124"/>
              <a:gd name="connsiteY3" fmla="*/ 0 h 742592"/>
              <a:gd name="connsiteX4" fmla="*/ 500063 w 1000124"/>
              <a:gd name="connsiteY4" fmla="*/ 257699 h 742592"/>
              <a:gd name="connsiteX5" fmla="*/ 757595 w 1000124"/>
              <a:gd name="connsiteY5" fmla="*/ 0 h 742592"/>
              <a:gd name="connsiteX6" fmla="*/ 1000125 w 1000124"/>
              <a:gd name="connsiteY6" fmla="*/ 242530 h 742592"/>
              <a:gd name="connsiteX7" fmla="*/ 742426 w 1000124"/>
              <a:gd name="connsiteY7" fmla="*/ 500229 h 742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124" h="742592">
                <a:moveTo>
                  <a:pt x="500063" y="742593"/>
                </a:moveTo>
                <a:lnTo>
                  <a:pt x="257532" y="500229"/>
                </a:lnTo>
                <a:lnTo>
                  <a:pt x="0" y="242530"/>
                </a:lnTo>
                <a:lnTo>
                  <a:pt x="242364" y="0"/>
                </a:lnTo>
                <a:lnTo>
                  <a:pt x="500063" y="257699"/>
                </a:lnTo>
                <a:lnTo>
                  <a:pt x="757595" y="0"/>
                </a:lnTo>
                <a:lnTo>
                  <a:pt x="1000125" y="242530"/>
                </a:lnTo>
                <a:lnTo>
                  <a:pt x="742426" y="500229"/>
                </a:lnTo>
                <a:close/>
              </a:path>
            </a:pathLst>
          </a:custGeom>
          <a:solidFill>
            <a:schemeClr val="bg1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63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5" name="Marcador de Posição da Imagem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7" b="13617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76A9814-908F-4E96-85B8-6AFE212BA4CE}"/>
              </a:ext>
            </a:extLst>
          </p:cNvPr>
          <p:cNvSpPr/>
          <p:nvPr/>
        </p:nvSpPr>
        <p:spPr>
          <a:xfrm>
            <a:off x="-2" y="2570922"/>
            <a:ext cx="6255027" cy="3458817"/>
          </a:xfrm>
          <a:prstGeom prst="rect">
            <a:avLst/>
          </a:prstGeom>
          <a:solidFill>
            <a:srgbClr val="D53F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392F98-9D90-4570-8B08-5337C7FA4C55}"/>
              </a:ext>
            </a:extLst>
          </p:cNvPr>
          <p:cNvSpPr txBox="1"/>
          <p:nvPr/>
        </p:nvSpPr>
        <p:spPr>
          <a:xfrm>
            <a:off x="755079" y="676164"/>
            <a:ext cx="92256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8800" spc="600" dirty="0" err="1">
                <a:solidFill>
                  <a:schemeClr val="bg1"/>
                </a:solidFill>
                <a:latin typeface="+mj-lt"/>
              </a:rPr>
              <a:t>Apresentação</a:t>
            </a:r>
            <a:endParaRPr lang="en-ID" sz="88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8B4295-EF10-4DE0-B5C9-4A95A118DEF5}"/>
              </a:ext>
            </a:extLst>
          </p:cNvPr>
          <p:cNvSpPr txBox="1"/>
          <p:nvPr/>
        </p:nvSpPr>
        <p:spPr>
          <a:xfrm>
            <a:off x="1001132" y="3573208"/>
            <a:ext cx="4252758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A75087B-6A86-4D16-8710-62DD20EC4C8A}"/>
              </a:ext>
            </a:extLst>
          </p:cNvPr>
          <p:cNvSpPr/>
          <p:nvPr/>
        </p:nvSpPr>
        <p:spPr>
          <a:xfrm rot="16200000">
            <a:off x="4812702" y="4621769"/>
            <a:ext cx="1031629" cy="1031629"/>
          </a:xfrm>
          <a:custGeom>
            <a:avLst/>
            <a:gdLst>
              <a:gd name="connsiteX0" fmla="*/ 0 w 1607367"/>
              <a:gd name="connsiteY0" fmla="*/ 0 h 1607367"/>
              <a:gd name="connsiteX1" fmla="*/ 0 w 1607367"/>
              <a:gd name="connsiteY1" fmla="*/ 1607368 h 1607367"/>
              <a:gd name="connsiteX2" fmla="*/ 1607368 w 1607367"/>
              <a:gd name="connsiteY2" fmla="*/ 1607368 h 1607367"/>
              <a:gd name="connsiteX3" fmla="*/ 1607368 w 1607367"/>
              <a:gd name="connsiteY3" fmla="*/ 1602534 h 1607367"/>
              <a:gd name="connsiteX4" fmla="*/ 4834 w 1607367"/>
              <a:gd name="connsiteY4" fmla="*/ 0 h 160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367" h="1607367">
                <a:moveTo>
                  <a:pt x="0" y="0"/>
                </a:moveTo>
                <a:lnTo>
                  <a:pt x="0" y="1607368"/>
                </a:lnTo>
                <a:lnTo>
                  <a:pt x="1607368" y="1607368"/>
                </a:lnTo>
                <a:lnTo>
                  <a:pt x="1607368" y="1602534"/>
                </a:lnTo>
                <a:lnTo>
                  <a:pt x="4834" y="0"/>
                </a:lnTo>
                <a:close/>
              </a:path>
            </a:pathLst>
          </a:custGeom>
          <a:solidFill>
            <a:srgbClr val="F6BE1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48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E9A03D7-6F48-4058-97A7-CEBB83D4A286}"/>
              </a:ext>
            </a:extLst>
          </p:cNvPr>
          <p:cNvSpPr/>
          <p:nvPr/>
        </p:nvSpPr>
        <p:spPr>
          <a:xfrm>
            <a:off x="0" y="2612571"/>
            <a:ext cx="12192000" cy="424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49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A439313-66C0-4404-B31A-FBCF2258EFEF}"/>
              </a:ext>
            </a:extLst>
          </p:cNvPr>
          <p:cNvSpPr/>
          <p:nvPr/>
        </p:nvSpPr>
        <p:spPr>
          <a:xfrm flipH="1">
            <a:off x="6129612" y="795613"/>
            <a:ext cx="6062387" cy="6062387"/>
          </a:xfrm>
          <a:custGeom>
            <a:avLst/>
            <a:gdLst>
              <a:gd name="connsiteX0" fmla="*/ 0 w 1607367"/>
              <a:gd name="connsiteY0" fmla="*/ 0 h 1607367"/>
              <a:gd name="connsiteX1" fmla="*/ 0 w 1607367"/>
              <a:gd name="connsiteY1" fmla="*/ 1607368 h 1607367"/>
              <a:gd name="connsiteX2" fmla="*/ 1607368 w 1607367"/>
              <a:gd name="connsiteY2" fmla="*/ 1607368 h 1607367"/>
              <a:gd name="connsiteX3" fmla="*/ 1607368 w 1607367"/>
              <a:gd name="connsiteY3" fmla="*/ 1602534 h 1607367"/>
              <a:gd name="connsiteX4" fmla="*/ 4834 w 1607367"/>
              <a:gd name="connsiteY4" fmla="*/ 0 h 160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367" h="1607367">
                <a:moveTo>
                  <a:pt x="0" y="0"/>
                </a:moveTo>
                <a:lnTo>
                  <a:pt x="0" y="1607368"/>
                </a:lnTo>
                <a:lnTo>
                  <a:pt x="1607368" y="1607368"/>
                </a:lnTo>
                <a:lnTo>
                  <a:pt x="1607368" y="1602534"/>
                </a:lnTo>
                <a:lnTo>
                  <a:pt x="4834" y="0"/>
                </a:lnTo>
                <a:close/>
              </a:path>
            </a:pathLst>
          </a:custGeom>
          <a:solidFill>
            <a:srgbClr val="F6BE18"/>
          </a:solidFill>
          <a:ln w="1665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2" name="Marcador de Posição da Imagem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3" r="32153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C68ED22-BA41-4916-877E-BAE1872E6B9B}"/>
              </a:ext>
            </a:extLst>
          </p:cNvPr>
          <p:cNvSpPr/>
          <p:nvPr/>
        </p:nvSpPr>
        <p:spPr>
          <a:xfrm>
            <a:off x="0" y="530087"/>
            <a:ext cx="5552661" cy="1749287"/>
          </a:xfrm>
          <a:prstGeom prst="rect">
            <a:avLst/>
          </a:prstGeom>
          <a:solidFill>
            <a:srgbClr val="F6BE1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B00BF-271A-49FB-B621-D7035E1BD90C}"/>
              </a:ext>
            </a:extLst>
          </p:cNvPr>
          <p:cNvSpPr txBox="1"/>
          <p:nvPr/>
        </p:nvSpPr>
        <p:spPr>
          <a:xfrm>
            <a:off x="989559" y="808686"/>
            <a:ext cx="3974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7200" spc="600" dirty="0">
                <a:solidFill>
                  <a:schemeClr val="bg1"/>
                </a:solidFill>
                <a:latin typeface="+mj-lt"/>
              </a:rPr>
              <a:t>VISION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C06CC5-0457-4BCB-AFEE-A7CB71F433D3}"/>
              </a:ext>
            </a:extLst>
          </p:cNvPr>
          <p:cNvSpPr txBox="1"/>
          <p:nvPr/>
        </p:nvSpPr>
        <p:spPr>
          <a:xfrm>
            <a:off x="989559" y="2948822"/>
            <a:ext cx="49886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Lorem ipsum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eiusmod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incididunt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exercitation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laboris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nisi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ID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1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746" y="5735086"/>
            <a:ext cx="856267" cy="8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777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alizado 1">
      <a:majorFont>
        <a:latin typeface="Rubik Extra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</TotalTime>
  <Words>792</Words>
  <Application>Microsoft Macintosh PowerPoint</Application>
  <PresentationFormat>Ecrã Panorâmico</PresentationFormat>
  <Paragraphs>58</Paragraphs>
  <Slides>22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30" baseType="lpstr">
      <vt:lpstr>Arial</vt:lpstr>
      <vt:lpstr>Calibri</vt:lpstr>
      <vt:lpstr>Lato</vt:lpstr>
      <vt:lpstr>Montserrat Black</vt:lpstr>
      <vt:lpstr>Rubik</vt:lpstr>
      <vt:lpstr>Rubik ExtraBold</vt:lpstr>
      <vt:lpstr>Rubik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abil saputra</dc:creator>
  <cp:lastModifiedBy>Miguel Mendes (Coordenador Comunicacao - Salesianos)</cp:lastModifiedBy>
  <cp:revision>108</cp:revision>
  <dcterms:created xsi:type="dcterms:W3CDTF">2020-01-17T15:37:14Z</dcterms:created>
  <dcterms:modified xsi:type="dcterms:W3CDTF">2022-03-22T15:48:24Z</dcterms:modified>
</cp:coreProperties>
</file>